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542" r:id="rId2"/>
  </p:sldMasterIdLst>
  <p:notesMasterIdLst>
    <p:notesMasterId r:id="rId30"/>
  </p:notesMasterIdLst>
  <p:handoutMasterIdLst>
    <p:handoutMasterId r:id="rId31"/>
  </p:handoutMasterIdLst>
  <p:sldIdLst>
    <p:sldId id="311" r:id="rId3"/>
    <p:sldId id="312" r:id="rId4"/>
    <p:sldId id="313" r:id="rId5"/>
    <p:sldId id="285" r:id="rId6"/>
    <p:sldId id="286" r:id="rId7"/>
    <p:sldId id="315" r:id="rId8"/>
    <p:sldId id="288" r:id="rId9"/>
    <p:sldId id="291" r:id="rId10"/>
    <p:sldId id="292" r:id="rId11"/>
    <p:sldId id="293" r:id="rId12"/>
    <p:sldId id="294" r:id="rId13"/>
    <p:sldId id="295" r:id="rId14"/>
    <p:sldId id="296" r:id="rId15"/>
    <p:sldId id="297" r:id="rId16"/>
    <p:sldId id="298" r:id="rId17"/>
    <p:sldId id="299" r:id="rId18"/>
    <p:sldId id="300" r:id="rId19"/>
    <p:sldId id="301" r:id="rId20"/>
    <p:sldId id="309" r:id="rId21"/>
    <p:sldId id="318" r:id="rId22"/>
    <p:sldId id="304" r:id="rId23"/>
    <p:sldId id="302" r:id="rId24"/>
    <p:sldId id="305" r:id="rId25"/>
    <p:sldId id="306" r:id="rId26"/>
    <p:sldId id="314" r:id="rId27"/>
    <p:sldId id="308" r:id="rId28"/>
    <p:sldId id="307" r:id="rId29"/>
  </p:sldIdLst>
  <p:sldSz cx="9144000" cy="5148263"/>
  <p:notesSz cx="6797675" cy="9928225"/>
  <p:custDataLst>
    <p:tags r:id="rId32"/>
  </p:custDataLst>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000"/>
    <a:srgbClr val="BD3115"/>
    <a:srgbClr val="FFFFFF"/>
    <a:srgbClr val="F2F2F2"/>
    <a:srgbClr val="D2371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862" autoAdjust="0"/>
    <p:restoredTop sz="70994" autoAdjust="0"/>
  </p:normalViewPr>
  <p:slideViewPr>
    <p:cSldViewPr snapToGrid="0">
      <p:cViewPr>
        <p:scale>
          <a:sx n="100" d="100"/>
          <a:sy n="100" d="100"/>
        </p:scale>
        <p:origin x="-1512" y="-78"/>
      </p:cViewPr>
      <p:guideLst>
        <p:guide orient="horz" pos="1622"/>
        <p:guide orient="horz" pos="214"/>
        <p:guide orient="horz" pos="739"/>
        <p:guide orient="horz" pos="2815"/>
        <p:guide orient="horz" pos="3120"/>
        <p:guide pos="3041"/>
        <p:guide pos="639"/>
        <p:guide pos="1791"/>
        <p:guide pos="3145"/>
        <p:guide pos="4195"/>
        <p:guide pos="4308"/>
        <p:guide pos="5439"/>
        <p:guide pos="2938"/>
      </p:guideLst>
    </p:cSldViewPr>
  </p:slideViewPr>
  <p:notesTextViewPr>
    <p:cViewPr>
      <p:scale>
        <a:sx n="1" d="1"/>
        <a:sy n="1" d="1"/>
      </p:scale>
      <p:origin x="0" y="0"/>
    </p:cViewPr>
  </p:notesTextViewPr>
  <p:notesViewPr>
    <p:cSldViewPr snapToGrid="0" showGuides="1">
      <p:cViewPr varScale="1">
        <p:scale>
          <a:sx n="75" d="100"/>
          <a:sy n="75" d="100"/>
        </p:scale>
        <p:origin x="-3300" y="-96"/>
      </p:cViewPr>
      <p:guideLst>
        <p:guide orient="horz" pos="3127"/>
        <p:guide pos="2141"/>
      </p:guideLst>
    </p:cSldViewPr>
  </p:notesViewPr>
  <p:gridSpacing cx="45005" cy="45005"/>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presProps" Target="presProps.xml"/><Relationship Id="rId2" Type="http://schemas.openxmlformats.org/officeDocument/2006/relationships/slideMaster" Target="slideMasters/slideMaster1.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customXml" Target="../customXml/item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tags" Target="tags/tag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handoutMaster" Target="handoutMasters/handout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notesMaster" Target="notesMasters/notesMaster1.xml"/><Relationship Id="rId35"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45659" cy="496411"/>
          </a:xfrm>
          <a:prstGeom prst="rect">
            <a:avLst/>
          </a:prstGeom>
        </p:spPr>
        <p:txBody>
          <a:bodyPr vert="horz" lIns="91440" tIns="45720" rIns="91440" bIns="45720" rtlCol="0"/>
          <a:lstStyle>
            <a:lvl1pPr algn="l">
              <a:defRPr sz="1200"/>
            </a:lvl1pPr>
          </a:lstStyle>
          <a:p>
            <a:endParaRPr lang="en-GB" dirty="0"/>
          </a:p>
        </p:txBody>
      </p:sp>
      <p:sp>
        <p:nvSpPr>
          <p:cNvPr id="3" name="Datumsplatzhalter 2"/>
          <p:cNvSpPr>
            <a:spLocks noGrp="1"/>
          </p:cNvSpPr>
          <p:nvPr>
            <p:ph type="dt" sz="quarter" idx="1"/>
          </p:nvPr>
        </p:nvSpPr>
        <p:spPr>
          <a:xfrm>
            <a:off x="3850443" y="0"/>
            <a:ext cx="2945659" cy="496411"/>
          </a:xfrm>
          <a:prstGeom prst="rect">
            <a:avLst/>
          </a:prstGeom>
        </p:spPr>
        <p:txBody>
          <a:bodyPr vert="horz" lIns="91440" tIns="45720" rIns="91440" bIns="45720" rtlCol="0"/>
          <a:lstStyle>
            <a:lvl1pPr algn="r">
              <a:defRPr sz="1200"/>
            </a:lvl1pPr>
          </a:lstStyle>
          <a:p>
            <a:fld id="{C42C5664-46DA-4CAE-8F7B-A270FF4B2B96}" type="datetimeFigureOut">
              <a:rPr lang="en-GB" smtClean="0"/>
              <a:t>02/06/2017</a:t>
            </a:fld>
            <a:endParaRPr lang="en-GB" dirty="0"/>
          </a:p>
        </p:txBody>
      </p:sp>
      <p:sp>
        <p:nvSpPr>
          <p:cNvPr id="5" name="Foliennummernplatzhalter 4"/>
          <p:cNvSpPr>
            <a:spLocks noGrp="1"/>
          </p:cNvSpPr>
          <p:nvPr>
            <p:ph type="sldNum" sz="quarter" idx="3"/>
          </p:nvPr>
        </p:nvSpPr>
        <p:spPr>
          <a:xfrm>
            <a:off x="3850443" y="9430091"/>
            <a:ext cx="2945659" cy="496411"/>
          </a:xfrm>
          <a:prstGeom prst="rect">
            <a:avLst/>
          </a:prstGeom>
        </p:spPr>
        <p:txBody>
          <a:bodyPr vert="horz" lIns="91440" tIns="45720" rIns="91440" bIns="45720" rtlCol="0" anchor="b"/>
          <a:lstStyle>
            <a:lvl1pPr algn="r">
              <a:defRPr sz="1200"/>
            </a:lvl1pPr>
          </a:lstStyle>
          <a:p>
            <a:fld id="{19377899-81A6-468F-AF97-88D7E3D645EA}" type="slidenum">
              <a:rPr lang="en-GB" smtClean="0"/>
              <a:t>‹#›</a:t>
            </a:fld>
            <a:endParaRPr lang="en-GB" dirty="0"/>
          </a:p>
        </p:txBody>
      </p:sp>
    </p:spTree>
    <p:extLst>
      <p:ext uri="{BB962C8B-B14F-4D97-AF65-F5344CB8AC3E}">
        <p14:creationId xmlns:p14="http://schemas.microsoft.com/office/powerpoint/2010/main" val="347446236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6411"/>
          </a:xfrm>
          <a:prstGeom prst="rect">
            <a:avLst/>
          </a:prstGeom>
        </p:spPr>
        <p:txBody>
          <a:bodyPr vert="horz" lIns="91440" tIns="45720" rIns="91440" bIns="45720" rtlCol="0"/>
          <a:lstStyle>
            <a:lvl1pPr algn="l">
              <a:defRPr sz="1200"/>
            </a:lvl1pPr>
          </a:lstStyle>
          <a:p>
            <a:endParaRPr lang="en-GB" dirty="0"/>
          </a:p>
        </p:txBody>
      </p:sp>
      <p:sp>
        <p:nvSpPr>
          <p:cNvPr id="3" name="Date Placeholder 2"/>
          <p:cNvSpPr>
            <a:spLocks noGrp="1"/>
          </p:cNvSpPr>
          <p:nvPr>
            <p:ph type="dt" idx="1"/>
          </p:nvPr>
        </p:nvSpPr>
        <p:spPr>
          <a:xfrm>
            <a:off x="3850443" y="0"/>
            <a:ext cx="2945659" cy="496411"/>
          </a:xfrm>
          <a:prstGeom prst="rect">
            <a:avLst/>
          </a:prstGeom>
        </p:spPr>
        <p:txBody>
          <a:bodyPr vert="horz" lIns="91440" tIns="45720" rIns="91440" bIns="45720" rtlCol="0"/>
          <a:lstStyle>
            <a:lvl1pPr algn="r">
              <a:defRPr sz="1200"/>
            </a:lvl1pPr>
          </a:lstStyle>
          <a:p>
            <a:fld id="{17B6C743-A10E-47C8-BC59-1F4C5357CECD}" type="datetimeFigureOut">
              <a:rPr lang="en-GB" smtClean="0"/>
              <a:t>02/06/2017</a:t>
            </a:fld>
            <a:endParaRPr lang="en-GB" dirty="0"/>
          </a:p>
        </p:txBody>
      </p:sp>
      <p:sp>
        <p:nvSpPr>
          <p:cNvPr id="4" name="Slide Image Placeholder 3"/>
          <p:cNvSpPr>
            <a:spLocks noGrp="1" noRot="1" noChangeAspect="1"/>
          </p:cNvSpPr>
          <p:nvPr>
            <p:ph type="sldImg" idx="2"/>
          </p:nvPr>
        </p:nvSpPr>
        <p:spPr>
          <a:xfrm>
            <a:off x="93663" y="744538"/>
            <a:ext cx="6610350" cy="3722687"/>
          </a:xfrm>
          <a:prstGeom prst="rect">
            <a:avLst/>
          </a:prstGeom>
          <a:noFill/>
          <a:ln w="12700">
            <a:solidFill>
              <a:prstClr val="black"/>
            </a:solidFill>
          </a:ln>
        </p:spPr>
        <p:txBody>
          <a:bodyPr vert="horz" lIns="91440" tIns="45720" rIns="91440" bIns="45720" rtlCol="0" anchor="ctr"/>
          <a:lstStyle/>
          <a:p>
            <a:endParaRPr lang="de-CH"/>
          </a:p>
        </p:txBody>
      </p:sp>
      <p:sp>
        <p:nvSpPr>
          <p:cNvPr id="5" name="Notes Placeholder 4"/>
          <p:cNvSpPr>
            <a:spLocks noGrp="1"/>
          </p:cNvSpPr>
          <p:nvPr>
            <p:ph type="body" sz="quarter" idx="3"/>
          </p:nvPr>
        </p:nvSpPr>
        <p:spPr>
          <a:xfrm>
            <a:off x="679768" y="4715907"/>
            <a:ext cx="5438140" cy="4467701"/>
          </a:xfrm>
          <a:prstGeom prst="rect">
            <a:avLst/>
          </a:prstGeom>
        </p:spPr>
        <p:txBody>
          <a:bodyPr vert="horz" lIns="91440" tIns="45720" rIns="91440" bIns="45720" rtlCol="0"/>
          <a:lstStyle/>
          <a:p>
            <a:pPr lvl="0"/>
            <a:r>
              <a:rPr lang="en-GB" noProof="0" dirty="0" smtClean="0"/>
              <a:t>Click to edit Master text styles</a:t>
            </a:r>
          </a:p>
          <a:p>
            <a:pPr lvl="1"/>
            <a:r>
              <a:rPr lang="en-GB" noProof="0" dirty="0" smtClean="0"/>
              <a:t>Second level</a:t>
            </a:r>
          </a:p>
          <a:p>
            <a:pPr lvl="2"/>
            <a:r>
              <a:rPr lang="en-GB" noProof="0" dirty="0" smtClean="0"/>
              <a:t>Third level</a:t>
            </a:r>
          </a:p>
          <a:p>
            <a:pPr lvl="3"/>
            <a:r>
              <a:rPr lang="en-GB" noProof="0" dirty="0" smtClean="0"/>
              <a:t>Fourth level</a:t>
            </a:r>
          </a:p>
          <a:p>
            <a:pPr lvl="4"/>
            <a:r>
              <a:rPr lang="en-GB" noProof="0" dirty="0" smtClean="0"/>
              <a:t>Fifth level</a:t>
            </a:r>
            <a:endParaRPr lang="en-GB" noProof="0" dirty="0"/>
          </a:p>
        </p:txBody>
      </p:sp>
      <p:sp>
        <p:nvSpPr>
          <p:cNvPr id="7" name="Slide Number Placeholder 6"/>
          <p:cNvSpPr>
            <a:spLocks noGrp="1"/>
          </p:cNvSpPr>
          <p:nvPr>
            <p:ph type="sldNum" sz="quarter" idx="5"/>
          </p:nvPr>
        </p:nvSpPr>
        <p:spPr>
          <a:xfrm>
            <a:off x="3850443" y="9430091"/>
            <a:ext cx="2945659" cy="496411"/>
          </a:xfrm>
          <a:prstGeom prst="rect">
            <a:avLst/>
          </a:prstGeom>
        </p:spPr>
        <p:txBody>
          <a:bodyPr vert="horz" lIns="91440" tIns="45720" rIns="91440" bIns="45720" rtlCol="0" anchor="b"/>
          <a:lstStyle>
            <a:lvl1pPr algn="r">
              <a:defRPr sz="1200"/>
            </a:lvl1pPr>
          </a:lstStyle>
          <a:p>
            <a:fld id="{658E930A-5398-49B6-87A7-9857631F53A7}" type="slidenum">
              <a:rPr lang="en-GB" smtClean="0"/>
              <a:t>‹#›</a:t>
            </a:fld>
            <a:endParaRPr lang="en-GB" dirty="0"/>
          </a:p>
        </p:txBody>
      </p:sp>
      <p:sp>
        <p:nvSpPr>
          <p:cNvPr id="8" name="Textfeld 7"/>
          <p:cNvSpPr txBox="1"/>
          <p:nvPr/>
        </p:nvSpPr>
        <p:spPr>
          <a:xfrm>
            <a:off x="0" y="9420583"/>
            <a:ext cx="2625714" cy="507642"/>
          </a:xfrm>
          <a:prstGeom prst="rect">
            <a:avLst/>
          </a:prstGeom>
          <a:noFill/>
        </p:spPr>
        <p:txBody>
          <a:bodyPr wrap="square" lIns="0" tIns="0" rIns="0" bIns="0" rtlCol="0">
            <a:no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l" defTabSz="914400" rtl="0" eaLnBrk="1" fontAlgn="auto" latinLnBrk="0" hangingPunct="1">
              <a:lnSpc>
                <a:spcPct val="100000"/>
              </a:lnSpc>
              <a:spcBef>
                <a:spcPts val="0"/>
              </a:spcBef>
              <a:spcAft>
                <a:spcPts val="0"/>
              </a:spcAft>
              <a:buClrTx/>
              <a:buSzTx/>
              <a:buFontTx/>
              <a:buNone/>
              <a:tabLst/>
              <a:defRPr/>
            </a:pPr>
            <a:endParaRPr lang="en-GB" sz="800" kern="1200" dirty="0">
              <a:solidFill>
                <a:schemeClr val="tx1"/>
              </a:solidFill>
              <a:latin typeface="Arial" pitchFamily="34" charset="0"/>
              <a:ea typeface="+mn-ea"/>
              <a:cs typeface="Arial" pitchFamily="34" charset="0"/>
            </a:endParaRPr>
          </a:p>
        </p:txBody>
      </p:sp>
      <p:sp>
        <p:nvSpPr>
          <p:cNvPr id="6" name="Footer Placeholder 5"/>
          <p:cNvSpPr>
            <a:spLocks noGrp="1"/>
          </p:cNvSpPr>
          <p:nvPr>
            <p:ph type="ftr" sz="quarter" idx="4"/>
          </p:nvPr>
        </p:nvSpPr>
        <p:spPr>
          <a:xfrm>
            <a:off x="0" y="9429750"/>
            <a:ext cx="2946400" cy="496888"/>
          </a:xfrm>
          <a:prstGeom prst="rect">
            <a:avLst/>
          </a:prstGeom>
        </p:spPr>
        <p:txBody>
          <a:bodyPr vert="horz" lIns="91440" tIns="45720" rIns="91440" bIns="45720" rtlCol="0" anchor="b"/>
          <a:lstStyle>
            <a:lvl1pPr algn="l">
              <a:defRPr sz="1200"/>
            </a:lvl1pPr>
          </a:lstStyle>
          <a:p>
            <a:endParaRPr lang="de-CH"/>
          </a:p>
        </p:txBody>
      </p:sp>
    </p:spTree>
    <p:extLst>
      <p:ext uri="{BB962C8B-B14F-4D97-AF65-F5344CB8AC3E}">
        <p14:creationId xmlns:p14="http://schemas.microsoft.com/office/powerpoint/2010/main" val="3066604675"/>
      </p:ext>
    </p:extLst>
  </p:cSld>
  <p:clrMap bg1="lt1" tx1="dk1" bg2="lt2" tx2="dk2" accent1="accent1" accent2="accent2" accent3="accent3" accent4="accent4" accent5="accent5" accent6="accent6" hlink="hlink" folHlink="folHlink"/>
  <p:notesStyle>
    <a:lvl1pPr marL="0" algn="l" defTabSz="914400" rtl="0" eaLnBrk="1" latinLnBrk="0" hangingPunct="1">
      <a:defRPr sz="1000" kern="1200">
        <a:solidFill>
          <a:schemeClr val="tx1"/>
        </a:solidFill>
        <a:latin typeface="Arial" pitchFamily="34" charset="0"/>
        <a:ea typeface="+mn-ea"/>
        <a:cs typeface="Arial" pitchFamily="34" charset="0"/>
      </a:defRPr>
    </a:lvl1pPr>
    <a:lvl2pPr marL="457200" algn="l" defTabSz="914400" rtl="0" eaLnBrk="1" latinLnBrk="0" hangingPunct="1">
      <a:defRPr sz="1000" kern="1200">
        <a:solidFill>
          <a:schemeClr val="tx1"/>
        </a:solidFill>
        <a:latin typeface="Arial" pitchFamily="34" charset="0"/>
        <a:ea typeface="+mn-ea"/>
        <a:cs typeface="Arial" pitchFamily="34" charset="0"/>
      </a:defRPr>
    </a:lvl2pPr>
    <a:lvl3pPr marL="914400" algn="l" defTabSz="914400" rtl="0" eaLnBrk="1" latinLnBrk="0" hangingPunct="1">
      <a:defRPr sz="1000" kern="1200">
        <a:solidFill>
          <a:schemeClr val="tx1"/>
        </a:solidFill>
        <a:latin typeface="Arial" pitchFamily="34" charset="0"/>
        <a:ea typeface="+mn-ea"/>
        <a:cs typeface="Arial" pitchFamily="34" charset="0"/>
      </a:defRPr>
    </a:lvl3pPr>
    <a:lvl4pPr marL="1371600" algn="l" defTabSz="914400" rtl="0" eaLnBrk="1" latinLnBrk="0" hangingPunct="1">
      <a:defRPr sz="1000" kern="1200">
        <a:solidFill>
          <a:schemeClr val="tx1"/>
        </a:solidFill>
        <a:latin typeface="Arial" pitchFamily="34" charset="0"/>
        <a:ea typeface="+mn-ea"/>
        <a:cs typeface="Arial" pitchFamily="34" charset="0"/>
      </a:defRPr>
    </a:lvl4pPr>
    <a:lvl5pPr marL="1828800" algn="l" defTabSz="914400" rtl="0" eaLnBrk="1" latinLnBrk="0" hangingPunct="1">
      <a:defRPr sz="1000" kern="1200">
        <a:solidFill>
          <a:schemeClr val="tx1"/>
        </a:solidFill>
        <a:latin typeface="Arial" pitchFamily="34" charset="0"/>
        <a:ea typeface="+mn-ea"/>
        <a:cs typeface="Arial"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noProof="0" dirty="0" smtClean="0"/>
              <a:t>Backbone of the Swiss Financial</a:t>
            </a:r>
            <a:r>
              <a:rPr lang="en-GB" baseline="0" noProof="0" dirty="0" smtClean="0"/>
              <a:t> </a:t>
            </a:r>
            <a:r>
              <a:rPr lang="en-GB" baseline="0" noProof="0" dirty="0" err="1" smtClean="0"/>
              <a:t>Center</a:t>
            </a:r>
            <a:r>
              <a:rPr lang="en-GB" baseline="0" noProof="0" dirty="0" smtClean="0"/>
              <a:t> – not exactly what you would expect as driver for change in IT?</a:t>
            </a:r>
          </a:p>
          <a:p>
            <a:endParaRPr lang="en-GB" baseline="0" noProof="0" dirty="0" smtClean="0"/>
          </a:p>
        </p:txBody>
      </p:sp>
      <p:sp>
        <p:nvSpPr>
          <p:cNvPr id="4" name="Slide Number Placeholder 3"/>
          <p:cNvSpPr>
            <a:spLocks noGrp="1"/>
          </p:cNvSpPr>
          <p:nvPr>
            <p:ph type="sldNum" sz="quarter" idx="10"/>
          </p:nvPr>
        </p:nvSpPr>
        <p:spPr/>
        <p:txBody>
          <a:bodyPr/>
          <a:lstStyle/>
          <a:p>
            <a:fld id="{658E930A-5398-49B6-87A7-9857631F53A7}" type="slidenum">
              <a:rPr lang="en-GB" smtClean="0"/>
              <a:t>1</a:t>
            </a:fld>
            <a:endParaRPr lang="en-GB" dirty="0"/>
          </a:p>
        </p:txBody>
      </p:sp>
    </p:spTree>
    <p:extLst>
      <p:ext uri="{BB962C8B-B14F-4D97-AF65-F5344CB8AC3E}">
        <p14:creationId xmlns:p14="http://schemas.microsoft.com/office/powerpoint/2010/main" val="9196419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baseline="0" noProof="0" dirty="0" smtClean="0"/>
              <a:t>So lights went on, and starting with the heads of Dev and Ops arguing about who is right and who is wrong…</a:t>
            </a:r>
            <a:endParaRPr lang="en-GB" noProof="0" dirty="0" smtClean="0"/>
          </a:p>
          <a:p>
            <a:endParaRPr lang="de-CH" dirty="0"/>
          </a:p>
        </p:txBody>
      </p:sp>
      <p:sp>
        <p:nvSpPr>
          <p:cNvPr id="4" name="Foliennummernplatzhalter 3"/>
          <p:cNvSpPr>
            <a:spLocks noGrp="1"/>
          </p:cNvSpPr>
          <p:nvPr>
            <p:ph type="sldNum" sz="quarter" idx="10"/>
          </p:nvPr>
        </p:nvSpPr>
        <p:spPr/>
        <p:txBody>
          <a:bodyPr/>
          <a:lstStyle/>
          <a:p>
            <a:fld id="{658E930A-5398-49B6-87A7-9857631F53A7}" type="slidenum">
              <a:rPr lang="en-GB" smtClean="0"/>
              <a:t>10</a:t>
            </a:fld>
            <a:endParaRPr lang="en-GB" dirty="0"/>
          </a:p>
        </p:txBody>
      </p:sp>
    </p:spTree>
    <p:extLst>
      <p:ext uri="{BB962C8B-B14F-4D97-AF65-F5344CB8AC3E}">
        <p14:creationId xmlns:p14="http://schemas.microsoft.com/office/powerpoint/2010/main" val="11669166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noProof="0" dirty="0" smtClean="0"/>
              <a:t>…and ended</a:t>
            </a:r>
            <a:r>
              <a:rPr lang="en-US" baseline="0" noProof="0" dirty="0" smtClean="0"/>
              <a:t> up transporting the spirit as a core team with one voice</a:t>
            </a:r>
            <a:endParaRPr lang="en-US" noProof="0" dirty="0" smtClean="0"/>
          </a:p>
          <a:p>
            <a:endParaRPr lang="en-US" noProof="0" dirty="0"/>
          </a:p>
          <a:p>
            <a:r>
              <a:rPr lang="en-US" noProof="0" dirty="0" smtClean="0"/>
              <a:t>And</a:t>
            </a:r>
            <a:r>
              <a:rPr lang="en-US" baseline="0" noProof="0" dirty="0" smtClean="0"/>
              <a:t> believe me, the company talked about DevOps for days and weeks after that.</a:t>
            </a:r>
          </a:p>
          <a:p>
            <a:endParaRPr lang="en-US" baseline="0" noProof="0" dirty="0" smtClean="0"/>
          </a:p>
          <a:p>
            <a:endParaRPr lang="en-US" baseline="0" noProof="0" dirty="0" smtClean="0"/>
          </a:p>
          <a:p>
            <a:r>
              <a:rPr lang="en-US" baseline="0" noProof="0" dirty="0" smtClean="0"/>
              <a:t>We continue to use the on stage approach and present our achievements every few weeks in front of audience and we have more audience than ordinary status reports have readers.</a:t>
            </a:r>
            <a:endParaRPr lang="en-US" noProof="0" dirty="0" smtClean="0"/>
          </a:p>
        </p:txBody>
      </p:sp>
      <p:sp>
        <p:nvSpPr>
          <p:cNvPr id="4" name="Foliennummernplatzhalter 3"/>
          <p:cNvSpPr>
            <a:spLocks noGrp="1"/>
          </p:cNvSpPr>
          <p:nvPr>
            <p:ph type="sldNum" sz="quarter" idx="10"/>
          </p:nvPr>
        </p:nvSpPr>
        <p:spPr/>
        <p:txBody>
          <a:bodyPr/>
          <a:lstStyle/>
          <a:p>
            <a:fld id="{658E930A-5398-49B6-87A7-9857631F53A7}" type="slidenum">
              <a:rPr lang="en-GB" smtClean="0"/>
              <a:t>11</a:t>
            </a:fld>
            <a:endParaRPr lang="en-GB" dirty="0"/>
          </a:p>
        </p:txBody>
      </p:sp>
    </p:spTree>
    <p:extLst>
      <p:ext uri="{BB962C8B-B14F-4D97-AF65-F5344CB8AC3E}">
        <p14:creationId xmlns:p14="http://schemas.microsoft.com/office/powerpoint/2010/main" val="29183413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smtClean="0"/>
              <a:t>So</a:t>
            </a:r>
            <a:r>
              <a:rPr lang="en-GB" baseline="0" dirty="0" smtClean="0"/>
              <a:t> the spirits were raised, but Aristotle teaches us to find excellence in repetition.</a:t>
            </a:r>
            <a:endParaRPr lang="en-GB"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GB"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GB" dirty="0" smtClean="0"/>
              <a:t>Think of the huge success of the All Blacks. They wouldn’t have won the second</a:t>
            </a:r>
            <a:r>
              <a:rPr lang="en-GB" baseline="0" dirty="0" smtClean="0"/>
              <a:t> title in a row without daily training. </a:t>
            </a:r>
            <a:r>
              <a:rPr lang="en-GB" dirty="0" smtClean="0"/>
              <a:t>No</a:t>
            </a:r>
            <a:r>
              <a:rPr lang="en-GB" baseline="0" dirty="0" smtClean="0"/>
              <a:t> sports professional would go to the most important tournament of the year without daily training. But that is exactly how IT professionals install their yearly releases. </a:t>
            </a:r>
            <a:endParaRPr lang="en-GB" dirty="0" smtClean="0"/>
          </a:p>
        </p:txBody>
      </p:sp>
      <p:sp>
        <p:nvSpPr>
          <p:cNvPr id="4" name="Foliennummernplatzhalter 3"/>
          <p:cNvSpPr>
            <a:spLocks noGrp="1"/>
          </p:cNvSpPr>
          <p:nvPr>
            <p:ph type="sldNum" sz="quarter" idx="10"/>
          </p:nvPr>
        </p:nvSpPr>
        <p:spPr/>
        <p:txBody>
          <a:bodyPr/>
          <a:lstStyle/>
          <a:p>
            <a:fld id="{658E930A-5398-49B6-87A7-9857631F53A7}" type="slidenum">
              <a:rPr lang="en-GB" smtClean="0"/>
              <a:t>12</a:t>
            </a:fld>
            <a:endParaRPr lang="en-GB" dirty="0"/>
          </a:p>
        </p:txBody>
      </p:sp>
    </p:spTree>
    <p:extLst>
      <p:ext uri="{BB962C8B-B14F-4D97-AF65-F5344CB8AC3E}">
        <p14:creationId xmlns:p14="http://schemas.microsoft.com/office/powerpoint/2010/main" val="22754734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noProof="0" dirty="0" smtClean="0"/>
              <a:t>So we go to continuous mode, because if we do test and deployments repeatedly and fully automated, we will get excellent in it.</a:t>
            </a:r>
          </a:p>
          <a:p>
            <a:endParaRPr lang="en-US" noProof="0" dirty="0" smtClean="0"/>
          </a:p>
          <a:p>
            <a:r>
              <a:rPr lang="en-US" noProof="0" dirty="0" smtClean="0"/>
              <a:t>What we actually did was choosing</a:t>
            </a:r>
            <a:r>
              <a:rPr lang="en-US" baseline="0" noProof="0" dirty="0" smtClean="0"/>
              <a:t> a product and a project and then we sponsored them to automate releases, streamline processes, use container technology and so on.</a:t>
            </a:r>
          </a:p>
          <a:p>
            <a:endParaRPr lang="en-US" baseline="0" noProof="0" dirty="0" smtClean="0"/>
          </a:p>
          <a:p>
            <a:r>
              <a:rPr lang="en-US" baseline="0" noProof="0" dirty="0" smtClean="0"/>
              <a:t>At the same time, we triggered internal competition. Each and every team can win a Haka award for DevOps achievements, a widely visible flag that they can mark their workplace. With this little trick, we had Docker containers in production before our sponsored projects did. DevOps adoption was converted into a race.</a:t>
            </a:r>
          </a:p>
          <a:p>
            <a:endParaRPr lang="en-US" baseline="0" noProof="0" dirty="0" smtClean="0"/>
          </a:p>
          <a:p>
            <a:r>
              <a:rPr lang="en-US" baseline="0" noProof="0" dirty="0" smtClean="0"/>
              <a:t>I remember when our system engineer supplied a base image for Docker essentially for one team. A few weeks later, he showed me the </a:t>
            </a:r>
            <a:r>
              <a:rPr lang="en-US" baseline="0" noProof="0" dirty="0" err="1" smtClean="0"/>
              <a:t>Kibana</a:t>
            </a:r>
            <a:r>
              <a:rPr lang="en-US" baseline="0" noProof="0" dirty="0" smtClean="0"/>
              <a:t> dashboard where the counter of Linux servers running Docker exceeded the number of 80. The race was on!</a:t>
            </a:r>
          </a:p>
        </p:txBody>
      </p:sp>
      <p:sp>
        <p:nvSpPr>
          <p:cNvPr id="4" name="Slide Number Placeholder 3"/>
          <p:cNvSpPr>
            <a:spLocks noGrp="1"/>
          </p:cNvSpPr>
          <p:nvPr>
            <p:ph type="sldNum" sz="quarter" idx="10"/>
          </p:nvPr>
        </p:nvSpPr>
        <p:spPr/>
        <p:txBody>
          <a:bodyPr/>
          <a:lstStyle/>
          <a:p>
            <a:fld id="{658E930A-5398-49B6-87A7-9857631F53A7}" type="slidenum">
              <a:rPr lang="en-GB" smtClean="0"/>
              <a:t>13</a:t>
            </a:fld>
            <a:endParaRPr lang="en-GB" dirty="0"/>
          </a:p>
        </p:txBody>
      </p:sp>
    </p:spTree>
    <p:extLst>
      <p:ext uri="{BB962C8B-B14F-4D97-AF65-F5344CB8AC3E}">
        <p14:creationId xmlns:p14="http://schemas.microsoft.com/office/powerpoint/2010/main" val="6273200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smtClean="0"/>
              <a:t>In the technology stream, we increase</a:t>
            </a:r>
            <a:r>
              <a:rPr lang="en-GB" baseline="0" dirty="0" smtClean="0"/>
              <a:t> test and release automation and with replacing heavy weight installations with container deployments.</a:t>
            </a:r>
          </a:p>
          <a:p>
            <a:pPr marL="0" marR="0" indent="0" algn="l" defTabSz="914400" rtl="0" eaLnBrk="1" fontAlgn="auto" latinLnBrk="0" hangingPunct="1">
              <a:lnSpc>
                <a:spcPct val="100000"/>
              </a:lnSpc>
              <a:spcBef>
                <a:spcPts val="0"/>
              </a:spcBef>
              <a:spcAft>
                <a:spcPts val="0"/>
              </a:spcAft>
              <a:buClrTx/>
              <a:buSzTx/>
              <a:buFontTx/>
              <a:buNone/>
              <a:tabLst/>
              <a:defRPr/>
            </a:pPr>
            <a:endParaRPr lang="en-GB"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GB" dirty="0" smtClean="0"/>
              <a:t>In the mean</a:t>
            </a:r>
            <a:r>
              <a:rPr lang="en-GB" baseline="0" dirty="0" smtClean="0"/>
              <a:t> time, w</a:t>
            </a:r>
            <a:r>
              <a:rPr lang="en-GB" dirty="0" smtClean="0"/>
              <a:t>e have set up a scalable container management platform</a:t>
            </a:r>
            <a:r>
              <a:rPr lang="en-GB" baseline="0" dirty="0" smtClean="0"/>
              <a:t> and start migrating existing applications to it.</a:t>
            </a:r>
            <a:endParaRPr lang="en-GB" dirty="0" smtClean="0"/>
          </a:p>
          <a:p>
            <a:endParaRPr lang="de-CH" dirty="0"/>
          </a:p>
        </p:txBody>
      </p:sp>
      <p:sp>
        <p:nvSpPr>
          <p:cNvPr id="4" name="Foliennummernplatzhalter 3"/>
          <p:cNvSpPr>
            <a:spLocks noGrp="1"/>
          </p:cNvSpPr>
          <p:nvPr>
            <p:ph type="sldNum" sz="quarter" idx="10"/>
          </p:nvPr>
        </p:nvSpPr>
        <p:spPr/>
        <p:txBody>
          <a:bodyPr/>
          <a:lstStyle/>
          <a:p>
            <a:fld id="{658E930A-5398-49B6-87A7-9857631F53A7}" type="slidenum">
              <a:rPr lang="en-GB" smtClean="0"/>
              <a:t>14</a:t>
            </a:fld>
            <a:endParaRPr lang="en-GB" dirty="0"/>
          </a:p>
        </p:txBody>
      </p:sp>
    </p:spTree>
    <p:extLst>
      <p:ext uri="{BB962C8B-B14F-4D97-AF65-F5344CB8AC3E}">
        <p14:creationId xmlns:p14="http://schemas.microsoft.com/office/powerpoint/2010/main" val="42683487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smtClean="0"/>
              <a:t>Migrating</a:t>
            </a:r>
            <a:r>
              <a:rPr lang="en-GB" baseline="0" dirty="0" smtClean="0"/>
              <a:t> applications sometimes only means reshuffling of components, sometimes it means re-</a:t>
            </a:r>
            <a:r>
              <a:rPr lang="en-GB" baseline="0" dirty="0" err="1" smtClean="0"/>
              <a:t>architecturing</a:t>
            </a:r>
            <a:r>
              <a:rPr lang="en-GB" baseline="0" dirty="0" smtClean="0"/>
              <a:t> whole systems and migration from heavy-weight platforms to </a:t>
            </a:r>
            <a:r>
              <a:rPr lang="en-GB" baseline="0" dirty="0" err="1" smtClean="0"/>
              <a:t>linux</a:t>
            </a:r>
            <a:r>
              <a:rPr lang="en-GB"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endParaRPr lang="en-GB"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GB" dirty="0" smtClean="0"/>
              <a:t>For more than thirty years, our payment business scaled on Tandem computers, now the new generation of our ATM network relies</a:t>
            </a:r>
            <a:r>
              <a:rPr lang="en-GB" baseline="0" dirty="0" smtClean="0"/>
              <a:t> on container management of smaller services.</a:t>
            </a:r>
            <a:endParaRPr lang="en-GB" dirty="0" smtClean="0"/>
          </a:p>
          <a:p>
            <a:endParaRPr lang="de-CH" dirty="0"/>
          </a:p>
        </p:txBody>
      </p:sp>
      <p:sp>
        <p:nvSpPr>
          <p:cNvPr id="4" name="Foliennummernplatzhalter 3"/>
          <p:cNvSpPr>
            <a:spLocks noGrp="1"/>
          </p:cNvSpPr>
          <p:nvPr>
            <p:ph type="sldNum" sz="quarter" idx="10"/>
          </p:nvPr>
        </p:nvSpPr>
        <p:spPr/>
        <p:txBody>
          <a:bodyPr/>
          <a:lstStyle/>
          <a:p>
            <a:fld id="{658E930A-5398-49B6-87A7-9857631F53A7}" type="slidenum">
              <a:rPr lang="en-GB" smtClean="0"/>
              <a:t>15</a:t>
            </a:fld>
            <a:endParaRPr lang="en-GB" dirty="0"/>
          </a:p>
        </p:txBody>
      </p:sp>
    </p:spTree>
    <p:extLst>
      <p:ext uri="{BB962C8B-B14F-4D97-AF65-F5344CB8AC3E}">
        <p14:creationId xmlns:p14="http://schemas.microsoft.com/office/powerpoint/2010/main" val="33090409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smtClean="0"/>
              <a:t>With</a:t>
            </a:r>
            <a:r>
              <a:rPr lang="en-GB" baseline="0" dirty="0" smtClean="0"/>
              <a:t> all this technology stuff, we reach the limits of our current organisation and its control framework. We needed some courage to go a step further and break these limits.</a:t>
            </a:r>
            <a:endParaRPr lang="en-GB" dirty="0" smtClean="0"/>
          </a:p>
          <a:p>
            <a:endParaRPr lang="de-CH" dirty="0"/>
          </a:p>
        </p:txBody>
      </p:sp>
      <p:sp>
        <p:nvSpPr>
          <p:cNvPr id="4" name="Foliennummernplatzhalter 3"/>
          <p:cNvSpPr>
            <a:spLocks noGrp="1"/>
          </p:cNvSpPr>
          <p:nvPr>
            <p:ph type="sldNum" sz="quarter" idx="10"/>
          </p:nvPr>
        </p:nvSpPr>
        <p:spPr/>
        <p:txBody>
          <a:bodyPr/>
          <a:lstStyle/>
          <a:p>
            <a:fld id="{658E930A-5398-49B6-87A7-9857631F53A7}" type="slidenum">
              <a:rPr lang="en-GB" smtClean="0"/>
              <a:t>16</a:t>
            </a:fld>
            <a:endParaRPr lang="en-GB" dirty="0"/>
          </a:p>
        </p:txBody>
      </p:sp>
    </p:spTree>
    <p:extLst>
      <p:ext uri="{BB962C8B-B14F-4D97-AF65-F5344CB8AC3E}">
        <p14:creationId xmlns:p14="http://schemas.microsoft.com/office/powerpoint/2010/main" val="34972419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baseline="0" dirty="0" smtClean="0"/>
              <a:t>As our company is in financial business in many countries, we have to comply to requirements and standards of multiple organizations.</a:t>
            </a:r>
          </a:p>
          <a:p>
            <a:r>
              <a:rPr lang="en-GB" baseline="0" dirty="0" smtClean="0"/>
              <a:t>So there is always a good reason not to change a process or not to dare a new approach.</a:t>
            </a:r>
          </a:p>
          <a:p>
            <a:endParaRPr lang="en-GB" baseline="0" dirty="0" smtClean="0"/>
          </a:p>
          <a:p>
            <a:r>
              <a:rPr lang="en-GB" baseline="0" dirty="0" smtClean="0"/>
              <a:t>It’s not that DevOps makes the situation worse. In the contrary, I am absolutely convinced that we bring more transparency, more security and better auditability. But that does not help if we cannot convince our compliance officers and auditors that have a stake in the sustainable success of the company. So we have to work with them to achieve what we want to achieve.</a:t>
            </a:r>
          </a:p>
          <a:p>
            <a:endParaRPr lang="en-GB" baseline="0" dirty="0" smtClean="0"/>
          </a:p>
          <a:p>
            <a:r>
              <a:rPr lang="en-GB" baseline="0" dirty="0" smtClean="0"/>
              <a:t>And very often, the external standards give you freedom to act, but the internal interpretation restricts the way forward. So we had to amend the existing security framework. And for sure you need some courage to do this, but first and foremost, we needed a good relationship to the responsible persons</a:t>
            </a:r>
          </a:p>
          <a:p>
            <a:endParaRPr lang="de-CH" dirty="0"/>
          </a:p>
        </p:txBody>
      </p:sp>
      <p:sp>
        <p:nvSpPr>
          <p:cNvPr id="4" name="Foliennummernplatzhalter 3"/>
          <p:cNvSpPr>
            <a:spLocks noGrp="1"/>
          </p:cNvSpPr>
          <p:nvPr>
            <p:ph type="sldNum" sz="quarter" idx="10"/>
          </p:nvPr>
        </p:nvSpPr>
        <p:spPr/>
        <p:txBody>
          <a:bodyPr/>
          <a:lstStyle/>
          <a:p>
            <a:fld id="{658E930A-5398-49B6-87A7-9857631F53A7}" type="slidenum">
              <a:rPr lang="en-GB" smtClean="0"/>
              <a:t>17</a:t>
            </a:fld>
            <a:endParaRPr lang="en-GB" dirty="0"/>
          </a:p>
        </p:txBody>
      </p:sp>
    </p:spTree>
    <p:extLst>
      <p:ext uri="{BB962C8B-B14F-4D97-AF65-F5344CB8AC3E}">
        <p14:creationId xmlns:p14="http://schemas.microsoft.com/office/powerpoint/2010/main" val="3832439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dirty="0" smtClean="0"/>
              <a:t>We need also</a:t>
            </a:r>
            <a:r>
              <a:rPr lang="en-GB" baseline="0" dirty="0" smtClean="0"/>
              <a:t> courage to tear down the walls between the silos of our organisation.</a:t>
            </a:r>
            <a:endParaRPr lang="en-GB" dirty="0" smtClean="0"/>
          </a:p>
          <a:p>
            <a:endParaRPr lang="en-GB" dirty="0" smtClean="0"/>
          </a:p>
          <a:p>
            <a:r>
              <a:rPr lang="en-GB" dirty="0" smtClean="0"/>
              <a:t>In our organisation, the people needed for building a DevOps cluster were organized in different silos, with separate line managers, conflicting goals and a lot of process definitions restricting collaboration.</a:t>
            </a:r>
          </a:p>
          <a:p>
            <a:endParaRPr lang="de-CH" dirty="0"/>
          </a:p>
        </p:txBody>
      </p:sp>
      <p:sp>
        <p:nvSpPr>
          <p:cNvPr id="4" name="Foliennummernplatzhalter 3"/>
          <p:cNvSpPr>
            <a:spLocks noGrp="1"/>
          </p:cNvSpPr>
          <p:nvPr>
            <p:ph type="sldNum" sz="quarter" idx="10"/>
          </p:nvPr>
        </p:nvSpPr>
        <p:spPr/>
        <p:txBody>
          <a:bodyPr/>
          <a:lstStyle/>
          <a:p>
            <a:fld id="{658E930A-5398-49B6-87A7-9857631F53A7}" type="slidenum">
              <a:rPr lang="en-GB" smtClean="0"/>
              <a:t>18</a:t>
            </a:fld>
            <a:endParaRPr lang="en-GB" dirty="0"/>
          </a:p>
        </p:txBody>
      </p:sp>
    </p:spTree>
    <p:extLst>
      <p:ext uri="{BB962C8B-B14F-4D97-AF65-F5344CB8AC3E}">
        <p14:creationId xmlns:p14="http://schemas.microsoft.com/office/powerpoint/2010/main" val="7702470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dirty="0" smtClean="0"/>
              <a:t>So we started building one first DevOps cluster across departments, moved the</a:t>
            </a:r>
            <a:r>
              <a:rPr lang="en-GB" baseline="0" dirty="0" smtClean="0"/>
              <a:t> people together in one office space</a:t>
            </a:r>
            <a:r>
              <a:rPr lang="en-GB" dirty="0" smtClean="0"/>
              <a:t> and involved business representatives from the beginning.</a:t>
            </a:r>
          </a:p>
          <a:p>
            <a:endParaRPr lang="en-US" baseline="0" noProof="0" dirty="0" smtClean="0"/>
          </a:p>
          <a:p>
            <a:r>
              <a:rPr lang="en-US" baseline="0" noProof="0" dirty="0" smtClean="0"/>
              <a:t>We consciously started where we have the highest number of functional changes per year and the least regulated business. So we could expect the best business value and less hurdles.</a:t>
            </a:r>
          </a:p>
          <a:p>
            <a:endParaRPr lang="en-GB" dirty="0" smtClean="0"/>
          </a:p>
          <a:p>
            <a:r>
              <a:rPr lang="en-GB" dirty="0" smtClean="0"/>
              <a:t>The results were encouraging</a:t>
            </a:r>
            <a:r>
              <a:rPr lang="en-GB" baseline="0" dirty="0" smtClean="0"/>
              <a:t> in the sense of raw speed as well as feedback from business.</a:t>
            </a:r>
            <a:endParaRPr lang="en-GB" dirty="0" smtClean="0"/>
          </a:p>
          <a:p>
            <a:endParaRPr lang="en-GB" dirty="0" smtClean="0"/>
          </a:p>
          <a:p>
            <a:r>
              <a:rPr lang="en-GB" dirty="0" smtClean="0"/>
              <a:t>About half a year later, we defined more clusters in the same business line, and this year, we are scaling to the next two business areas.</a:t>
            </a:r>
          </a:p>
          <a:p>
            <a:endParaRPr lang="de-CH" dirty="0"/>
          </a:p>
        </p:txBody>
      </p:sp>
      <p:sp>
        <p:nvSpPr>
          <p:cNvPr id="4" name="Foliennummernplatzhalter 3"/>
          <p:cNvSpPr>
            <a:spLocks noGrp="1"/>
          </p:cNvSpPr>
          <p:nvPr>
            <p:ph type="sldNum" sz="quarter" idx="10"/>
          </p:nvPr>
        </p:nvSpPr>
        <p:spPr/>
        <p:txBody>
          <a:bodyPr/>
          <a:lstStyle/>
          <a:p>
            <a:fld id="{658E930A-5398-49B6-87A7-9857631F53A7}" type="slidenum">
              <a:rPr lang="en-GB" smtClean="0"/>
              <a:t>19</a:t>
            </a:fld>
            <a:endParaRPr lang="en-GB" dirty="0"/>
          </a:p>
        </p:txBody>
      </p:sp>
    </p:spTree>
    <p:extLst>
      <p:ext uri="{BB962C8B-B14F-4D97-AF65-F5344CB8AC3E}">
        <p14:creationId xmlns:p14="http://schemas.microsoft.com/office/powerpoint/2010/main" val="18450005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CH" dirty="0"/>
          </a:p>
        </p:txBody>
      </p:sp>
      <p:sp>
        <p:nvSpPr>
          <p:cNvPr id="4" name="Foliennummernplatzhalter 3"/>
          <p:cNvSpPr>
            <a:spLocks noGrp="1"/>
          </p:cNvSpPr>
          <p:nvPr>
            <p:ph type="sldNum" sz="quarter" idx="10"/>
          </p:nvPr>
        </p:nvSpPr>
        <p:spPr/>
        <p:txBody>
          <a:bodyPr/>
          <a:lstStyle/>
          <a:p>
            <a:fld id="{658E930A-5398-49B6-87A7-9857631F53A7}" type="slidenum">
              <a:rPr lang="en-GB" smtClean="0"/>
              <a:t>2</a:t>
            </a:fld>
            <a:endParaRPr lang="en-GB" dirty="0"/>
          </a:p>
        </p:txBody>
      </p:sp>
    </p:spTree>
    <p:extLst>
      <p:ext uri="{BB962C8B-B14F-4D97-AF65-F5344CB8AC3E}">
        <p14:creationId xmlns:p14="http://schemas.microsoft.com/office/powerpoint/2010/main" val="13237829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noProof="0" dirty="0" smtClean="0"/>
              <a:t>By end of this</a:t>
            </a:r>
            <a:r>
              <a:rPr lang="en-US" baseline="0" noProof="0" dirty="0" smtClean="0"/>
              <a:t> year, we will get rid of the remainders of the silo organization and have a pure value stream oriented setup at least for the IT of our company.</a:t>
            </a:r>
          </a:p>
          <a:p>
            <a:endParaRPr lang="en-US" baseline="0" noProof="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noProof="0" dirty="0" smtClean="0"/>
              <a:t>An organizational form that stays</a:t>
            </a:r>
            <a:r>
              <a:rPr lang="en-US" baseline="0" noProof="0" dirty="0" smtClean="0"/>
              <a:t> out of the way for delivery of software.</a:t>
            </a:r>
            <a:endParaRPr lang="en-US" noProof="0" dirty="0" smtClean="0"/>
          </a:p>
          <a:p>
            <a:endParaRPr lang="en-US" baseline="0" noProof="0" dirty="0" smtClean="0"/>
          </a:p>
          <a:p>
            <a:r>
              <a:rPr lang="en-US" baseline="0" noProof="0" dirty="0" smtClean="0"/>
              <a:t>We see the reorganization of IT as a start to something bigger. In first business lines, we already have the business and IT in one room collaborating closely, and this is the way I envision for the future of our business.</a:t>
            </a:r>
            <a:endParaRPr lang="en-US" noProof="0" dirty="0" smtClean="0"/>
          </a:p>
          <a:p>
            <a:endParaRPr lang="en-US" noProof="0" dirty="0" smtClean="0"/>
          </a:p>
        </p:txBody>
      </p:sp>
      <p:sp>
        <p:nvSpPr>
          <p:cNvPr id="4" name="Foliennummernplatzhalter 3"/>
          <p:cNvSpPr>
            <a:spLocks noGrp="1"/>
          </p:cNvSpPr>
          <p:nvPr>
            <p:ph type="sldNum" sz="quarter" idx="10"/>
          </p:nvPr>
        </p:nvSpPr>
        <p:spPr/>
        <p:txBody>
          <a:bodyPr/>
          <a:lstStyle/>
          <a:p>
            <a:fld id="{658E930A-5398-49B6-87A7-9857631F53A7}" type="slidenum">
              <a:rPr lang="en-GB" smtClean="0"/>
              <a:t>20</a:t>
            </a:fld>
            <a:endParaRPr lang="en-GB" dirty="0"/>
          </a:p>
        </p:txBody>
      </p:sp>
    </p:spTree>
    <p:extLst>
      <p:ext uri="{BB962C8B-B14F-4D97-AF65-F5344CB8AC3E}">
        <p14:creationId xmlns:p14="http://schemas.microsoft.com/office/powerpoint/2010/main" val="18450005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smtClean="0"/>
              <a:t>Now a new org chart</a:t>
            </a:r>
            <a:r>
              <a:rPr lang="en-US" baseline="0" noProof="0" dirty="0" smtClean="0"/>
              <a:t> doesn't help if the employees mentally stay in their silo.</a:t>
            </a:r>
          </a:p>
          <a:p>
            <a:endParaRPr lang="en-US" baseline="0" noProof="0" dirty="0" smtClean="0"/>
          </a:p>
          <a:p>
            <a:r>
              <a:rPr lang="en-US" baseline="0" noProof="0" dirty="0" smtClean="0"/>
              <a:t>I am fully aware that we need the highly skilled specialists for our high-tech solutions, embedded in x-functional teams. But not only!</a:t>
            </a:r>
          </a:p>
          <a:p>
            <a:endParaRPr lang="en-US" baseline="0" noProof="0" dirty="0" smtClean="0"/>
          </a:p>
          <a:p>
            <a:r>
              <a:rPr lang="en-US" baseline="0" noProof="0" dirty="0" smtClean="0"/>
              <a:t>The question was, where to find the flexible ones?</a:t>
            </a:r>
          </a:p>
          <a:p>
            <a:r>
              <a:rPr lang="en-US" baseline="0" noProof="0" dirty="0" smtClean="0"/>
              <a:t>We found them amongst us:</a:t>
            </a:r>
          </a:p>
          <a:p>
            <a:pPr marL="171450" indent="-171450">
              <a:buFontTx/>
              <a:buChar char="-"/>
            </a:pPr>
            <a:r>
              <a:rPr lang="en-US" baseline="0" noProof="0" dirty="0" smtClean="0"/>
              <a:t>older employees that used to work that way a long time ago and never fully understood why they weren’t allowed to work that way anymore</a:t>
            </a:r>
          </a:p>
          <a:p>
            <a:pPr marL="171450" indent="-171450">
              <a:buFontTx/>
              <a:buChar char="-"/>
            </a:pPr>
            <a:r>
              <a:rPr lang="en-US" baseline="0" noProof="0" dirty="0" smtClean="0"/>
              <a:t>young employees that have not yet been trained to stick to one role</a:t>
            </a:r>
          </a:p>
          <a:p>
            <a:pPr marL="171450" indent="-171450">
              <a:buFontTx/>
              <a:buChar char="-"/>
            </a:pPr>
            <a:r>
              <a:rPr lang="en-US" baseline="0" noProof="0" dirty="0" smtClean="0"/>
              <a:t>holistically thinking renegades that never accepted close boundaries and now have the room to perform</a:t>
            </a:r>
          </a:p>
          <a:p>
            <a:pPr marL="0" indent="0">
              <a:buFontTx/>
              <a:buNone/>
            </a:pPr>
            <a:endParaRPr lang="en-US" baseline="0" noProof="0" dirty="0" smtClean="0"/>
          </a:p>
          <a:p>
            <a:pPr marL="0" indent="0">
              <a:buFontTx/>
              <a:buNone/>
            </a:pPr>
            <a:r>
              <a:rPr lang="en-US" baseline="0" noProof="0" dirty="0" smtClean="0"/>
              <a:t>&lt;Question to audience about culture&gt;</a:t>
            </a:r>
          </a:p>
          <a:p>
            <a:pPr marL="0" indent="0">
              <a:buFontTx/>
              <a:buNone/>
            </a:pPr>
            <a:endParaRPr lang="en-US" baseline="0" noProof="0" dirty="0" smtClean="0"/>
          </a:p>
          <a:p>
            <a:pPr marL="0" indent="0">
              <a:buFontTx/>
              <a:buNone/>
            </a:pPr>
            <a:r>
              <a:rPr lang="en-US" baseline="0" noProof="0" dirty="0" smtClean="0"/>
              <a:t>So we made sure that we reward this behavior openly to make clear which culture we support.</a:t>
            </a:r>
          </a:p>
          <a:p>
            <a:pPr marL="0" indent="0">
              <a:buFontTx/>
              <a:buNone/>
            </a:pPr>
            <a:endParaRPr lang="en-US" baseline="0" noProof="0" dirty="0" smtClean="0"/>
          </a:p>
          <a:p>
            <a:pPr marL="0" indent="0">
              <a:buFontTx/>
              <a:buNone/>
            </a:pPr>
            <a:r>
              <a:rPr lang="en-US" baseline="0" noProof="0" dirty="0" smtClean="0"/>
              <a:t>But is this enough to shorten lead times?</a:t>
            </a:r>
          </a:p>
          <a:p>
            <a:endParaRPr lang="en-US" baseline="0" noProof="0" dirty="0" smtClean="0"/>
          </a:p>
          <a:p>
            <a:endParaRPr lang="en-US" baseline="0" noProof="0" dirty="0" smtClean="0"/>
          </a:p>
        </p:txBody>
      </p:sp>
      <p:sp>
        <p:nvSpPr>
          <p:cNvPr id="4" name="Slide Number Placeholder 3"/>
          <p:cNvSpPr>
            <a:spLocks noGrp="1"/>
          </p:cNvSpPr>
          <p:nvPr>
            <p:ph type="sldNum" sz="quarter" idx="10"/>
          </p:nvPr>
        </p:nvSpPr>
        <p:spPr/>
        <p:txBody>
          <a:bodyPr/>
          <a:lstStyle/>
          <a:p>
            <a:fld id="{658E930A-5398-49B6-87A7-9857631F53A7}" type="slidenum">
              <a:rPr lang="en-GB" smtClean="0"/>
              <a:t>21</a:t>
            </a:fld>
            <a:endParaRPr lang="en-GB" dirty="0"/>
          </a:p>
        </p:txBody>
      </p:sp>
    </p:spTree>
    <p:extLst>
      <p:ext uri="{BB962C8B-B14F-4D97-AF65-F5344CB8AC3E}">
        <p14:creationId xmlns:p14="http://schemas.microsoft.com/office/powerpoint/2010/main" val="285050893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658E930A-5398-49B6-87A7-9857631F53A7}" type="slidenum">
              <a:rPr lang="en-GB" smtClean="0"/>
              <a:t>22</a:t>
            </a:fld>
            <a:endParaRPr lang="en-GB" dirty="0"/>
          </a:p>
        </p:txBody>
      </p:sp>
    </p:spTree>
    <p:extLst>
      <p:ext uri="{BB962C8B-B14F-4D97-AF65-F5344CB8AC3E}">
        <p14:creationId xmlns:p14="http://schemas.microsoft.com/office/powerpoint/2010/main" val="394528251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noProof="0" dirty="0" smtClean="0"/>
              <a:t>The easiest way to save time and money is to skip unnecessary process steps…</a:t>
            </a:r>
          </a:p>
          <a:p>
            <a:r>
              <a:rPr lang="en-US" noProof="0" dirty="0" smtClean="0"/>
              <a:t>… and</a:t>
            </a:r>
            <a:r>
              <a:rPr lang="en-US" baseline="0" noProof="0" dirty="0" smtClean="0"/>
              <a:t> there are many of them in grown enterprises</a:t>
            </a:r>
            <a:endParaRPr lang="en-US" noProof="0" dirty="0" smtClean="0"/>
          </a:p>
          <a:p>
            <a:endParaRPr lang="en-US" dirty="0" smtClean="0"/>
          </a:p>
          <a:p>
            <a:r>
              <a:rPr lang="en-US" dirty="0" smtClean="0"/>
              <a:t>Do you have an estimation process for every</a:t>
            </a:r>
            <a:r>
              <a:rPr lang="en-US" baseline="0" dirty="0" smtClean="0"/>
              <a:t> software you write?</a:t>
            </a:r>
          </a:p>
          <a:p>
            <a:endParaRPr lang="en-US" baseline="0" dirty="0" smtClean="0"/>
          </a:p>
          <a:p>
            <a:r>
              <a:rPr lang="en-US" baseline="0" dirty="0" smtClean="0"/>
              <a:t>&lt;Walter-Anecdote&gt;</a:t>
            </a:r>
          </a:p>
          <a:p>
            <a:endParaRPr lang="en-US" dirty="0" smtClean="0"/>
          </a:p>
        </p:txBody>
      </p:sp>
      <p:sp>
        <p:nvSpPr>
          <p:cNvPr id="4" name="Foliennummernplatzhalter 3"/>
          <p:cNvSpPr>
            <a:spLocks noGrp="1"/>
          </p:cNvSpPr>
          <p:nvPr>
            <p:ph type="sldNum" sz="quarter" idx="10"/>
          </p:nvPr>
        </p:nvSpPr>
        <p:spPr/>
        <p:txBody>
          <a:bodyPr/>
          <a:lstStyle/>
          <a:p>
            <a:fld id="{658E930A-5398-49B6-87A7-9857631F53A7}" type="slidenum">
              <a:rPr lang="en-GB" smtClean="0"/>
              <a:t>23</a:t>
            </a:fld>
            <a:endParaRPr lang="en-GB" dirty="0"/>
          </a:p>
        </p:txBody>
      </p:sp>
    </p:spTree>
    <p:extLst>
      <p:ext uri="{BB962C8B-B14F-4D97-AF65-F5344CB8AC3E}">
        <p14:creationId xmlns:p14="http://schemas.microsoft.com/office/powerpoint/2010/main" val="135117088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noProof="0" dirty="0" smtClean="0"/>
              <a:t>When you have</a:t>
            </a:r>
            <a:r>
              <a:rPr lang="en-US" baseline="0" noProof="0" dirty="0" smtClean="0"/>
              <a:t> skipped what you can skip, it is time to go back to basic lean management techniques.</a:t>
            </a:r>
            <a:endParaRPr lang="en-US" noProof="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noProof="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noProof="0" dirty="0" smtClean="0"/>
              <a:t>We started analyzing how the work is done, to optimize downstream flow and to remove waste wherever we can. As an example of last week, we could take out four weeks out of a major release plan and give the customers more time for testing at the same time. A thing we couldn’t have achieved without business and IT in one room and value stream mapping techniques.</a:t>
            </a:r>
            <a:endParaRPr lang="en-US" noProof="0" dirty="0"/>
          </a:p>
        </p:txBody>
      </p:sp>
      <p:sp>
        <p:nvSpPr>
          <p:cNvPr id="4" name="Foliennummernplatzhalter 3"/>
          <p:cNvSpPr>
            <a:spLocks noGrp="1"/>
          </p:cNvSpPr>
          <p:nvPr>
            <p:ph type="sldNum" sz="quarter" idx="10"/>
          </p:nvPr>
        </p:nvSpPr>
        <p:spPr/>
        <p:txBody>
          <a:bodyPr/>
          <a:lstStyle/>
          <a:p>
            <a:fld id="{658E930A-5398-49B6-87A7-9857631F53A7}" type="slidenum">
              <a:rPr lang="en-GB" smtClean="0"/>
              <a:t>24</a:t>
            </a:fld>
            <a:endParaRPr lang="en-GB" dirty="0"/>
          </a:p>
        </p:txBody>
      </p:sp>
    </p:spTree>
    <p:extLst>
      <p:ext uri="{BB962C8B-B14F-4D97-AF65-F5344CB8AC3E}">
        <p14:creationId xmlns:p14="http://schemas.microsoft.com/office/powerpoint/2010/main" val="156315931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CH" dirty="0"/>
          </a:p>
        </p:txBody>
      </p:sp>
      <p:sp>
        <p:nvSpPr>
          <p:cNvPr id="4" name="Foliennummernplatzhalter 3"/>
          <p:cNvSpPr>
            <a:spLocks noGrp="1"/>
          </p:cNvSpPr>
          <p:nvPr>
            <p:ph type="sldNum" sz="quarter" idx="10"/>
          </p:nvPr>
        </p:nvSpPr>
        <p:spPr/>
        <p:txBody>
          <a:bodyPr/>
          <a:lstStyle/>
          <a:p>
            <a:fld id="{658E930A-5398-49B6-87A7-9857631F53A7}" type="slidenum">
              <a:rPr lang="en-GB" smtClean="0"/>
              <a:t>25</a:t>
            </a:fld>
            <a:endParaRPr lang="en-GB" dirty="0"/>
          </a:p>
        </p:txBody>
      </p:sp>
    </p:spTree>
    <p:extLst>
      <p:ext uri="{BB962C8B-B14F-4D97-AF65-F5344CB8AC3E}">
        <p14:creationId xmlns:p14="http://schemas.microsoft.com/office/powerpoint/2010/main" val="227908023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e-CH" dirty="0" smtClean="0"/>
              <a:t>SIX </a:t>
            </a:r>
            <a:r>
              <a:rPr lang="de-CH" dirty="0" err="1" smtClean="0"/>
              <a:t>is</a:t>
            </a:r>
            <a:r>
              <a:rPr lang="de-CH" dirty="0" smtClean="0"/>
              <a:t> </a:t>
            </a:r>
            <a:r>
              <a:rPr lang="de-CH" dirty="0" err="1" smtClean="0"/>
              <a:t>leading</a:t>
            </a:r>
            <a:r>
              <a:rPr lang="de-CH" dirty="0" smtClean="0"/>
              <a:t> the</a:t>
            </a:r>
            <a:r>
              <a:rPr lang="de-CH" baseline="0" dirty="0" smtClean="0"/>
              <a:t> </a:t>
            </a:r>
            <a:r>
              <a:rPr lang="de-CH" baseline="0" dirty="0" err="1" smtClean="0"/>
              <a:t>DevOps</a:t>
            </a:r>
            <a:r>
              <a:rPr lang="de-CH" baseline="0" dirty="0" smtClean="0"/>
              <a:t> </a:t>
            </a:r>
            <a:r>
              <a:rPr lang="de-CH" baseline="0" dirty="0" err="1" smtClean="0"/>
              <a:t>community</a:t>
            </a:r>
            <a:r>
              <a:rPr lang="de-CH" baseline="0" dirty="0" smtClean="0"/>
              <a:t> in </a:t>
            </a:r>
            <a:r>
              <a:rPr lang="de-CH" baseline="0" dirty="0" err="1" smtClean="0"/>
              <a:t>Switzerland</a:t>
            </a:r>
            <a:endParaRPr lang="de-CH" dirty="0" smtClean="0"/>
          </a:p>
          <a:p>
            <a:endParaRPr lang="de-CH" dirty="0"/>
          </a:p>
        </p:txBody>
      </p:sp>
      <p:sp>
        <p:nvSpPr>
          <p:cNvPr id="4" name="Foliennummernplatzhalter 3"/>
          <p:cNvSpPr>
            <a:spLocks noGrp="1"/>
          </p:cNvSpPr>
          <p:nvPr>
            <p:ph type="sldNum" sz="quarter" idx="10"/>
          </p:nvPr>
        </p:nvSpPr>
        <p:spPr/>
        <p:txBody>
          <a:bodyPr/>
          <a:lstStyle/>
          <a:p>
            <a:fld id="{658E930A-5398-49B6-87A7-9857631F53A7}" type="slidenum">
              <a:rPr lang="en-GB" smtClean="0"/>
              <a:t>26</a:t>
            </a:fld>
            <a:endParaRPr lang="en-GB" dirty="0"/>
          </a:p>
        </p:txBody>
      </p:sp>
    </p:spTree>
    <p:extLst>
      <p:ext uri="{BB962C8B-B14F-4D97-AF65-F5344CB8AC3E}">
        <p14:creationId xmlns:p14="http://schemas.microsoft.com/office/powerpoint/2010/main" val="173919444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CH" dirty="0"/>
          </a:p>
        </p:txBody>
      </p:sp>
      <p:sp>
        <p:nvSpPr>
          <p:cNvPr id="4" name="Foliennummernplatzhalter 3"/>
          <p:cNvSpPr>
            <a:spLocks noGrp="1"/>
          </p:cNvSpPr>
          <p:nvPr>
            <p:ph type="sldNum" sz="quarter" idx="10"/>
          </p:nvPr>
        </p:nvSpPr>
        <p:spPr/>
        <p:txBody>
          <a:bodyPr/>
          <a:lstStyle/>
          <a:p>
            <a:fld id="{658E930A-5398-49B6-87A7-9857631F53A7}" type="slidenum">
              <a:rPr lang="en-GB" smtClean="0"/>
              <a:t>27</a:t>
            </a:fld>
            <a:endParaRPr lang="en-GB" dirty="0"/>
          </a:p>
        </p:txBody>
      </p:sp>
    </p:spTree>
    <p:extLst>
      <p:ext uri="{BB962C8B-B14F-4D97-AF65-F5344CB8AC3E}">
        <p14:creationId xmlns:p14="http://schemas.microsoft.com/office/powerpoint/2010/main" val="22790802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smtClean="0"/>
              <a:t>If </a:t>
            </a:r>
            <a:r>
              <a:rPr lang="en-GB" dirty="0" smtClean="0"/>
              <a:t>you look at a bank, it was</a:t>
            </a:r>
            <a:r>
              <a:rPr lang="en-GB" baseline="0" dirty="0" smtClean="0"/>
              <a:t> founded as a bank and not as an tech company.</a:t>
            </a:r>
          </a:p>
          <a:p>
            <a:pPr marL="0" marR="0" indent="0" algn="l" defTabSz="914400" rtl="0" eaLnBrk="1" fontAlgn="auto" latinLnBrk="0" hangingPunct="1">
              <a:lnSpc>
                <a:spcPct val="100000"/>
              </a:lnSpc>
              <a:spcBef>
                <a:spcPts val="0"/>
              </a:spcBef>
              <a:spcAft>
                <a:spcPts val="0"/>
              </a:spcAft>
              <a:buClrTx/>
              <a:buSzTx/>
              <a:buFontTx/>
              <a:buNone/>
              <a:tabLst/>
              <a:defRPr/>
            </a:pPr>
            <a:r>
              <a:rPr lang="en-GB" baseline="0" dirty="0" smtClean="0"/>
              <a:t>Even Amazon was founded as an online bookshop.</a:t>
            </a:r>
            <a:endParaRPr lang="en-GB"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GB"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GB" dirty="0" smtClean="0"/>
              <a:t>SIX</a:t>
            </a:r>
            <a:r>
              <a:rPr lang="en-GB" baseline="0" dirty="0" smtClean="0"/>
              <a:t> was founded as a tech company. Already in the beginning, it’s objective was to provide technology to financial institutions. </a:t>
            </a:r>
          </a:p>
          <a:p>
            <a:pPr marL="0" marR="0" indent="0" algn="l" defTabSz="914400" rtl="0" eaLnBrk="1" fontAlgn="auto" latinLnBrk="0" hangingPunct="1">
              <a:lnSpc>
                <a:spcPct val="100000"/>
              </a:lnSpc>
              <a:spcBef>
                <a:spcPts val="0"/>
              </a:spcBef>
              <a:spcAft>
                <a:spcPts val="0"/>
              </a:spcAft>
              <a:buClrTx/>
              <a:buSzTx/>
              <a:buFontTx/>
              <a:buNone/>
              <a:tabLst/>
              <a:defRPr/>
            </a:pPr>
            <a:endParaRPr lang="en-GB"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GB" baseline="0" dirty="0" smtClean="0"/>
              <a:t>We used the latest technology available, be it </a:t>
            </a:r>
            <a:r>
              <a:rPr lang="en-GB" baseline="0" dirty="0" smtClean="0"/>
              <a:t>telegraph, </a:t>
            </a:r>
            <a:r>
              <a:rPr lang="en-GB" baseline="0" dirty="0" err="1" smtClean="0"/>
              <a:t>tv</a:t>
            </a:r>
            <a:r>
              <a:rPr lang="en-GB" baseline="0" dirty="0" smtClean="0"/>
              <a:t> broadcast, online terminals, satellite uplinks. Whatever was available, we used it to the benefit of our </a:t>
            </a:r>
            <a:r>
              <a:rPr lang="en-GB" baseline="0" dirty="0" smtClean="0"/>
              <a:t>customers.</a:t>
            </a:r>
            <a:endParaRPr lang="en-GB"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GB"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GB" dirty="0" smtClean="0"/>
              <a:t>In the last forty years</a:t>
            </a:r>
            <a:r>
              <a:rPr lang="en-GB" baseline="0" dirty="0" smtClean="0"/>
              <a:t>, we switched more and more to straight-through-processing. We have still the only securities facility where a trade is finally settled on the security as well as the cash side seconds after matching.</a:t>
            </a:r>
          </a:p>
          <a:p>
            <a:pPr marL="0" marR="0" indent="0" algn="l" defTabSz="914400" rtl="0" eaLnBrk="1" fontAlgn="auto" latinLnBrk="0" hangingPunct="1">
              <a:lnSpc>
                <a:spcPct val="100000"/>
              </a:lnSpc>
              <a:spcBef>
                <a:spcPts val="0"/>
              </a:spcBef>
              <a:spcAft>
                <a:spcPts val="0"/>
              </a:spcAft>
              <a:buClrTx/>
              <a:buSzTx/>
              <a:buFontTx/>
              <a:buNone/>
              <a:tabLst/>
              <a:defRPr/>
            </a:pPr>
            <a:endParaRPr lang="en-GB" dirty="0" smtClean="0"/>
          </a:p>
        </p:txBody>
      </p:sp>
      <p:sp>
        <p:nvSpPr>
          <p:cNvPr id="4" name="Foliennummernplatzhalter 3"/>
          <p:cNvSpPr>
            <a:spLocks noGrp="1"/>
          </p:cNvSpPr>
          <p:nvPr>
            <p:ph type="sldNum" sz="quarter" idx="10"/>
          </p:nvPr>
        </p:nvSpPr>
        <p:spPr/>
        <p:txBody>
          <a:bodyPr/>
          <a:lstStyle/>
          <a:p>
            <a:fld id="{658E930A-5398-49B6-87A7-9857631F53A7}" type="slidenum">
              <a:rPr lang="en-GB" smtClean="0"/>
              <a:t>3</a:t>
            </a:fld>
            <a:endParaRPr lang="en-GB" dirty="0"/>
          </a:p>
        </p:txBody>
      </p:sp>
    </p:spTree>
    <p:extLst>
      <p:ext uri="{BB962C8B-B14F-4D97-AF65-F5344CB8AC3E}">
        <p14:creationId xmlns:p14="http://schemas.microsoft.com/office/powerpoint/2010/main" val="31610831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smtClean="0"/>
              <a:t>We are the Swiss Stock Exchange,</a:t>
            </a:r>
            <a:r>
              <a:rPr lang="en-GB" baseline="0" dirty="0" smtClean="0"/>
              <a:t> an international CSD,</a:t>
            </a:r>
          </a:p>
          <a:p>
            <a:pPr marL="0" marR="0" indent="0" algn="l" defTabSz="914400" rtl="0" eaLnBrk="1" fontAlgn="auto" latinLnBrk="0" hangingPunct="1">
              <a:lnSpc>
                <a:spcPct val="100000"/>
              </a:lnSpc>
              <a:spcBef>
                <a:spcPts val="0"/>
              </a:spcBef>
              <a:spcAft>
                <a:spcPts val="0"/>
              </a:spcAft>
              <a:buClrTx/>
              <a:buSzTx/>
              <a:buFontTx/>
              <a:buNone/>
              <a:tabLst/>
              <a:defRPr/>
            </a:pPr>
            <a:r>
              <a:rPr lang="en-GB" baseline="0" dirty="0" smtClean="0"/>
              <a:t>we </a:t>
            </a:r>
            <a:r>
              <a:rPr lang="en-GB" baseline="0" dirty="0" smtClean="0"/>
              <a:t>process payments in many European </a:t>
            </a:r>
            <a:r>
              <a:rPr lang="en-GB" baseline="0" dirty="0" smtClean="0"/>
              <a:t>countries</a:t>
            </a:r>
          </a:p>
          <a:p>
            <a:pPr marL="0" marR="0" indent="0" algn="l" defTabSz="914400" rtl="0" eaLnBrk="1" fontAlgn="auto" latinLnBrk="0" hangingPunct="1">
              <a:lnSpc>
                <a:spcPct val="100000"/>
              </a:lnSpc>
              <a:spcBef>
                <a:spcPts val="0"/>
              </a:spcBef>
              <a:spcAft>
                <a:spcPts val="0"/>
              </a:spcAft>
              <a:buClrTx/>
              <a:buSzTx/>
              <a:buFontTx/>
              <a:buNone/>
              <a:tabLst/>
              <a:defRPr/>
            </a:pPr>
            <a:r>
              <a:rPr lang="en-GB" baseline="0" dirty="0" smtClean="0"/>
              <a:t>and </a:t>
            </a:r>
            <a:r>
              <a:rPr lang="en-GB" baseline="0" dirty="0" smtClean="0"/>
              <a:t>provide comprehensive data about financial products on a global scale.</a:t>
            </a:r>
          </a:p>
          <a:p>
            <a:pPr marL="0" marR="0" indent="0" algn="l" defTabSz="914400" rtl="0" eaLnBrk="1" fontAlgn="auto" latinLnBrk="0" hangingPunct="1">
              <a:lnSpc>
                <a:spcPct val="100000"/>
              </a:lnSpc>
              <a:spcBef>
                <a:spcPts val="0"/>
              </a:spcBef>
              <a:spcAft>
                <a:spcPts val="0"/>
              </a:spcAft>
              <a:buClrTx/>
              <a:buSzTx/>
              <a:buFontTx/>
              <a:buNone/>
              <a:tabLst/>
              <a:defRPr/>
            </a:pPr>
            <a:endParaRPr lang="en-GB"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GB" baseline="0" dirty="0" smtClean="0"/>
              <a:t>And I am extremely proud that we are only 700 to build and run the software for these four businesses.</a:t>
            </a:r>
          </a:p>
          <a:p>
            <a:endParaRPr lang="de-CH" dirty="0"/>
          </a:p>
        </p:txBody>
      </p:sp>
      <p:sp>
        <p:nvSpPr>
          <p:cNvPr id="4" name="Foliennummernplatzhalter 3"/>
          <p:cNvSpPr>
            <a:spLocks noGrp="1"/>
          </p:cNvSpPr>
          <p:nvPr>
            <p:ph type="sldNum" sz="quarter" idx="10"/>
          </p:nvPr>
        </p:nvSpPr>
        <p:spPr/>
        <p:txBody>
          <a:bodyPr/>
          <a:lstStyle/>
          <a:p>
            <a:fld id="{658E930A-5398-49B6-87A7-9857631F53A7}" type="slidenum">
              <a:rPr lang="en-GB" smtClean="0"/>
              <a:t>4</a:t>
            </a:fld>
            <a:endParaRPr lang="en-GB" dirty="0"/>
          </a:p>
        </p:txBody>
      </p:sp>
    </p:spTree>
    <p:extLst>
      <p:ext uri="{BB962C8B-B14F-4D97-AF65-F5344CB8AC3E}">
        <p14:creationId xmlns:p14="http://schemas.microsoft.com/office/powerpoint/2010/main" val="4499516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dirty="0" smtClean="0"/>
              <a:t>Our continuous success is our legacy.</a:t>
            </a:r>
          </a:p>
          <a:p>
            <a:r>
              <a:rPr lang="en-GB" dirty="0" smtClean="0"/>
              <a:t>To stay competitive in the digitalized world, we need to adapt much faster to the market needs. And</a:t>
            </a:r>
            <a:r>
              <a:rPr lang="en-GB" baseline="0" dirty="0" smtClean="0"/>
              <a:t> this is exactly the message from our CEO.</a:t>
            </a:r>
          </a:p>
          <a:p>
            <a:endParaRPr lang="en-GB" baseline="0" dirty="0" smtClean="0"/>
          </a:p>
          <a:p>
            <a:r>
              <a:rPr lang="en-GB" baseline="0" dirty="0" smtClean="0"/>
              <a:t>But: Cutting lead times across the board? Isn’t this a bit ambitious?</a:t>
            </a:r>
            <a:endParaRPr lang="en-GB" dirty="0" smtClean="0"/>
          </a:p>
          <a:p>
            <a:endParaRPr lang="de-CH" dirty="0"/>
          </a:p>
        </p:txBody>
      </p:sp>
      <p:sp>
        <p:nvSpPr>
          <p:cNvPr id="4" name="Foliennummernplatzhalter 3"/>
          <p:cNvSpPr>
            <a:spLocks noGrp="1"/>
          </p:cNvSpPr>
          <p:nvPr>
            <p:ph type="sldNum" sz="quarter" idx="10"/>
          </p:nvPr>
        </p:nvSpPr>
        <p:spPr/>
        <p:txBody>
          <a:bodyPr/>
          <a:lstStyle/>
          <a:p>
            <a:fld id="{658E930A-5398-49B6-87A7-9857631F53A7}" type="slidenum">
              <a:rPr lang="en-GB" smtClean="0"/>
              <a:t>5</a:t>
            </a:fld>
            <a:endParaRPr lang="en-GB" dirty="0"/>
          </a:p>
        </p:txBody>
      </p:sp>
    </p:spTree>
    <p:extLst>
      <p:ext uri="{BB962C8B-B14F-4D97-AF65-F5344CB8AC3E}">
        <p14:creationId xmlns:p14="http://schemas.microsoft.com/office/powerpoint/2010/main" val="30512437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smtClean="0"/>
              <a:t>It is definitely not easy to change an old and process oriented company into something agile and flexible, but at least there was hope</a:t>
            </a:r>
            <a:r>
              <a:rPr lang="en-GB" dirty="0" smtClean="0"/>
              <a:t>.</a:t>
            </a:r>
            <a:endParaRPr lang="en-GB" dirty="0" smtClean="0"/>
          </a:p>
        </p:txBody>
      </p:sp>
      <p:sp>
        <p:nvSpPr>
          <p:cNvPr id="4" name="Foliennummernplatzhalter 3"/>
          <p:cNvSpPr>
            <a:spLocks noGrp="1"/>
          </p:cNvSpPr>
          <p:nvPr>
            <p:ph type="sldNum" sz="quarter" idx="10"/>
          </p:nvPr>
        </p:nvSpPr>
        <p:spPr/>
        <p:txBody>
          <a:bodyPr/>
          <a:lstStyle/>
          <a:p>
            <a:fld id="{658E930A-5398-49B6-87A7-9857631F53A7}" type="slidenum">
              <a:rPr lang="en-GB" smtClean="0"/>
              <a:t>6</a:t>
            </a:fld>
            <a:endParaRPr lang="en-GB" dirty="0"/>
          </a:p>
        </p:txBody>
      </p:sp>
    </p:spTree>
    <p:extLst>
      <p:ext uri="{BB962C8B-B14F-4D97-AF65-F5344CB8AC3E}">
        <p14:creationId xmlns:p14="http://schemas.microsoft.com/office/powerpoint/2010/main" val="10401148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smtClean="0"/>
              <a:t>Me and my friend as the heads of Dev and Ops</a:t>
            </a:r>
            <a:r>
              <a:rPr lang="en-GB" baseline="0" dirty="0" smtClean="0"/>
              <a:t> in our company</a:t>
            </a:r>
            <a:r>
              <a:rPr lang="en-GB" dirty="0" smtClean="0"/>
              <a:t>, we started the DevOps movement with a small core team.</a:t>
            </a:r>
          </a:p>
          <a:p>
            <a:pPr marL="0" marR="0" indent="0" algn="l" defTabSz="914400" rtl="0" eaLnBrk="1" fontAlgn="auto" latinLnBrk="0" hangingPunct="1">
              <a:lnSpc>
                <a:spcPct val="100000"/>
              </a:lnSpc>
              <a:spcBef>
                <a:spcPts val="0"/>
              </a:spcBef>
              <a:spcAft>
                <a:spcPts val="0"/>
              </a:spcAft>
              <a:buClrTx/>
              <a:buSzTx/>
              <a:buFontTx/>
              <a:buNone/>
              <a:tabLst/>
              <a:defRPr/>
            </a:pPr>
            <a:endParaRPr lang="en-GB"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GB" dirty="0" smtClean="0"/>
              <a:t>We </a:t>
            </a:r>
            <a:r>
              <a:rPr lang="en-GB" dirty="0" smtClean="0"/>
              <a:t>started during the 2015 rugby world </a:t>
            </a:r>
            <a:r>
              <a:rPr lang="en-GB" dirty="0" smtClean="0"/>
              <a:t>cup</a:t>
            </a:r>
            <a:r>
              <a:rPr lang="en-GB" baseline="0" dirty="0" smtClean="0"/>
              <a:t> and we were impressed by the performance of the All Blacks and how they demonstrate determination and team spirit with their Haka before their games.</a:t>
            </a:r>
          </a:p>
          <a:p>
            <a:pPr marL="0" marR="0" indent="0" algn="l" defTabSz="914400" rtl="0" eaLnBrk="1" fontAlgn="auto" latinLnBrk="0" hangingPunct="1">
              <a:lnSpc>
                <a:spcPct val="100000"/>
              </a:lnSpc>
              <a:spcBef>
                <a:spcPts val="0"/>
              </a:spcBef>
              <a:spcAft>
                <a:spcPts val="0"/>
              </a:spcAft>
              <a:buClrTx/>
              <a:buSzTx/>
              <a:buFontTx/>
              <a:buNone/>
              <a:tabLst/>
              <a:defRPr/>
            </a:pPr>
            <a:r>
              <a:rPr lang="en-GB" baseline="0" dirty="0" smtClean="0"/>
              <a:t>So </a:t>
            </a:r>
            <a:r>
              <a:rPr lang="en-GB" dirty="0" smtClean="0"/>
              <a:t>we </a:t>
            </a:r>
            <a:r>
              <a:rPr lang="en-GB" dirty="0" smtClean="0"/>
              <a:t>have chosen the moto of the Haka </a:t>
            </a:r>
            <a:r>
              <a:rPr lang="en-GB" dirty="0" smtClean="0"/>
              <a:t>for our DevOps movement</a:t>
            </a:r>
            <a:r>
              <a:rPr lang="en-GB" baseline="0" dirty="0" smtClean="0"/>
              <a:t>, wear black polos and show the same spirit.</a:t>
            </a:r>
            <a:endParaRPr lang="en-GB" dirty="0" smtClean="0"/>
          </a:p>
          <a:p>
            <a:endParaRPr lang="de-CH" dirty="0"/>
          </a:p>
        </p:txBody>
      </p:sp>
      <p:sp>
        <p:nvSpPr>
          <p:cNvPr id="4" name="Foliennummernplatzhalter 3"/>
          <p:cNvSpPr>
            <a:spLocks noGrp="1"/>
          </p:cNvSpPr>
          <p:nvPr>
            <p:ph type="sldNum" sz="quarter" idx="10"/>
          </p:nvPr>
        </p:nvSpPr>
        <p:spPr/>
        <p:txBody>
          <a:bodyPr/>
          <a:lstStyle/>
          <a:p>
            <a:fld id="{658E930A-5398-49B6-87A7-9857631F53A7}" type="slidenum">
              <a:rPr lang="en-GB" smtClean="0"/>
              <a:t>7</a:t>
            </a:fld>
            <a:endParaRPr lang="en-GB" dirty="0"/>
          </a:p>
        </p:txBody>
      </p:sp>
    </p:spTree>
    <p:extLst>
      <p:ext uri="{BB962C8B-B14F-4D97-AF65-F5344CB8AC3E}">
        <p14:creationId xmlns:p14="http://schemas.microsoft.com/office/powerpoint/2010/main" val="3400727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noProof="0" dirty="0" smtClean="0"/>
              <a:t>From the beginning, it was clear that it is about people and mindset and attitude.</a:t>
            </a:r>
          </a:p>
          <a:p>
            <a:endParaRPr lang="en-GB" noProof="0" dirty="0" smtClean="0"/>
          </a:p>
          <a:p>
            <a:r>
              <a:rPr lang="en-GB" noProof="0" dirty="0" smtClean="0"/>
              <a:t>We have to tackle</a:t>
            </a:r>
            <a:r>
              <a:rPr lang="en-GB" baseline="0" noProof="0" dirty="0" smtClean="0"/>
              <a:t> tools and technology, which is the most easy part.</a:t>
            </a:r>
          </a:p>
          <a:p>
            <a:endParaRPr lang="en-GB" baseline="0" noProof="0" dirty="0" smtClean="0"/>
          </a:p>
          <a:p>
            <a:r>
              <a:rPr lang="en-GB" baseline="0" noProof="0" dirty="0" smtClean="0"/>
              <a:t>We have to adapt architecture, but we decided to cover the existing software too and not only try DevOps on a </a:t>
            </a:r>
            <a:r>
              <a:rPr lang="en-GB" baseline="0" noProof="0" dirty="0" smtClean="0"/>
              <a:t>fancy new </a:t>
            </a:r>
            <a:r>
              <a:rPr lang="en-GB" baseline="0" noProof="0" dirty="0" smtClean="0"/>
              <a:t>Web Portal.</a:t>
            </a:r>
          </a:p>
          <a:p>
            <a:endParaRPr lang="en-GB" baseline="0" noProof="0" dirty="0" smtClean="0"/>
          </a:p>
          <a:p>
            <a:r>
              <a:rPr lang="en-GB" baseline="0" noProof="0" dirty="0" smtClean="0"/>
              <a:t>It gets definitely harder when it comes to changing processes, as you often </a:t>
            </a:r>
            <a:r>
              <a:rPr lang="en-GB" baseline="0" noProof="0" dirty="0" smtClean="0"/>
              <a:t>cannot find out where they come from and why they are </a:t>
            </a:r>
            <a:r>
              <a:rPr lang="en-GB" baseline="0" noProof="0" dirty="0" smtClean="0"/>
              <a:t>as they </a:t>
            </a:r>
            <a:r>
              <a:rPr lang="en-GB" baseline="0" noProof="0" dirty="0" smtClean="0"/>
              <a:t>are.</a:t>
            </a:r>
            <a:endParaRPr lang="en-GB" baseline="0" noProof="0" dirty="0" smtClean="0"/>
          </a:p>
          <a:p>
            <a:endParaRPr lang="en-GB" baseline="0" noProof="0" dirty="0" smtClean="0"/>
          </a:p>
          <a:p>
            <a:r>
              <a:rPr lang="en-GB" baseline="0" noProof="0" dirty="0" smtClean="0"/>
              <a:t>For the organization, we wanted to change the mode of working first and </a:t>
            </a:r>
            <a:r>
              <a:rPr lang="en-GB" baseline="0" noProof="0" dirty="0" smtClean="0"/>
              <a:t>only later change the organization in way that it stays of </a:t>
            </a:r>
            <a:r>
              <a:rPr lang="en-GB" baseline="0" noProof="0" dirty="0" smtClean="0"/>
              <a:t>the </a:t>
            </a:r>
            <a:r>
              <a:rPr lang="en-GB" baseline="0" noProof="0" dirty="0" smtClean="0"/>
              <a:t>way of delivery.</a:t>
            </a:r>
            <a:endParaRPr lang="en-GB" baseline="0" noProof="0" dirty="0" smtClean="0"/>
          </a:p>
          <a:p>
            <a:endParaRPr lang="en-GB" baseline="0" noProof="0" dirty="0" smtClean="0"/>
          </a:p>
          <a:p>
            <a:r>
              <a:rPr lang="en-GB" baseline="0" noProof="0" dirty="0" smtClean="0"/>
              <a:t>Last but not least, we have to build up skills, but this is not possible without people having the right mindset and attitude</a:t>
            </a:r>
            <a:r>
              <a:rPr lang="en-GB" baseline="0" noProof="0" dirty="0" smtClean="0"/>
              <a:t>.</a:t>
            </a:r>
            <a:endParaRPr lang="en-GB" baseline="0" noProof="0" dirty="0" smtClean="0"/>
          </a:p>
        </p:txBody>
      </p:sp>
      <p:sp>
        <p:nvSpPr>
          <p:cNvPr id="4" name="Foliennummernplatzhalter 3"/>
          <p:cNvSpPr>
            <a:spLocks noGrp="1"/>
          </p:cNvSpPr>
          <p:nvPr>
            <p:ph type="sldNum" sz="quarter" idx="10"/>
          </p:nvPr>
        </p:nvSpPr>
        <p:spPr/>
        <p:txBody>
          <a:bodyPr/>
          <a:lstStyle/>
          <a:p>
            <a:fld id="{658E930A-5398-49B6-87A7-9857631F53A7}" type="slidenum">
              <a:rPr lang="en-GB" smtClean="0"/>
              <a:t>8</a:t>
            </a:fld>
            <a:endParaRPr lang="en-GB" dirty="0"/>
          </a:p>
        </p:txBody>
      </p:sp>
    </p:spTree>
    <p:extLst>
      <p:ext uri="{BB962C8B-B14F-4D97-AF65-F5344CB8AC3E}">
        <p14:creationId xmlns:p14="http://schemas.microsoft.com/office/powerpoint/2010/main" val="34282084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noProof="0" dirty="0" smtClean="0"/>
              <a:t>As Aristotle already told us that we have to teach the heart too.</a:t>
            </a:r>
          </a:p>
          <a:p>
            <a:pPr marL="0" marR="0" indent="0" algn="l" defTabSz="914400" rtl="0" eaLnBrk="1" fontAlgn="auto" latinLnBrk="0" hangingPunct="1">
              <a:lnSpc>
                <a:spcPct val="100000"/>
              </a:lnSpc>
              <a:spcBef>
                <a:spcPts val="0"/>
              </a:spcBef>
              <a:spcAft>
                <a:spcPts val="0"/>
              </a:spcAft>
              <a:buClrTx/>
              <a:buSzTx/>
              <a:buFontTx/>
              <a:buNone/>
              <a:tabLst/>
              <a:defRPr/>
            </a:pPr>
            <a:endParaRPr lang="en-US" noProof="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noProof="0" dirty="0" smtClean="0"/>
              <a:t>Now</a:t>
            </a:r>
            <a:r>
              <a:rPr lang="en-US" baseline="0" noProof="0" dirty="0" smtClean="0"/>
              <a:t> how do we touch the heart?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noProof="0" dirty="0" smtClean="0"/>
              <a:t>For sure not with nicely designed </a:t>
            </a:r>
            <a:r>
              <a:rPr lang="en-US" baseline="0" noProof="0" dirty="0" smtClean="0"/>
              <a:t>E-Learning-Lessons!</a:t>
            </a:r>
            <a:endParaRPr lang="en-US" baseline="0" noProof="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noProof="0" dirty="0" smtClean="0"/>
          </a:p>
          <a:p>
            <a:r>
              <a:rPr lang="en-US" noProof="0" dirty="0" smtClean="0"/>
              <a:t>You</a:t>
            </a:r>
            <a:r>
              <a:rPr lang="en-US" baseline="0" noProof="0" dirty="0" smtClean="0"/>
              <a:t> remember what </a:t>
            </a:r>
            <a:r>
              <a:rPr lang="en-US" noProof="0" dirty="0" smtClean="0"/>
              <a:t>Aristotle</a:t>
            </a:r>
            <a:r>
              <a:rPr lang="en-US" baseline="0" noProof="0" dirty="0" smtClean="0"/>
              <a:t> said about madness? </a:t>
            </a:r>
            <a:r>
              <a:rPr lang="en-US" noProof="0" dirty="0" smtClean="0"/>
              <a:t>We were mad enough</a:t>
            </a:r>
            <a:r>
              <a:rPr lang="en-US" baseline="0" noProof="0" dirty="0" smtClean="0"/>
              <a:t> to</a:t>
            </a:r>
            <a:r>
              <a:rPr lang="en-US" noProof="0" dirty="0" smtClean="0"/>
              <a:t> decide to bring the core team on stage and perform a theatre</a:t>
            </a:r>
            <a:r>
              <a:rPr lang="en-US" baseline="0" noProof="0" dirty="0" smtClean="0"/>
              <a:t> play in front of hundreds of employees.</a:t>
            </a:r>
            <a:endParaRPr lang="en-US" noProof="0" dirty="0"/>
          </a:p>
        </p:txBody>
      </p:sp>
      <p:sp>
        <p:nvSpPr>
          <p:cNvPr id="4" name="Foliennummernplatzhalter 3"/>
          <p:cNvSpPr>
            <a:spLocks noGrp="1"/>
          </p:cNvSpPr>
          <p:nvPr>
            <p:ph type="sldNum" sz="quarter" idx="10"/>
          </p:nvPr>
        </p:nvSpPr>
        <p:spPr/>
        <p:txBody>
          <a:bodyPr/>
          <a:lstStyle/>
          <a:p>
            <a:fld id="{658E930A-5398-49B6-87A7-9857631F53A7}" type="slidenum">
              <a:rPr lang="en-GB" smtClean="0"/>
              <a:t>9</a:t>
            </a:fld>
            <a:endParaRPr lang="en-GB" dirty="0"/>
          </a:p>
        </p:txBody>
      </p:sp>
    </p:spTree>
    <p:extLst>
      <p:ext uri="{BB962C8B-B14F-4D97-AF65-F5344CB8AC3E}">
        <p14:creationId xmlns:p14="http://schemas.microsoft.com/office/powerpoint/2010/main" val="1040114838"/>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tags" Target="../tags/tag8.xml"/><Relationship Id="rId7" Type="http://schemas.openxmlformats.org/officeDocument/2006/relationships/image" Target="../media/image2.png"/><Relationship Id="rId2" Type="http://schemas.openxmlformats.org/officeDocument/2006/relationships/tags" Target="../tags/tag7.xml"/><Relationship Id="rId1" Type="http://schemas.openxmlformats.org/officeDocument/2006/relationships/tags" Target="../tags/tag6.xml"/><Relationship Id="rId6" Type="http://schemas.openxmlformats.org/officeDocument/2006/relationships/slideMaster" Target="../slideMasters/slideMaster1.xml"/><Relationship Id="rId5" Type="http://schemas.openxmlformats.org/officeDocument/2006/relationships/tags" Target="../tags/tag10.xml"/><Relationship Id="rId4" Type="http://schemas.openxmlformats.org/officeDocument/2006/relationships/tags" Target="../tags/tag9.xml"/></Relationships>
</file>

<file path=ppt/slideLayouts/_rels/slideLayout10.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tags" Target="../tags/tag49.xml"/><Relationship Id="rId7" Type="http://schemas.openxmlformats.org/officeDocument/2006/relationships/image" Target="../media/image12.jpg"/><Relationship Id="rId2" Type="http://schemas.openxmlformats.org/officeDocument/2006/relationships/tags" Target="../tags/tag48.xml"/><Relationship Id="rId1" Type="http://schemas.openxmlformats.org/officeDocument/2006/relationships/tags" Target="../tags/tag47.xml"/><Relationship Id="rId6" Type="http://schemas.openxmlformats.org/officeDocument/2006/relationships/slideMaster" Target="../slideMasters/slideMaster1.xml"/><Relationship Id="rId5" Type="http://schemas.openxmlformats.org/officeDocument/2006/relationships/tags" Target="../tags/tag51.xml"/><Relationship Id="rId4" Type="http://schemas.openxmlformats.org/officeDocument/2006/relationships/tags" Target="../tags/tag50.xml"/></Relationships>
</file>

<file path=ppt/slideLayouts/_rels/slideLayout1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53.xml"/><Relationship Id="rId1" Type="http://schemas.openxmlformats.org/officeDocument/2006/relationships/tags" Target="../tags/tag52.xml"/></Relationships>
</file>

<file path=ppt/slideLayouts/_rels/slideLayout12.xml.rels><?xml version="1.0" encoding="UTF-8" standalone="yes"?>
<Relationships xmlns="http://schemas.openxmlformats.org/package/2006/relationships"><Relationship Id="rId8" Type="http://schemas.openxmlformats.org/officeDocument/2006/relationships/image" Target="../media/image13.jpg"/><Relationship Id="rId3" Type="http://schemas.openxmlformats.org/officeDocument/2006/relationships/tags" Target="../tags/tag56.xml"/><Relationship Id="rId7" Type="http://schemas.openxmlformats.org/officeDocument/2006/relationships/slideMaster" Target="../slideMasters/slideMaster1.xml"/><Relationship Id="rId2" Type="http://schemas.openxmlformats.org/officeDocument/2006/relationships/tags" Target="../tags/tag55.xml"/><Relationship Id="rId1" Type="http://schemas.openxmlformats.org/officeDocument/2006/relationships/tags" Target="../tags/tag54.xml"/><Relationship Id="rId6" Type="http://schemas.openxmlformats.org/officeDocument/2006/relationships/tags" Target="../tags/tag59.xml"/><Relationship Id="rId5" Type="http://schemas.openxmlformats.org/officeDocument/2006/relationships/tags" Target="../tags/tag58.xml"/><Relationship Id="rId4" Type="http://schemas.openxmlformats.org/officeDocument/2006/relationships/tags" Target="../tags/tag57.xml"/><Relationship Id="rId9"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8" Type="http://schemas.openxmlformats.org/officeDocument/2006/relationships/image" Target="../media/image14.jpg"/><Relationship Id="rId3" Type="http://schemas.openxmlformats.org/officeDocument/2006/relationships/tags" Target="../tags/tag62.xml"/><Relationship Id="rId7" Type="http://schemas.openxmlformats.org/officeDocument/2006/relationships/slideMaster" Target="../slideMasters/slideMaster1.xml"/><Relationship Id="rId2" Type="http://schemas.openxmlformats.org/officeDocument/2006/relationships/tags" Target="../tags/tag61.xml"/><Relationship Id="rId1" Type="http://schemas.openxmlformats.org/officeDocument/2006/relationships/tags" Target="../tags/tag60.xml"/><Relationship Id="rId6" Type="http://schemas.openxmlformats.org/officeDocument/2006/relationships/tags" Target="../tags/tag65.xml"/><Relationship Id="rId5" Type="http://schemas.openxmlformats.org/officeDocument/2006/relationships/tags" Target="../tags/tag64.xml"/><Relationship Id="rId4" Type="http://schemas.openxmlformats.org/officeDocument/2006/relationships/tags" Target="../tags/tag63.xml"/><Relationship Id="rId9"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8" Type="http://schemas.openxmlformats.org/officeDocument/2006/relationships/image" Target="../media/image15.jpg"/><Relationship Id="rId3" Type="http://schemas.openxmlformats.org/officeDocument/2006/relationships/tags" Target="../tags/tag68.xml"/><Relationship Id="rId7" Type="http://schemas.openxmlformats.org/officeDocument/2006/relationships/slideMaster" Target="../slideMasters/slideMaster1.xml"/><Relationship Id="rId2" Type="http://schemas.openxmlformats.org/officeDocument/2006/relationships/tags" Target="../tags/tag67.xml"/><Relationship Id="rId1" Type="http://schemas.openxmlformats.org/officeDocument/2006/relationships/tags" Target="../tags/tag66.xml"/><Relationship Id="rId6" Type="http://schemas.openxmlformats.org/officeDocument/2006/relationships/tags" Target="../tags/tag71.xml"/><Relationship Id="rId5" Type="http://schemas.openxmlformats.org/officeDocument/2006/relationships/tags" Target="../tags/tag70.xml"/><Relationship Id="rId4" Type="http://schemas.openxmlformats.org/officeDocument/2006/relationships/tags" Target="../tags/tag69.xml"/><Relationship Id="rId9"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8" Type="http://schemas.openxmlformats.org/officeDocument/2006/relationships/image" Target="../media/image16.jpg"/><Relationship Id="rId3" Type="http://schemas.openxmlformats.org/officeDocument/2006/relationships/tags" Target="../tags/tag74.xml"/><Relationship Id="rId7" Type="http://schemas.openxmlformats.org/officeDocument/2006/relationships/slideMaster" Target="../slideMasters/slideMaster1.xml"/><Relationship Id="rId2" Type="http://schemas.openxmlformats.org/officeDocument/2006/relationships/tags" Target="../tags/tag73.xml"/><Relationship Id="rId1" Type="http://schemas.openxmlformats.org/officeDocument/2006/relationships/tags" Target="../tags/tag72.xml"/><Relationship Id="rId6" Type="http://schemas.openxmlformats.org/officeDocument/2006/relationships/tags" Target="../tags/tag77.xml"/><Relationship Id="rId5" Type="http://schemas.openxmlformats.org/officeDocument/2006/relationships/tags" Target="../tags/tag76.xml"/><Relationship Id="rId4" Type="http://schemas.openxmlformats.org/officeDocument/2006/relationships/tags" Target="../tags/tag75.xml"/><Relationship Id="rId9"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8" Type="http://schemas.openxmlformats.org/officeDocument/2006/relationships/image" Target="../media/image17.jpg"/><Relationship Id="rId3" Type="http://schemas.openxmlformats.org/officeDocument/2006/relationships/tags" Target="../tags/tag80.xml"/><Relationship Id="rId7" Type="http://schemas.openxmlformats.org/officeDocument/2006/relationships/slideMaster" Target="../slideMasters/slideMaster1.xml"/><Relationship Id="rId2" Type="http://schemas.openxmlformats.org/officeDocument/2006/relationships/tags" Target="../tags/tag79.xml"/><Relationship Id="rId1" Type="http://schemas.openxmlformats.org/officeDocument/2006/relationships/tags" Target="../tags/tag78.xml"/><Relationship Id="rId6" Type="http://schemas.openxmlformats.org/officeDocument/2006/relationships/tags" Target="../tags/tag83.xml"/><Relationship Id="rId5" Type="http://schemas.openxmlformats.org/officeDocument/2006/relationships/tags" Target="../tags/tag82.xml"/><Relationship Id="rId4" Type="http://schemas.openxmlformats.org/officeDocument/2006/relationships/tags" Target="../tags/tag81.xml"/><Relationship Id="rId9"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18.jpg"/><Relationship Id="rId3" Type="http://schemas.openxmlformats.org/officeDocument/2006/relationships/tags" Target="../tags/tag86.xml"/><Relationship Id="rId7" Type="http://schemas.openxmlformats.org/officeDocument/2006/relationships/slideMaster" Target="../slideMasters/slideMaster1.xml"/><Relationship Id="rId2" Type="http://schemas.openxmlformats.org/officeDocument/2006/relationships/tags" Target="../tags/tag85.xml"/><Relationship Id="rId1" Type="http://schemas.openxmlformats.org/officeDocument/2006/relationships/tags" Target="../tags/tag84.xml"/><Relationship Id="rId6" Type="http://schemas.openxmlformats.org/officeDocument/2006/relationships/tags" Target="../tags/tag89.xml"/><Relationship Id="rId5" Type="http://schemas.openxmlformats.org/officeDocument/2006/relationships/tags" Target="../tags/tag88.xml"/><Relationship Id="rId4" Type="http://schemas.openxmlformats.org/officeDocument/2006/relationships/tags" Target="../tags/tag87.xml"/><Relationship Id="rId9"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8" Type="http://schemas.openxmlformats.org/officeDocument/2006/relationships/image" Target="../media/image19.jpg"/><Relationship Id="rId3" Type="http://schemas.openxmlformats.org/officeDocument/2006/relationships/tags" Target="../tags/tag92.xml"/><Relationship Id="rId7" Type="http://schemas.openxmlformats.org/officeDocument/2006/relationships/slideMaster" Target="../slideMasters/slideMaster1.xml"/><Relationship Id="rId2" Type="http://schemas.openxmlformats.org/officeDocument/2006/relationships/tags" Target="../tags/tag91.xml"/><Relationship Id="rId1" Type="http://schemas.openxmlformats.org/officeDocument/2006/relationships/tags" Target="../tags/tag90.xml"/><Relationship Id="rId6" Type="http://schemas.openxmlformats.org/officeDocument/2006/relationships/tags" Target="../tags/tag95.xml"/><Relationship Id="rId5" Type="http://schemas.openxmlformats.org/officeDocument/2006/relationships/tags" Target="../tags/tag94.xml"/><Relationship Id="rId4" Type="http://schemas.openxmlformats.org/officeDocument/2006/relationships/tags" Target="../tags/tag93.xml"/><Relationship Id="rId9" Type="http://schemas.openxmlformats.org/officeDocument/2006/relationships/image" Target="../media/image20.png"/></Relationships>
</file>

<file path=ppt/slideLayouts/_rels/slideLayout19.xml.rels><?xml version="1.0" encoding="UTF-8" standalone="yes"?>
<Relationships xmlns="http://schemas.openxmlformats.org/package/2006/relationships"><Relationship Id="rId8" Type="http://schemas.openxmlformats.org/officeDocument/2006/relationships/image" Target="../media/image21.jpeg"/><Relationship Id="rId3" Type="http://schemas.openxmlformats.org/officeDocument/2006/relationships/tags" Target="../tags/tag98.xml"/><Relationship Id="rId7" Type="http://schemas.openxmlformats.org/officeDocument/2006/relationships/slideMaster" Target="../slideMasters/slideMaster1.xml"/><Relationship Id="rId2" Type="http://schemas.openxmlformats.org/officeDocument/2006/relationships/tags" Target="../tags/tag97.xml"/><Relationship Id="rId1" Type="http://schemas.openxmlformats.org/officeDocument/2006/relationships/tags" Target="../tags/tag96.xml"/><Relationship Id="rId6" Type="http://schemas.openxmlformats.org/officeDocument/2006/relationships/tags" Target="../tags/tag101.xml"/><Relationship Id="rId5" Type="http://schemas.openxmlformats.org/officeDocument/2006/relationships/tags" Target="../tags/tag100.xml"/><Relationship Id="rId4" Type="http://schemas.openxmlformats.org/officeDocument/2006/relationships/tags" Target="../tags/tag99.xml"/><Relationship Id="rId9" Type="http://schemas.openxmlformats.org/officeDocument/2006/relationships/image" Target="../media/image20.png"/></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tags" Target="../tags/tag13.xml"/><Relationship Id="rId7" Type="http://schemas.openxmlformats.org/officeDocument/2006/relationships/image" Target="../media/image4.png"/><Relationship Id="rId2" Type="http://schemas.openxmlformats.org/officeDocument/2006/relationships/tags" Target="../tags/tag12.xml"/><Relationship Id="rId1" Type="http://schemas.openxmlformats.org/officeDocument/2006/relationships/tags" Target="../tags/tag11.xml"/><Relationship Id="rId6" Type="http://schemas.openxmlformats.org/officeDocument/2006/relationships/slideMaster" Target="../slideMasters/slideMaster1.xml"/><Relationship Id="rId5" Type="http://schemas.openxmlformats.org/officeDocument/2006/relationships/tags" Target="../tags/tag15.xml"/><Relationship Id="rId4" Type="http://schemas.openxmlformats.org/officeDocument/2006/relationships/tags" Target="../tags/tag14.xml"/></Relationships>
</file>

<file path=ppt/slideLayouts/_rels/slideLayout20.xml.rels><?xml version="1.0" encoding="UTF-8" standalone="yes"?>
<Relationships xmlns="http://schemas.openxmlformats.org/package/2006/relationships"><Relationship Id="rId8" Type="http://schemas.openxmlformats.org/officeDocument/2006/relationships/image" Target="../media/image22.jpg"/><Relationship Id="rId3" Type="http://schemas.openxmlformats.org/officeDocument/2006/relationships/tags" Target="../tags/tag104.xml"/><Relationship Id="rId7" Type="http://schemas.openxmlformats.org/officeDocument/2006/relationships/slideMaster" Target="../slideMasters/slideMaster1.xml"/><Relationship Id="rId2" Type="http://schemas.openxmlformats.org/officeDocument/2006/relationships/tags" Target="../tags/tag103.xml"/><Relationship Id="rId1" Type="http://schemas.openxmlformats.org/officeDocument/2006/relationships/tags" Target="../tags/tag102.xml"/><Relationship Id="rId6" Type="http://schemas.openxmlformats.org/officeDocument/2006/relationships/tags" Target="../tags/tag107.xml"/><Relationship Id="rId5" Type="http://schemas.openxmlformats.org/officeDocument/2006/relationships/tags" Target="../tags/tag106.xml"/><Relationship Id="rId4" Type="http://schemas.openxmlformats.org/officeDocument/2006/relationships/tags" Target="../tags/tag105.xml"/><Relationship Id="rId9" Type="http://schemas.openxmlformats.org/officeDocument/2006/relationships/image" Target="../media/image20.png"/></Relationships>
</file>

<file path=ppt/slideLayouts/_rels/slideLayout21.xml.rels><?xml version="1.0" encoding="UTF-8" standalone="yes"?>
<Relationships xmlns="http://schemas.openxmlformats.org/package/2006/relationships"><Relationship Id="rId8" Type="http://schemas.openxmlformats.org/officeDocument/2006/relationships/image" Target="../media/image23.jpg"/><Relationship Id="rId3" Type="http://schemas.openxmlformats.org/officeDocument/2006/relationships/tags" Target="../tags/tag110.xml"/><Relationship Id="rId7" Type="http://schemas.openxmlformats.org/officeDocument/2006/relationships/slideMaster" Target="../slideMasters/slideMaster1.xml"/><Relationship Id="rId2" Type="http://schemas.openxmlformats.org/officeDocument/2006/relationships/tags" Target="../tags/tag109.xml"/><Relationship Id="rId1" Type="http://schemas.openxmlformats.org/officeDocument/2006/relationships/tags" Target="../tags/tag108.xml"/><Relationship Id="rId6" Type="http://schemas.openxmlformats.org/officeDocument/2006/relationships/tags" Target="../tags/tag113.xml"/><Relationship Id="rId5" Type="http://schemas.openxmlformats.org/officeDocument/2006/relationships/tags" Target="../tags/tag112.xml"/><Relationship Id="rId4" Type="http://schemas.openxmlformats.org/officeDocument/2006/relationships/tags" Target="../tags/tag111.xml"/><Relationship Id="rId9" Type="http://schemas.openxmlformats.org/officeDocument/2006/relationships/image" Target="../media/image20.png"/></Relationships>
</file>

<file path=ppt/slideLayouts/_rels/slideLayout22.xml.rels><?xml version="1.0" encoding="UTF-8" standalone="yes"?>
<Relationships xmlns="http://schemas.openxmlformats.org/package/2006/relationships"><Relationship Id="rId8" Type="http://schemas.openxmlformats.org/officeDocument/2006/relationships/image" Target="../media/image24.jpg"/><Relationship Id="rId3" Type="http://schemas.openxmlformats.org/officeDocument/2006/relationships/tags" Target="../tags/tag116.xml"/><Relationship Id="rId7" Type="http://schemas.openxmlformats.org/officeDocument/2006/relationships/slideMaster" Target="../slideMasters/slideMaster1.xml"/><Relationship Id="rId2" Type="http://schemas.openxmlformats.org/officeDocument/2006/relationships/tags" Target="../tags/tag115.xml"/><Relationship Id="rId1" Type="http://schemas.openxmlformats.org/officeDocument/2006/relationships/tags" Target="../tags/tag114.xml"/><Relationship Id="rId6" Type="http://schemas.openxmlformats.org/officeDocument/2006/relationships/tags" Target="../tags/tag119.xml"/><Relationship Id="rId5" Type="http://schemas.openxmlformats.org/officeDocument/2006/relationships/tags" Target="../tags/tag118.xml"/><Relationship Id="rId10" Type="http://schemas.openxmlformats.org/officeDocument/2006/relationships/image" Target="../media/image1.png"/><Relationship Id="rId4" Type="http://schemas.openxmlformats.org/officeDocument/2006/relationships/tags" Target="../tags/tag117.xml"/><Relationship Id="rId9" Type="http://schemas.openxmlformats.org/officeDocument/2006/relationships/image" Target="../media/image25.png"/></Relationships>
</file>

<file path=ppt/slideLayouts/_rels/slideLayout23.xml.rels><?xml version="1.0" encoding="UTF-8" standalone="yes"?>
<Relationships xmlns="http://schemas.openxmlformats.org/package/2006/relationships"><Relationship Id="rId8" Type="http://schemas.openxmlformats.org/officeDocument/2006/relationships/image" Target="../media/image26.jpg"/><Relationship Id="rId3" Type="http://schemas.openxmlformats.org/officeDocument/2006/relationships/tags" Target="../tags/tag122.xml"/><Relationship Id="rId7" Type="http://schemas.openxmlformats.org/officeDocument/2006/relationships/slideMaster" Target="../slideMasters/slideMaster1.xml"/><Relationship Id="rId2" Type="http://schemas.openxmlformats.org/officeDocument/2006/relationships/tags" Target="../tags/tag121.xml"/><Relationship Id="rId1" Type="http://schemas.openxmlformats.org/officeDocument/2006/relationships/tags" Target="../tags/tag120.xml"/><Relationship Id="rId6" Type="http://schemas.openxmlformats.org/officeDocument/2006/relationships/tags" Target="../tags/tag125.xml"/><Relationship Id="rId5" Type="http://schemas.openxmlformats.org/officeDocument/2006/relationships/tags" Target="../tags/tag124.xml"/><Relationship Id="rId4" Type="http://schemas.openxmlformats.org/officeDocument/2006/relationships/tags" Target="../tags/tag123.xml"/><Relationship Id="rId9" Type="http://schemas.openxmlformats.org/officeDocument/2006/relationships/image" Target="../media/image20.png"/></Relationships>
</file>

<file path=ppt/slideLayouts/_rels/slideLayout24.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27.xml"/><Relationship Id="rId1" Type="http://schemas.openxmlformats.org/officeDocument/2006/relationships/tags" Target="../tags/tag126.xml"/><Relationship Id="rId5" Type="http://schemas.openxmlformats.org/officeDocument/2006/relationships/image" Target="../media/image28.png"/><Relationship Id="rId4" Type="http://schemas.openxmlformats.org/officeDocument/2006/relationships/image" Target="../media/image27.png"/></Relationships>
</file>

<file path=ppt/slideLayouts/_rels/slideLayout25.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29.xml"/><Relationship Id="rId1" Type="http://schemas.openxmlformats.org/officeDocument/2006/relationships/tags" Target="../tags/tag128.xml"/><Relationship Id="rId5" Type="http://schemas.openxmlformats.org/officeDocument/2006/relationships/image" Target="../media/image28.png"/><Relationship Id="rId4" Type="http://schemas.openxmlformats.org/officeDocument/2006/relationships/image" Target="../media/image29.png"/></Relationships>
</file>

<file path=ppt/slideLayouts/_rels/slideLayout2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31.xml"/><Relationship Id="rId1" Type="http://schemas.openxmlformats.org/officeDocument/2006/relationships/tags" Target="../tags/tag130.xml"/><Relationship Id="rId5" Type="http://schemas.openxmlformats.org/officeDocument/2006/relationships/image" Target="../media/image28.png"/><Relationship Id="rId4" Type="http://schemas.openxmlformats.org/officeDocument/2006/relationships/image" Target="../media/image30.png"/></Relationships>
</file>

<file path=ppt/slideLayouts/_rels/slideLayout27.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tags" Target="../tags/tag134.xml"/><Relationship Id="rId7" Type="http://schemas.openxmlformats.org/officeDocument/2006/relationships/slideMaster" Target="../slideMasters/slideMaster1.xml"/><Relationship Id="rId2" Type="http://schemas.openxmlformats.org/officeDocument/2006/relationships/tags" Target="../tags/tag133.xml"/><Relationship Id="rId1" Type="http://schemas.openxmlformats.org/officeDocument/2006/relationships/tags" Target="../tags/tag132.xml"/><Relationship Id="rId6" Type="http://schemas.openxmlformats.org/officeDocument/2006/relationships/tags" Target="../tags/tag137.xml"/><Relationship Id="rId5" Type="http://schemas.openxmlformats.org/officeDocument/2006/relationships/tags" Target="../tags/tag136.xml"/><Relationship Id="rId4" Type="http://schemas.openxmlformats.org/officeDocument/2006/relationships/tags" Target="../tags/tag135.xml"/><Relationship Id="rId9" Type="http://schemas.openxmlformats.org/officeDocument/2006/relationships/image" Target="../media/image28.png"/></Relationships>
</file>

<file path=ppt/slideLayouts/_rels/slideLayout28.xml.rels><?xml version="1.0" encoding="UTF-8" standalone="yes"?>
<Relationships xmlns="http://schemas.openxmlformats.org/package/2006/relationships"><Relationship Id="rId3" Type="http://schemas.openxmlformats.org/officeDocument/2006/relationships/tags" Target="../tags/tag140.xml"/><Relationship Id="rId7" Type="http://schemas.openxmlformats.org/officeDocument/2006/relationships/image" Target="../media/image32.png"/><Relationship Id="rId2" Type="http://schemas.openxmlformats.org/officeDocument/2006/relationships/tags" Target="../tags/tag139.xml"/><Relationship Id="rId1" Type="http://schemas.openxmlformats.org/officeDocument/2006/relationships/tags" Target="../tags/tag138.xml"/><Relationship Id="rId6" Type="http://schemas.openxmlformats.org/officeDocument/2006/relationships/slideMaster" Target="../slideMasters/slideMaster1.xml"/><Relationship Id="rId5" Type="http://schemas.openxmlformats.org/officeDocument/2006/relationships/tags" Target="../tags/tag142.xml"/><Relationship Id="rId4" Type="http://schemas.openxmlformats.org/officeDocument/2006/relationships/tags" Target="../tags/tag141.xml"/></Relationships>
</file>

<file path=ppt/slideLayouts/_rels/slideLayout29.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tags" Target="../tags/tag145.xml"/><Relationship Id="rId7" Type="http://schemas.openxmlformats.org/officeDocument/2006/relationships/image" Target="../media/image33.png"/><Relationship Id="rId2" Type="http://schemas.openxmlformats.org/officeDocument/2006/relationships/tags" Target="../tags/tag144.xml"/><Relationship Id="rId1" Type="http://schemas.openxmlformats.org/officeDocument/2006/relationships/tags" Target="../tags/tag143.xml"/><Relationship Id="rId6" Type="http://schemas.openxmlformats.org/officeDocument/2006/relationships/slideMaster" Target="../slideMasters/slideMaster1.xml"/><Relationship Id="rId5" Type="http://schemas.openxmlformats.org/officeDocument/2006/relationships/tags" Target="../tags/tag147.xml"/><Relationship Id="rId4" Type="http://schemas.openxmlformats.org/officeDocument/2006/relationships/tags" Target="../tags/tag146.xml"/></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tags" Target="../tags/tag18.xml"/><Relationship Id="rId7" Type="http://schemas.openxmlformats.org/officeDocument/2006/relationships/image" Target="../media/image5.png"/><Relationship Id="rId2" Type="http://schemas.openxmlformats.org/officeDocument/2006/relationships/tags" Target="../tags/tag17.xml"/><Relationship Id="rId1" Type="http://schemas.openxmlformats.org/officeDocument/2006/relationships/tags" Target="../tags/tag16.xml"/><Relationship Id="rId6" Type="http://schemas.openxmlformats.org/officeDocument/2006/relationships/slideMaster" Target="../slideMasters/slideMaster1.xml"/><Relationship Id="rId5" Type="http://schemas.openxmlformats.org/officeDocument/2006/relationships/tags" Target="../tags/tag20.xml"/><Relationship Id="rId4" Type="http://schemas.openxmlformats.org/officeDocument/2006/relationships/tags" Target="../tags/tag19.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slideMaster" Target="../slideMasters/slideMaster1.xml"/><Relationship Id="rId1" Type="http://schemas.openxmlformats.org/officeDocument/2006/relationships/tags" Target="../tags/tag148.xml"/><Relationship Id="rId4" Type="http://schemas.openxmlformats.org/officeDocument/2006/relationships/image" Target="../media/image28.png"/></Relationships>
</file>

<file path=ppt/slideLayouts/_rels/slideLayout31.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tags" Target="../tags/tag151.xml"/><Relationship Id="rId7" Type="http://schemas.openxmlformats.org/officeDocument/2006/relationships/image" Target="../media/image35.png"/><Relationship Id="rId2" Type="http://schemas.openxmlformats.org/officeDocument/2006/relationships/tags" Target="../tags/tag150.xml"/><Relationship Id="rId1" Type="http://schemas.openxmlformats.org/officeDocument/2006/relationships/tags" Target="../tags/tag149.xml"/><Relationship Id="rId6" Type="http://schemas.openxmlformats.org/officeDocument/2006/relationships/slideMaster" Target="../slideMasters/slideMaster1.xml"/><Relationship Id="rId5" Type="http://schemas.openxmlformats.org/officeDocument/2006/relationships/tags" Target="../tags/tag153.xml"/><Relationship Id="rId4" Type="http://schemas.openxmlformats.org/officeDocument/2006/relationships/tags" Target="../tags/tag15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55.xml"/><Relationship Id="rId1" Type="http://schemas.openxmlformats.org/officeDocument/2006/relationships/tags" Target="../tags/tag15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tags" Target="../tags/tag23.xml"/><Relationship Id="rId7" Type="http://schemas.openxmlformats.org/officeDocument/2006/relationships/image" Target="../media/image6.jpg"/><Relationship Id="rId2" Type="http://schemas.openxmlformats.org/officeDocument/2006/relationships/tags" Target="../tags/tag22.xml"/><Relationship Id="rId1" Type="http://schemas.openxmlformats.org/officeDocument/2006/relationships/tags" Target="../tags/tag21.xml"/><Relationship Id="rId6" Type="http://schemas.openxmlformats.org/officeDocument/2006/relationships/slideMaster" Target="../slideMasters/slideMaster1.xml"/><Relationship Id="rId5" Type="http://schemas.openxmlformats.org/officeDocument/2006/relationships/tags" Target="../tags/tag25.xml"/><Relationship Id="rId4" Type="http://schemas.openxmlformats.org/officeDocument/2006/relationships/tags" Target="../tags/tag24.xml"/></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tags" Target="../tags/tag28.xml"/><Relationship Id="rId7" Type="http://schemas.openxmlformats.org/officeDocument/2006/relationships/image" Target="../media/image7.jpg"/><Relationship Id="rId2" Type="http://schemas.openxmlformats.org/officeDocument/2006/relationships/tags" Target="../tags/tag27.xml"/><Relationship Id="rId1" Type="http://schemas.openxmlformats.org/officeDocument/2006/relationships/tags" Target="../tags/tag26.xml"/><Relationship Id="rId6" Type="http://schemas.openxmlformats.org/officeDocument/2006/relationships/slideMaster" Target="../slideMasters/slideMaster1.xml"/><Relationship Id="rId5" Type="http://schemas.openxmlformats.org/officeDocument/2006/relationships/tags" Target="../tags/tag30.xml"/><Relationship Id="rId4" Type="http://schemas.openxmlformats.org/officeDocument/2006/relationships/tags" Target="../tags/tag29.xml"/></Relationships>
</file>

<file path=ppt/slideLayouts/_rels/slideLayout7.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tags" Target="../tags/tag33.xml"/><Relationship Id="rId7" Type="http://schemas.openxmlformats.org/officeDocument/2006/relationships/image" Target="../media/image8.jpg"/><Relationship Id="rId2" Type="http://schemas.openxmlformats.org/officeDocument/2006/relationships/tags" Target="../tags/tag32.xml"/><Relationship Id="rId1" Type="http://schemas.openxmlformats.org/officeDocument/2006/relationships/tags" Target="../tags/tag31.xml"/><Relationship Id="rId6" Type="http://schemas.openxmlformats.org/officeDocument/2006/relationships/slideMaster" Target="../slideMasters/slideMaster1.xml"/><Relationship Id="rId5" Type="http://schemas.openxmlformats.org/officeDocument/2006/relationships/tags" Target="../tags/tag35.xml"/><Relationship Id="rId4" Type="http://schemas.openxmlformats.org/officeDocument/2006/relationships/tags" Target="../tags/tag34.xml"/></Relationships>
</file>

<file path=ppt/slideLayouts/_rels/slideLayout8.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tags" Target="../tags/tag38.xml"/><Relationship Id="rId7" Type="http://schemas.openxmlformats.org/officeDocument/2006/relationships/image" Target="../media/image9.jpg"/><Relationship Id="rId2" Type="http://schemas.openxmlformats.org/officeDocument/2006/relationships/tags" Target="../tags/tag37.xml"/><Relationship Id="rId1" Type="http://schemas.openxmlformats.org/officeDocument/2006/relationships/tags" Target="../tags/tag36.xml"/><Relationship Id="rId6" Type="http://schemas.openxmlformats.org/officeDocument/2006/relationships/slideMaster" Target="../slideMasters/slideMaster1.xml"/><Relationship Id="rId5" Type="http://schemas.openxmlformats.org/officeDocument/2006/relationships/tags" Target="../tags/tag40.xml"/><Relationship Id="rId4" Type="http://schemas.openxmlformats.org/officeDocument/2006/relationships/tags" Target="../tags/tag39.xml"/></Relationships>
</file>

<file path=ppt/slideLayouts/_rels/slideLayout9.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tags" Target="../tags/tag43.xml"/><Relationship Id="rId7" Type="http://schemas.openxmlformats.org/officeDocument/2006/relationships/slideMaster" Target="../slideMasters/slideMaster1.xml"/><Relationship Id="rId2" Type="http://schemas.openxmlformats.org/officeDocument/2006/relationships/tags" Target="../tags/tag42.xml"/><Relationship Id="rId1" Type="http://schemas.openxmlformats.org/officeDocument/2006/relationships/tags" Target="../tags/tag41.xml"/><Relationship Id="rId6" Type="http://schemas.openxmlformats.org/officeDocument/2006/relationships/tags" Target="../tags/tag46.xml"/><Relationship Id="rId5" Type="http://schemas.openxmlformats.org/officeDocument/2006/relationships/tags" Target="../tags/tag45.xml"/><Relationship Id="rId10" Type="http://schemas.openxmlformats.org/officeDocument/2006/relationships/image" Target="../media/image11.png"/><Relationship Id="rId4" Type="http://schemas.openxmlformats.org/officeDocument/2006/relationships/tags" Target="../tags/tag44.xml"/><Relationship Id="rId9"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1_Titel">
    <p:spTree>
      <p:nvGrpSpPr>
        <p:cNvPr id="1" name=""/>
        <p:cNvGrpSpPr/>
        <p:nvPr/>
      </p:nvGrpSpPr>
      <p:grpSpPr>
        <a:xfrm>
          <a:off x="0" y="0"/>
          <a:ext cx="0" cy="0"/>
          <a:chOff x="0" y="0"/>
          <a:chExt cx="0" cy="0"/>
        </a:xfrm>
      </p:grpSpPr>
      <p:pic>
        <p:nvPicPr>
          <p:cNvPr id="2" name="Bild 1" descr="PPT_16-9_3.png"/>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a:off x="0" y="2801597"/>
            <a:ext cx="9145278" cy="2353019"/>
          </a:xfrm>
          <a:prstGeom prst="rect">
            <a:avLst/>
          </a:prstGeom>
        </p:spPr>
      </p:pic>
      <p:sp>
        <p:nvSpPr>
          <p:cNvPr id="13" name="Textplatzhalter 64"/>
          <p:cNvSpPr>
            <a:spLocks noGrp="1"/>
          </p:cNvSpPr>
          <p:nvPr>
            <p:ph type="body" sz="quarter" idx="11" hasCustomPrompt="1"/>
            <p:custDataLst>
              <p:tags r:id="rId1"/>
            </p:custDataLst>
          </p:nvPr>
        </p:nvSpPr>
        <p:spPr>
          <a:xfrm>
            <a:off x="1008000" y="2651366"/>
            <a:ext cx="3759230" cy="372680"/>
          </a:xfrm>
        </p:spPr>
        <p:txBody>
          <a:bodyPr wrap="none" lIns="0" rIns="0">
            <a:noAutofit/>
          </a:bodyPr>
          <a:lstStyle>
            <a:lvl1pPr marL="0" indent="0">
              <a:buFontTx/>
              <a:buNone/>
              <a:defRPr sz="1400" baseline="0">
                <a:solidFill>
                  <a:srgbClr val="000000"/>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de-DE" dirty="0" err="1" smtClean="0"/>
              <a:t>Author</a:t>
            </a:r>
            <a:r>
              <a:rPr lang="de-DE" dirty="0" smtClean="0"/>
              <a:t>, Date</a:t>
            </a:r>
            <a:endParaRPr lang="de-CH" dirty="0"/>
          </a:p>
        </p:txBody>
      </p:sp>
      <p:sp>
        <p:nvSpPr>
          <p:cNvPr id="16" name="Titel 1"/>
          <p:cNvSpPr>
            <a:spLocks noGrp="1"/>
          </p:cNvSpPr>
          <p:nvPr>
            <p:ph type="ctrTitle" hasCustomPrompt="1"/>
            <p:custDataLst>
              <p:tags r:id="rId2"/>
            </p:custDataLst>
          </p:nvPr>
        </p:nvSpPr>
        <p:spPr>
          <a:xfrm>
            <a:off x="1008002" y="1041488"/>
            <a:ext cx="5670053" cy="924068"/>
          </a:xfrm>
          <a:prstGeom prst="rect">
            <a:avLst/>
          </a:prstGeom>
        </p:spPr>
        <p:txBody>
          <a:bodyPr lIns="0" tIns="0" rIns="0" bIns="0"/>
          <a:lstStyle>
            <a:lvl1pPr>
              <a:defRPr sz="3000">
                <a:solidFill>
                  <a:srgbClr val="000000"/>
                </a:solidFill>
              </a:defRPr>
            </a:lvl1pPr>
          </a:lstStyle>
          <a:p>
            <a:r>
              <a:rPr lang="en-GB" noProof="0" dirty="0" smtClean="0"/>
              <a:t>Click to add title</a:t>
            </a:r>
            <a:endParaRPr lang="en-US" noProof="0" dirty="0"/>
          </a:p>
        </p:txBody>
      </p:sp>
      <p:sp>
        <p:nvSpPr>
          <p:cNvPr id="22" name="Untertitel 2"/>
          <p:cNvSpPr>
            <a:spLocks noGrp="1"/>
          </p:cNvSpPr>
          <p:nvPr>
            <p:ph type="subTitle" idx="1" hasCustomPrompt="1"/>
            <p:custDataLst>
              <p:tags r:id="rId3"/>
            </p:custDataLst>
          </p:nvPr>
        </p:nvSpPr>
        <p:spPr>
          <a:xfrm>
            <a:off x="1008002" y="1965556"/>
            <a:ext cx="5670053" cy="685810"/>
          </a:xfrm>
          <a:prstGeom prst="rect">
            <a:avLst/>
          </a:prstGeom>
        </p:spPr>
        <p:txBody>
          <a:bodyPr lIns="0" tIns="0" rIns="0" bIns="0">
            <a:normAutofit/>
          </a:bodyPr>
          <a:lstStyle>
            <a:lvl1pPr marL="0" indent="0" algn="l">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noProof="0" dirty="0" smtClean="0"/>
              <a:t>Click to add subtitle</a:t>
            </a:r>
          </a:p>
        </p:txBody>
      </p:sp>
      <p:pic>
        <p:nvPicPr>
          <p:cNvPr id="3" name="Grafik 2"/>
          <p:cNvPicPr>
            <a:picLocks noChangeAspect="1"/>
          </p:cNvPicPr>
          <p:nvPr userDrawn="1">
            <p:custDataLst>
              <p:tags r:id="rId4"/>
            </p:custDataLst>
          </p:nvPr>
        </p:nvPicPr>
        <p:blipFill>
          <a:blip r:embed="rId8">
            <a:extLst>
              <a:ext uri="{28A0092B-C50C-407E-A947-70E740481C1C}">
                <a14:useLocalDpi xmlns:a14="http://schemas.microsoft.com/office/drawing/2010/main"/>
              </a:ext>
            </a:extLst>
          </a:blip>
          <a:stretch>
            <a:fillRect/>
          </a:stretch>
        </p:blipFill>
        <p:spPr>
          <a:xfrm>
            <a:off x="46800" y="0"/>
            <a:ext cx="5510253" cy="1223971"/>
          </a:xfrm>
          <a:prstGeom prst="rect">
            <a:avLst/>
          </a:prstGeom>
        </p:spPr>
      </p:pic>
      <p:sp>
        <p:nvSpPr>
          <p:cNvPr id="8" name="Textfeld 7"/>
          <p:cNvSpPr txBox="1"/>
          <p:nvPr>
            <p:custDataLst>
              <p:tags r:id="rId5"/>
            </p:custDataLst>
          </p:nvPr>
        </p:nvSpPr>
        <p:spPr>
          <a:xfrm>
            <a:off x="1008000" y="2924648"/>
            <a:ext cx="3757560" cy="215444"/>
          </a:xfrm>
          <a:prstGeom prst="rect">
            <a:avLst/>
          </a:prstGeom>
          <a:noFill/>
        </p:spPr>
        <p:txBody>
          <a:bodyPr wrap="square" lIns="0" tIns="0" rIns="0" bIns="0" rtlCol="0">
            <a:spAutoFit/>
          </a:bodyPr>
          <a:lstStyle/>
          <a:p>
            <a:endParaRPr lang="fr-FR" sz="1400" dirty="0">
              <a:latin typeface="Arial" pitchFamily="34" charset="0"/>
              <a:cs typeface="Arial" pitchFamily="34" charset="0"/>
            </a:endParaRPr>
          </a:p>
        </p:txBody>
      </p:sp>
    </p:spTree>
    <p:extLst>
      <p:ext uri="{BB962C8B-B14F-4D97-AF65-F5344CB8AC3E}">
        <p14:creationId xmlns:p14="http://schemas.microsoft.com/office/powerpoint/2010/main" val="42720251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ftr="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8_Titel">
    <p:spTree>
      <p:nvGrpSpPr>
        <p:cNvPr id="1" name=""/>
        <p:cNvGrpSpPr/>
        <p:nvPr/>
      </p:nvGrpSpPr>
      <p:grpSpPr>
        <a:xfrm>
          <a:off x="0" y="0"/>
          <a:ext cx="0" cy="0"/>
          <a:chOff x="0" y="0"/>
          <a:chExt cx="0" cy="0"/>
        </a:xfrm>
      </p:grpSpPr>
      <p:pic>
        <p:nvPicPr>
          <p:cNvPr id="4" name="Bild 3"/>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1409" y="0"/>
            <a:ext cx="9141182" cy="5148263"/>
          </a:xfrm>
          <a:prstGeom prst="rect">
            <a:avLst/>
          </a:prstGeom>
        </p:spPr>
      </p:pic>
      <p:sp>
        <p:nvSpPr>
          <p:cNvPr id="16" name="Textplatzhalter 64"/>
          <p:cNvSpPr>
            <a:spLocks noGrp="1"/>
          </p:cNvSpPr>
          <p:nvPr>
            <p:ph type="body" sz="quarter" idx="11" hasCustomPrompt="1"/>
            <p:custDataLst>
              <p:tags r:id="rId1"/>
            </p:custDataLst>
          </p:nvPr>
        </p:nvSpPr>
        <p:spPr>
          <a:xfrm>
            <a:off x="1008000" y="2651366"/>
            <a:ext cx="4345016" cy="372680"/>
          </a:xfrm>
        </p:spPr>
        <p:txBody>
          <a:bodyPr wrap="none" lIns="0" rIns="0">
            <a:noAutofit/>
          </a:bodyPr>
          <a:lstStyle>
            <a:lvl1pPr marL="0" indent="0">
              <a:buFontTx/>
              <a:buNone/>
              <a:defRPr sz="1400" baseline="0">
                <a:solidFill>
                  <a:schemeClr val="tx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de-DE" dirty="0" err="1" smtClean="0"/>
              <a:t>Author</a:t>
            </a:r>
            <a:r>
              <a:rPr lang="de-DE" dirty="0" smtClean="0"/>
              <a:t>, Date</a:t>
            </a:r>
          </a:p>
        </p:txBody>
      </p:sp>
      <p:sp>
        <p:nvSpPr>
          <p:cNvPr id="17" name="Titel 1"/>
          <p:cNvSpPr>
            <a:spLocks noGrp="1"/>
          </p:cNvSpPr>
          <p:nvPr>
            <p:ph type="ctrTitle" hasCustomPrompt="1"/>
            <p:custDataLst>
              <p:tags r:id="rId2"/>
            </p:custDataLst>
          </p:nvPr>
        </p:nvSpPr>
        <p:spPr>
          <a:xfrm>
            <a:off x="1008000" y="1041488"/>
            <a:ext cx="4355602" cy="924068"/>
          </a:xfrm>
          <a:prstGeom prst="rect">
            <a:avLst/>
          </a:prstGeom>
        </p:spPr>
        <p:txBody>
          <a:bodyPr lIns="0" tIns="0" rIns="0" bIns="0"/>
          <a:lstStyle>
            <a:lvl1pPr>
              <a:defRPr sz="3000">
                <a:solidFill>
                  <a:schemeClr val="tx1"/>
                </a:solidFill>
              </a:defRPr>
            </a:lvl1pPr>
          </a:lstStyle>
          <a:p>
            <a:r>
              <a:rPr lang="en-GB" noProof="0" dirty="0" smtClean="0"/>
              <a:t>Click to add title</a:t>
            </a:r>
            <a:endParaRPr lang="en-US" noProof="0" dirty="0"/>
          </a:p>
        </p:txBody>
      </p:sp>
      <p:sp>
        <p:nvSpPr>
          <p:cNvPr id="19" name="Untertitel 2"/>
          <p:cNvSpPr>
            <a:spLocks noGrp="1"/>
          </p:cNvSpPr>
          <p:nvPr>
            <p:ph type="subTitle" idx="1" hasCustomPrompt="1"/>
            <p:custDataLst>
              <p:tags r:id="rId3"/>
            </p:custDataLst>
          </p:nvPr>
        </p:nvSpPr>
        <p:spPr>
          <a:xfrm>
            <a:off x="1008001" y="1965556"/>
            <a:ext cx="4355603" cy="685810"/>
          </a:xfrm>
          <a:prstGeom prst="rect">
            <a:avLst/>
          </a:prstGeom>
        </p:spPr>
        <p:txBody>
          <a:bodyPr lIns="0" tIns="0" rIns="0" bIns="0">
            <a:normAutofit/>
          </a:bodyPr>
          <a:lstStyle>
            <a:lvl1pPr marL="0" indent="0" algn="l">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CH" noProof="0" dirty="0" smtClean="0"/>
              <a:t>Click </a:t>
            </a:r>
            <a:r>
              <a:rPr lang="de-CH" noProof="0" dirty="0" err="1" smtClean="0"/>
              <a:t>to</a:t>
            </a:r>
            <a:r>
              <a:rPr lang="de-CH" noProof="0" dirty="0" smtClean="0"/>
              <a:t> </a:t>
            </a:r>
            <a:r>
              <a:rPr lang="de-CH" noProof="0" dirty="0" err="1" smtClean="0"/>
              <a:t>add</a:t>
            </a:r>
            <a:r>
              <a:rPr lang="de-CH" noProof="0" dirty="0" smtClean="0"/>
              <a:t> </a:t>
            </a:r>
            <a:r>
              <a:rPr lang="de-CH" noProof="0" dirty="0" err="1" smtClean="0"/>
              <a:t>subtitle</a:t>
            </a:r>
            <a:endParaRPr lang="en-GB" noProof="0" dirty="0" smtClean="0"/>
          </a:p>
        </p:txBody>
      </p:sp>
      <p:pic>
        <p:nvPicPr>
          <p:cNvPr id="2" name="Grafik 1"/>
          <p:cNvPicPr>
            <a:picLocks noChangeAspect="1"/>
          </p:cNvPicPr>
          <p:nvPr userDrawn="1">
            <p:custDataLst>
              <p:tags r:id="rId4"/>
            </p:custDataLst>
          </p:nvPr>
        </p:nvPicPr>
        <p:blipFill>
          <a:blip r:embed="rId8">
            <a:extLst>
              <a:ext uri="{28A0092B-C50C-407E-A947-70E740481C1C}">
                <a14:useLocalDpi xmlns:a14="http://schemas.microsoft.com/office/drawing/2010/main"/>
              </a:ext>
            </a:extLst>
          </a:blip>
          <a:stretch>
            <a:fillRect/>
          </a:stretch>
        </p:blipFill>
        <p:spPr>
          <a:xfrm>
            <a:off x="46800" y="0"/>
            <a:ext cx="5510253" cy="1223971"/>
          </a:xfrm>
          <a:prstGeom prst="rect">
            <a:avLst/>
          </a:prstGeom>
        </p:spPr>
      </p:pic>
      <p:sp>
        <p:nvSpPr>
          <p:cNvPr id="8" name="Textfeld 7"/>
          <p:cNvSpPr txBox="1"/>
          <p:nvPr>
            <p:custDataLst>
              <p:tags r:id="rId5"/>
            </p:custDataLst>
          </p:nvPr>
        </p:nvSpPr>
        <p:spPr>
          <a:xfrm>
            <a:off x="1008000" y="2929974"/>
            <a:ext cx="4061593" cy="215444"/>
          </a:xfrm>
          <a:prstGeom prst="rect">
            <a:avLst/>
          </a:prstGeom>
          <a:noFill/>
        </p:spPr>
        <p:txBody>
          <a:bodyPr wrap="square" lIns="0" tIns="0" rIns="0" bIns="0" rtlCol="0">
            <a:spAutoFit/>
          </a:bodyPr>
          <a:lstStyle/>
          <a:p>
            <a:endParaRPr lang="fr-FR" sz="1400" dirty="0">
              <a:solidFill>
                <a:schemeClr val="tx1"/>
              </a:solidFill>
              <a:latin typeface="Arial" pitchFamily="34" charset="0"/>
              <a:cs typeface="Arial" pitchFamily="34" charset="0"/>
            </a:endParaRPr>
          </a:p>
        </p:txBody>
      </p:sp>
    </p:spTree>
    <p:extLst>
      <p:ext uri="{BB962C8B-B14F-4D97-AF65-F5344CB8AC3E}">
        <p14:creationId xmlns:p14="http://schemas.microsoft.com/office/powerpoint/2010/main" val="3542570234"/>
      </p:ext>
    </p:extLst>
  </p:cSld>
  <p:clrMapOvr>
    <a:masterClrMapping/>
  </p:clrMapOvr>
  <p:timing>
    <p:tnLst>
      <p:par>
        <p:cTn id="1" dur="indefinite" restart="never" nodeType="tmRoot"/>
      </p:par>
    </p:tnLst>
  </p:timing>
  <p:hf hdr="0" ftr="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1_Inhalt">
    <p:spTree>
      <p:nvGrpSpPr>
        <p:cNvPr id="1" name=""/>
        <p:cNvGrpSpPr/>
        <p:nvPr/>
      </p:nvGrpSpPr>
      <p:grpSpPr>
        <a:xfrm>
          <a:off x="0" y="0"/>
          <a:ext cx="0" cy="0"/>
          <a:chOff x="0" y="0"/>
          <a:chExt cx="0" cy="0"/>
        </a:xfrm>
      </p:grpSpPr>
      <p:sp>
        <p:nvSpPr>
          <p:cNvPr id="5" name="Inhaltsplatzhalter 2"/>
          <p:cNvSpPr>
            <a:spLocks noGrp="1"/>
          </p:cNvSpPr>
          <p:nvPr>
            <p:ph idx="1" hasCustomPrompt="1"/>
            <p:custDataLst>
              <p:tags r:id="rId1"/>
            </p:custDataLst>
          </p:nvPr>
        </p:nvSpPr>
        <p:spPr>
          <a:xfrm>
            <a:off x="1008000" y="1165225"/>
            <a:ext cx="7614208" cy="3290888"/>
          </a:xfrm>
        </p:spPr>
        <p:txBody>
          <a:bodyPr lIns="0" tIns="0" rIns="0" bIns="0">
            <a:normAutofit/>
          </a:bodyPr>
          <a:lstStyle>
            <a:lvl1pPr marL="285750" indent="-285750">
              <a:buFont typeface="Arial" panose="020B0604020202020204" pitchFamily="34" charset="0"/>
              <a:buChar char="•"/>
              <a:defRPr sz="1800" baseline="0">
                <a:latin typeface="Arial" panose="020B0604020202020204" pitchFamily="34" charset="0"/>
                <a:cs typeface="Arial" panose="020B0604020202020204" pitchFamily="34" charset="0"/>
              </a:defRPr>
            </a:lvl1pPr>
            <a:lvl2pPr marL="742950" indent="-285750">
              <a:buFont typeface="Symbol" panose="05050102010706020507" pitchFamily="18" charset="2"/>
              <a:buChar char="-"/>
              <a:defRPr sz="1800">
                <a:latin typeface="Arial" panose="020B0604020202020204" pitchFamily="34" charset="0"/>
                <a:cs typeface="Arial" panose="020B0604020202020204" pitchFamily="34" charset="0"/>
              </a:defRPr>
            </a:lvl2pPr>
            <a:lvl3pPr marL="1143000" indent="-228600">
              <a:buFont typeface="Symbol" panose="05050102010706020507" pitchFamily="18" charset="2"/>
              <a:buChar char="-"/>
              <a:defRPr sz="1800">
                <a:latin typeface="Arial" panose="020B0604020202020204" pitchFamily="34" charset="0"/>
                <a:cs typeface="Arial" panose="020B0604020202020204" pitchFamily="34" charset="0"/>
              </a:defRPr>
            </a:lvl3pPr>
            <a:lvl4pPr marL="1600200" indent="-228600">
              <a:buFont typeface="Symbol" panose="05050102010706020507" pitchFamily="18" charset="2"/>
              <a:buChar char="-"/>
              <a:defRPr sz="1600">
                <a:latin typeface="Arial" panose="020B0604020202020204" pitchFamily="34" charset="0"/>
                <a:cs typeface="Arial" panose="020B0604020202020204" pitchFamily="34" charset="0"/>
              </a:defRPr>
            </a:lvl4pPr>
            <a:lvl5pPr marL="2057400" indent="-228600">
              <a:buFont typeface="Symbol" panose="05050102010706020507" pitchFamily="18" charset="2"/>
              <a:buChar char="-"/>
              <a:defRPr sz="1400">
                <a:latin typeface="Arial" panose="020B0604020202020204" pitchFamily="34" charset="0"/>
                <a:cs typeface="Arial" panose="020B0604020202020204" pitchFamily="34" charset="0"/>
              </a:defRPr>
            </a:lvl5pPr>
          </a:lstStyle>
          <a:p>
            <a:pPr lvl="0"/>
            <a:r>
              <a:rPr lang="de-DE" dirty="0" smtClean="0"/>
              <a:t>Click </a:t>
            </a:r>
            <a:r>
              <a:rPr lang="de-DE" dirty="0" err="1" smtClean="0"/>
              <a:t>to</a:t>
            </a:r>
            <a:r>
              <a:rPr lang="de-DE" dirty="0" smtClean="0"/>
              <a:t> </a:t>
            </a:r>
            <a:r>
              <a:rPr lang="de-DE" dirty="0" err="1" smtClean="0"/>
              <a:t>add</a:t>
            </a:r>
            <a:r>
              <a:rPr lang="de-DE" dirty="0" smtClean="0"/>
              <a:t> </a:t>
            </a:r>
            <a:r>
              <a:rPr lang="de-DE" dirty="0" err="1" smtClean="0"/>
              <a:t>text</a:t>
            </a:r>
            <a:endParaRPr lang="de-DE" dirty="0" smtClean="0"/>
          </a:p>
          <a:p>
            <a:pPr lvl="1"/>
            <a:r>
              <a:rPr lang="de-DE" dirty="0" smtClean="0"/>
              <a:t>Second </a:t>
            </a:r>
            <a:r>
              <a:rPr lang="de-DE" dirty="0" err="1" smtClean="0"/>
              <a:t>level</a:t>
            </a:r>
            <a:endParaRPr lang="de-DE" dirty="0" smtClean="0"/>
          </a:p>
          <a:p>
            <a:pPr lvl="2"/>
            <a:r>
              <a:rPr lang="de-DE" dirty="0" smtClean="0"/>
              <a:t>Third </a:t>
            </a:r>
            <a:r>
              <a:rPr lang="de-DE" dirty="0" err="1" smtClean="0"/>
              <a:t>level</a:t>
            </a:r>
            <a:endParaRPr lang="de-DE" dirty="0" smtClean="0"/>
          </a:p>
          <a:p>
            <a:pPr lvl="3"/>
            <a:r>
              <a:rPr lang="de-DE" dirty="0" err="1" smtClean="0"/>
              <a:t>Fourth</a:t>
            </a:r>
            <a:r>
              <a:rPr lang="de-DE" dirty="0" smtClean="0"/>
              <a:t> </a:t>
            </a:r>
            <a:r>
              <a:rPr lang="de-DE" dirty="0" err="1" smtClean="0"/>
              <a:t>level</a:t>
            </a:r>
            <a:endParaRPr lang="de-DE" dirty="0" smtClean="0"/>
          </a:p>
          <a:p>
            <a:pPr lvl="4"/>
            <a:r>
              <a:rPr lang="de-DE" dirty="0" err="1" smtClean="0"/>
              <a:t>Fifth</a:t>
            </a:r>
            <a:r>
              <a:rPr lang="de-DE" dirty="0" smtClean="0"/>
              <a:t> </a:t>
            </a:r>
            <a:r>
              <a:rPr lang="de-DE" dirty="0" err="1" smtClean="0"/>
              <a:t>level</a:t>
            </a:r>
            <a:endParaRPr lang="de-CH" dirty="0"/>
          </a:p>
        </p:txBody>
      </p:sp>
      <p:sp>
        <p:nvSpPr>
          <p:cNvPr id="8" name="Titel 1"/>
          <p:cNvSpPr>
            <a:spLocks noGrp="1"/>
          </p:cNvSpPr>
          <p:nvPr>
            <p:ph type="title" hasCustomPrompt="1"/>
            <p:custDataLst>
              <p:tags r:id="rId2"/>
            </p:custDataLst>
          </p:nvPr>
        </p:nvSpPr>
        <p:spPr>
          <a:xfrm>
            <a:off x="1008001" y="261550"/>
            <a:ext cx="7616325" cy="640150"/>
          </a:xfrm>
        </p:spPr>
        <p:txBody>
          <a:bodyPr>
            <a:normAutofit/>
          </a:bodyPr>
          <a:lstStyle>
            <a:lvl1pPr>
              <a:defRPr sz="2400" baseline="0">
                <a:solidFill>
                  <a:schemeClr val="tx1"/>
                </a:solidFill>
              </a:defRPr>
            </a:lvl1pPr>
          </a:lstStyle>
          <a:p>
            <a:r>
              <a:rPr lang="de-DE" dirty="0" smtClean="0"/>
              <a:t>Click </a:t>
            </a:r>
            <a:r>
              <a:rPr lang="de-DE" dirty="0" err="1" smtClean="0"/>
              <a:t>to</a:t>
            </a:r>
            <a:r>
              <a:rPr lang="de-DE" dirty="0" smtClean="0"/>
              <a:t> </a:t>
            </a:r>
            <a:r>
              <a:rPr lang="de-DE" dirty="0" err="1" smtClean="0"/>
              <a:t>add</a:t>
            </a:r>
            <a:r>
              <a:rPr lang="de-DE" dirty="0" smtClean="0"/>
              <a:t> title</a:t>
            </a:r>
            <a:endParaRPr lang="de-DE" dirty="0"/>
          </a:p>
        </p:txBody>
      </p:sp>
    </p:spTree>
    <p:extLst>
      <p:ext uri="{BB962C8B-B14F-4D97-AF65-F5344CB8AC3E}">
        <p14:creationId xmlns:p14="http://schemas.microsoft.com/office/powerpoint/2010/main" val="675083495"/>
      </p:ext>
    </p:extLst>
  </p:cSld>
  <p:clrMapOvr>
    <a:masterClrMapping/>
  </p:clrMapOvr>
  <p:timing>
    <p:tnLst>
      <p:par>
        <p:cTn id="1" dur="indefinite" restart="never" nodeType="tmRoot"/>
      </p:par>
    </p:tnLst>
  </p:timing>
  <p:hf hdr="0" ftr="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1_Inhalt_Bild">
    <p:spTree>
      <p:nvGrpSpPr>
        <p:cNvPr id="1" name=""/>
        <p:cNvGrpSpPr/>
        <p:nvPr/>
      </p:nvGrpSpPr>
      <p:grpSpPr>
        <a:xfrm>
          <a:off x="0" y="0"/>
          <a:ext cx="0" cy="0"/>
          <a:chOff x="0" y="0"/>
          <a:chExt cx="0" cy="0"/>
        </a:xfrm>
      </p:grpSpPr>
      <p:pic>
        <p:nvPicPr>
          <p:cNvPr id="4" name="Bild 3"/>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2" y="0"/>
            <a:ext cx="9147530" cy="5148263"/>
          </a:xfrm>
          <a:prstGeom prst="rect">
            <a:avLst/>
          </a:prstGeom>
        </p:spPr>
      </p:pic>
      <p:sp>
        <p:nvSpPr>
          <p:cNvPr id="5" name="Inhaltsplatzhalter 2"/>
          <p:cNvSpPr>
            <a:spLocks noGrp="1"/>
          </p:cNvSpPr>
          <p:nvPr>
            <p:ph idx="1" hasCustomPrompt="1"/>
            <p:custDataLst>
              <p:tags r:id="rId1"/>
            </p:custDataLst>
          </p:nvPr>
        </p:nvSpPr>
        <p:spPr>
          <a:xfrm>
            <a:off x="1008001" y="1173163"/>
            <a:ext cx="7634287" cy="3282950"/>
          </a:xfrm>
        </p:spPr>
        <p:txBody>
          <a:bodyPr lIns="0" tIns="0" rIns="0" bIns="0">
            <a:normAutofit/>
          </a:bodyPr>
          <a:lstStyle>
            <a:lvl1pPr marL="285750" indent="-285750">
              <a:buFont typeface="Arial" panose="020B0604020202020204" pitchFamily="34" charset="0"/>
              <a:buChar char="•"/>
              <a:defRPr sz="1800" baseline="0">
                <a:solidFill>
                  <a:srgbClr val="FFFFFF"/>
                </a:solidFill>
                <a:latin typeface="Arial" panose="020B0604020202020204" pitchFamily="34" charset="0"/>
                <a:cs typeface="Arial" panose="020B0604020202020204" pitchFamily="34" charset="0"/>
              </a:defRPr>
            </a:lvl1pPr>
            <a:lvl2pPr marL="742950" indent="-285750">
              <a:buFont typeface="Symbol" panose="05050102010706020507" pitchFamily="18" charset="2"/>
              <a:buChar char="-"/>
              <a:defRPr sz="1800">
                <a:solidFill>
                  <a:srgbClr val="FFFFFF"/>
                </a:solidFill>
                <a:latin typeface="Arial" panose="020B0604020202020204" pitchFamily="34" charset="0"/>
                <a:cs typeface="Arial" panose="020B0604020202020204" pitchFamily="34" charset="0"/>
              </a:defRPr>
            </a:lvl2pPr>
            <a:lvl3pPr marL="1143000" indent="-228600">
              <a:buFont typeface="Symbol" panose="05050102010706020507" pitchFamily="18" charset="2"/>
              <a:buChar char="-"/>
              <a:defRPr sz="1800">
                <a:solidFill>
                  <a:srgbClr val="FFFFFF"/>
                </a:solidFill>
                <a:latin typeface="Arial" panose="020B0604020202020204" pitchFamily="34" charset="0"/>
                <a:cs typeface="Arial" panose="020B0604020202020204" pitchFamily="34" charset="0"/>
              </a:defRPr>
            </a:lvl3pPr>
            <a:lvl4pPr marL="1600200" indent="-228600">
              <a:buFont typeface="Symbol" panose="05050102010706020507" pitchFamily="18" charset="2"/>
              <a:buChar char="-"/>
              <a:defRPr sz="1600">
                <a:solidFill>
                  <a:srgbClr val="FFFFFF"/>
                </a:solidFill>
                <a:latin typeface="Arial" panose="020B0604020202020204" pitchFamily="34" charset="0"/>
                <a:cs typeface="Arial" panose="020B0604020202020204" pitchFamily="34" charset="0"/>
              </a:defRPr>
            </a:lvl4pPr>
            <a:lvl5pPr marL="2057400" indent="-228600">
              <a:buFont typeface="Symbol" panose="05050102010706020507" pitchFamily="18" charset="2"/>
              <a:buChar char="-"/>
              <a:defRPr sz="1400" baseline="0">
                <a:solidFill>
                  <a:srgbClr val="FFFFFF"/>
                </a:solidFill>
                <a:latin typeface="Arial" panose="020B0604020202020204" pitchFamily="34" charset="0"/>
                <a:cs typeface="Arial" panose="020B0604020202020204" pitchFamily="34" charset="0"/>
              </a:defRPr>
            </a:lvl5pPr>
          </a:lstStyle>
          <a:p>
            <a:pPr lvl="0"/>
            <a:r>
              <a:rPr lang="de-DE" dirty="0" smtClean="0"/>
              <a:t>Click </a:t>
            </a:r>
            <a:r>
              <a:rPr lang="de-DE" dirty="0" err="1" smtClean="0"/>
              <a:t>to</a:t>
            </a:r>
            <a:r>
              <a:rPr lang="de-DE" dirty="0" smtClean="0"/>
              <a:t> </a:t>
            </a:r>
            <a:r>
              <a:rPr lang="de-DE" dirty="0" err="1" smtClean="0"/>
              <a:t>add</a:t>
            </a:r>
            <a:r>
              <a:rPr lang="de-DE" dirty="0" smtClean="0"/>
              <a:t> </a:t>
            </a:r>
            <a:r>
              <a:rPr lang="de-DE" dirty="0" err="1" smtClean="0"/>
              <a:t>text</a:t>
            </a:r>
            <a:endParaRPr lang="de-DE" dirty="0" smtClean="0"/>
          </a:p>
          <a:p>
            <a:pPr lvl="1"/>
            <a:r>
              <a:rPr lang="de-DE" dirty="0" smtClean="0"/>
              <a:t>Second </a:t>
            </a:r>
            <a:r>
              <a:rPr lang="de-DE" dirty="0" err="1" smtClean="0"/>
              <a:t>level</a:t>
            </a:r>
            <a:endParaRPr lang="de-DE" dirty="0" smtClean="0"/>
          </a:p>
          <a:p>
            <a:pPr lvl="2"/>
            <a:r>
              <a:rPr lang="de-DE" dirty="0" smtClean="0"/>
              <a:t>Third </a:t>
            </a:r>
            <a:r>
              <a:rPr lang="de-DE" dirty="0" err="1" smtClean="0"/>
              <a:t>level</a:t>
            </a:r>
            <a:endParaRPr lang="de-DE" dirty="0" smtClean="0"/>
          </a:p>
          <a:p>
            <a:pPr lvl="3"/>
            <a:r>
              <a:rPr lang="de-DE" dirty="0" err="1" smtClean="0"/>
              <a:t>Fourth</a:t>
            </a:r>
            <a:r>
              <a:rPr lang="de-DE" dirty="0" smtClean="0"/>
              <a:t> </a:t>
            </a:r>
            <a:r>
              <a:rPr lang="de-DE" dirty="0" err="1" smtClean="0"/>
              <a:t>level</a:t>
            </a:r>
            <a:endParaRPr lang="de-DE" dirty="0" smtClean="0"/>
          </a:p>
          <a:p>
            <a:pPr lvl="4"/>
            <a:r>
              <a:rPr lang="de-DE" dirty="0" err="1" smtClean="0"/>
              <a:t>Fifth</a:t>
            </a:r>
            <a:r>
              <a:rPr lang="de-DE" dirty="0" smtClean="0"/>
              <a:t> </a:t>
            </a:r>
            <a:r>
              <a:rPr lang="de-DE" dirty="0" err="1" smtClean="0"/>
              <a:t>level</a:t>
            </a:r>
            <a:endParaRPr lang="de-CH" dirty="0"/>
          </a:p>
        </p:txBody>
      </p:sp>
      <p:sp>
        <p:nvSpPr>
          <p:cNvPr id="13" name="Datumsplatzhalter 13"/>
          <p:cNvSpPr>
            <a:spLocks noGrp="1"/>
          </p:cNvSpPr>
          <p:nvPr>
            <p:ph type="dt" sz="half" idx="2"/>
            <p:custDataLst>
              <p:tags r:id="rId2"/>
            </p:custDataLst>
          </p:nvPr>
        </p:nvSpPr>
        <p:spPr>
          <a:xfrm>
            <a:off x="3934150" y="4828470"/>
            <a:ext cx="936300" cy="143836"/>
          </a:xfrm>
          <a:prstGeom prst="rect">
            <a:avLst/>
          </a:prstGeom>
        </p:spPr>
        <p:txBody>
          <a:bodyPr vert="horz" lIns="0" tIns="0" rIns="0" bIns="0" rtlCol="0" anchor="ctr" anchorCtr="0"/>
          <a:lstStyle>
            <a:lvl1pPr algn="l">
              <a:defRPr sz="800" b="0">
                <a:solidFill>
                  <a:srgbClr val="FFFFFF"/>
                </a:solidFill>
                <a:latin typeface="Arial"/>
                <a:cs typeface="Arial"/>
              </a:defRPr>
            </a:lvl1pPr>
          </a:lstStyle>
          <a:p>
            <a:fld id="{B53603B7-8B55-4D56-AC67-3FCE09D458E4}" type="datetime1">
              <a:rPr lang="en-GB" smtClean="0"/>
              <a:t>02/06/2017</a:t>
            </a:fld>
            <a:endParaRPr lang="en-GB" dirty="0"/>
          </a:p>
        </p:txBody>
      </p:sp>
      <p:sp>
        <p:nvSpPr>
          <p:cNvPr id="17" name="Titel 1"/>
          <p:cNvSpPr>
            <a:spLocks noGrp="1"/>
          </p:cNvSpPr>
          <p:nvPr>
            <p:ph type="title" hasCustomPrompt="1"/>
            <p:custDataLst>
              <p:tags r:id="rId3"/>
            </p:custDataLst>
          </p:nvPr>
        </p:nvSpPr>
        <p:spPr>
          <a:xfrm>
            <a:off x="1008001" y="261550"/>
            <a:ext cx="7616325" cy="640150"/>
          </a:xfrm>
        </p:spPr>
        <p:txBody>
          <a:bodyPr>
            <a:normAutofit/>
          </a:bodyPr>
          <a:lstStyle>
            <a:lvl1pPr>
              <a:defRPr sz="2400">
                <a:solidFill>
                  <a:srgbClr val="FFFFFF"/>
                </a:solidFill>
              </a:defRPr>
            </a:lvl1pPr>
          </a:lstStyle>
          <a:p>
            <a:r>
              <a:rPr lang="de-DE" dirty="0" smtClean="0"/>
              <a:t>Click </a:t>
            </a:r>
            <a:r>
              <a:rPr lang="de-DE" dirty="0" err="1" smtClean="0"/>
              <a:t>to</a:t>
            </a:r>
            <a:r>
              <a:rPr lang="de-DE" dirty="0" smtClean="0"/>
              <a:t> </a:t>
            </a:r>
            <a:r>
              <a:rPr lang="de-DE" dirty="0" err="1" smtClean="0"/>
              <a:t>add</a:t>
            </a:r>
            <a:r>
              <a:rPr lang="de-DE" dirty="0" smtClean="0"/>
              <a:t> title</a:t>
            </a:r>
            <a:endParaRPr lang="de-DE" dirty="0"/>
          </a:p>
        </p:txBody>
      </p:sp>
      <p:sp>
        <p:nvSpPr>
          <p:cNvPr id="9" name="Textfeld 8"/>
          <p:cNvSpPr txBox="1"/>
          <p:nvPr>
            <p:custDataLst>
              <p:tags r:id="rId4"/>
            </p:custDataLst>
          </p:nvPr>
        </p:nvSpPr>
        <p:spPr>
          <a:xfrm>
            <a:off x="1940400" y="4827602"/>
            <a:ext cx="1915200" cy="144000"/>
          </a:xfrm>
          <a:prstGeom prst="rect">
            <a:avLst/>
          </a:prstGeom>
          <a:noFill/>
        </p:spPr>
        <p:txBody>
          <a:bodyPr wrap="square" lIns="0" tIns="0" rIns="0" bIns="0" rtlCol="0" anchor="ctr" anchorCtr="0">
            <a:noAutofit/>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de-CH" sz="800" kern="1200" dirty="0" smtClean="0">
              <a:solidFill>
                <a:srgbClr val="FFFFFF"/>
              </a:solidFill>
              <a:latin typeface="Arial" pitchFamily="34" charset="0"/>
              <a:ea typeface="+mn-ea"/>
              <a:cs typeface="Arial" pitchFamily="34" charset="0"/>
            </a:endParaRPr>
          </a:p>
        </p:txBody>
      </p:sp>
      <p:pic>
        <p:nvPicPr>
          <p:cNvPr id="10" name="Picture 2" descr="\\cooper\Projects\SIX Group - officeatwork\Projects\PowerPoint\2015\Desktriptoren\SIX Innen.png"/>
          <p:cNvPicPr>
            <a:picLocks noChangeAspect="1" noChangeArrowheads="1"/>
          </p:cNvPicPr>
          <p:nvPr/>
        </p:nvPicPr>
        <p:blipFill>
          <a:blip r:embed="rId9" cstate="print">
            <a:extLst>
              <a:ext uri="{28A0092B-C50C-407E-A947-70E740481C1C}">
                <a14:useLocalDpi xmlns:a14="http://schemas.microsoft.com/office/drawing/2010/main"/>
              </a:ext>
            </a:extLst>
          </a:blip>
          <a:srcRect/>
          <a:stretch>
            <a:fillRect/>
          </a:stretch>
        </p:blipFill>
        <p:spPr bwMode="auto">
          <a:xfrm>
            <a:off x="7988406" y="4752003"/>
            <a:ext cx="649287" cy="179387"/>
          </a:xfrm>
          <a:prstGeom prst="rect">
            <a:avLst/>
          </a:prstGeom>
          <a:noFill/>
          <a:extLst>
            <a:ext uri="{909E8E84-426E-40DD-AFC4-6F175D3DCCD1}">
              <a14:hiddenFill xmlns:a14="http://schemas.microsoft.com/office/drawing/2010/main">
                <a:solidFill>
                  <a:srgbClr val="FFFFFF"/>
                </a:solidFill>
              </a14:hiddenFill>
            </a:ext>
          </a:extLst>
        </p:spPr>
      </p:pic>
      <p:sp>
        <p:nvSpPr>
          <p:cNvPr id="11" name="Foliennummernplatzhalter 3"/>
          <p:cNvSpPr>
            <a:spLocks noGrp="1"/>
          </p:cNvSpPr>
          <p:nvPr>
            <p:ph type="sldNum" sz="quarter" idx="4"/>
            <p:custDataLst>
              <p:tags r:id="rId5"/>
            </p:custDataLst>
          </p:nvPr>
        </p:nvSpPr>
        <p:spPr>
          <a:xfrm>
            <a:off x="1278000" y="4827602"/>
            <a:ext cx="467656" cy="143999"/>
          </a:xfrm>
          <a:prstGeom prst="rect">
            <a:avLst/>
          </a:prstGeom>
        </p:spPr>
        <p:txBody>
          <a:bodyPr vert="horz" lIns="0" tIns="0" rIns="0" bIns="0" rtlCol="0" anchor="ctr"/>
          <a:lstStyle>
            <a:lvl1pPr algn="l">
              <a:defRPr sz="800" b="0">
                <a:solidFill>
                  <a:schemeClr val="bg1"/>
                </a:solidFill>
                <a:latin typeface="Arial" pitchFamily="34" charset="0"/>
                <a:cs typeface="Arial" pitchFamily="34" charset="0"/>
              </a:defRPr>
            </a:lvl1pPr>
          </a:lstStyle>
          <a:p>
            <a:fld id="{6F42FDE4-A7DD-41A7-A0A6-9B649FB43336}" type="slidenum">
              <a:rPr lang="en-GB" smtClean="0"/>
              <a:pPr/>
              <a:t>‹#›</a:t>
            </a:fld>
            <a:endParaRPr lang="en-GB" sz="1400" dirty="0">
              <a:solidFill>
                <a:srgbClr val="FFFFFF"/>
              </a:solidFill>
              <a:latin typeface="+mj-lt"/>
              <a:ea typeface="+mj-ea"/>
              <a:cs typeface="+mj-cs"/>
            </a:endParaRPr>
          </a:p>
        </p:txBody>
      </p:sp>
      <p:sp>
        <p:nvSpPr>
          <p:cNvPr id="14" name="Textfeld 13"/>
          <p:cNvSpPr txBox="1"/>
          <p:nvPr>
            <p:custDataLst>
              <p:tags r:id="rId6"/>
            </p:custDataLst>
          </p:nvPr>
        </p:nvSpPr>
        <p:spPr>
          <a:xfrm>
            <a:off x="1008000" y="4827601"/>
            <a:ext cx="683680" cy="144000"/>
          </a:xfrm>
          <a:prstGeom prst="rect">
            <a:avLst/>
          </a:prstGeom>
          <a:noFill/>
        </p:spPr>
        <p:txBody>
          <a:bodyPr wrap="square" lIns="0" tIns="0" rIns="0" bIns="0" rtlCol="0" anchor="ctr" anchorCtr="0">
            <a:no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e-CH" sz="800" kern="1200" smtClean="0">
                <a:solidFill>
                  <a:schemeClr val="bg1"/>
                </a:solidFill>
                <a:latin typeface="Arial" pitchFamily="34" charset="0"/>
                <a:ea typeface="+mn-ea"/>
                <a:cs typeface="Arial" pitchFamily="34" charset="0"/>
              </a:rPr>
              <a:t>Page</a:t>
            </a:r>
            <a:endParaRPr lang="de-CH" sz="800" kern="1200" dirty="0" smtClean="0">
              <a:solidFill>
                <a:schemeClr val="bg1"/>
              </a:solidFill>
              <a:latin typeface="Arial" pitchFamily="34" charset="0"/>
              <a:ea typeface="+mn-ea"/>
              <a:cs typeface="Arial" pitchFamily="34" charset="0"/>
            </a:endParaRPr>
          </a:p>
        </p:txBody>
      </p:sp>
    </p:spTree>
    <p:extLst>
      <p:ext uri="{BB962C8B-B14F-4D97-AF65-F5344CB8AC3E}">
        <p14:creationId xmlns:p14="http://schemas.microsoft.com/office/powerpoint/2010/main" val="1448629224"/>
      </p:ext>
    </p:extLst>
  </p:cSld>
  <p:clrMapOvr>
    <a:masterClrMapping/>
  </p:clrMapOvr>
  <p:timing>
    <p:tnLst>
      <p:par>
        <p:cTn id="1" dur="indefinite" restart="never" nodeType="tmRoot"/>
      </p:par>
    </p:tnLst>
  </p:timing>
  <p:hf hdr="0" ftr="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2_Inhalt_Bild">
    <p:spTree>
      <p:nvGrpSpPr>
        <p:cNvPr id="1" name=""/>
        <p:cNvGrpSpPr/>
        <p:nvPr/>
      </p:nvGrpSpPr>
      <p:grpSpPr>
        <a:xfrm>
          <a:off x="0" y="0"/>
          <a:ext cx="0" cy="0"/>
          <a:chOff x="0" y="0"/>
          <a:chExt cx="0" cy="0"/>
        </a:xfrm>
      </p:grpSpPr>
      <p:pic>
        <p:nvPicPr>
          <p:cNvPr id="3" name="Bild 2"/>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6349" y="0"/>
            <a:ext cx="9134834" cy="5148263"/>
          </a:xfrm>
          <a:prstGeom prst="rect">
            <a:avLst/>
          </a:prstGeom>
        </p:spPr>
      </p:pic>
      <p:sp>
        <p:nvSpPr>
          <p:cNvPr id="23" name="Inhaltsplatzhalter 2"/>
          <p:cNvSpPr>
            <a:spLocks noGrp="1"/>
          </p:cNvSpPr>
          <p:nvPr>
            <p:ph idx="1" hasCustomPrompt="1"/>
            <p:custDataLst>
              <p:tags r:id="rId1"/>
            </p:custDataLst>
          </p:nvPr>
        </p:nvSpPr>
        <p:spPr>
          <a:xfrm>
            <a:off x="1008001" y="1173163"/>
            <a:ext cx="7634287" cy="3282950"/>
          </a:xfrm>
        </p:spPr>
        <p:txBody>
          <a:bodyPr lIns="0" tIns="0" rIns="0" bIns="0">
            <a:normAutofit/>
          </a:bodyPr>
          <a:lstStyle>
            <a:lvl1pPr marL="285750" indent="-285750">
              <a:buFont typeface="Arial" panose="020B0604020202020204" pitchFamily="34" charset="0"/>
              <a:buChar char="•"/>
              <a:defRPr sz="1800" baseline="0">
                <a:solidFill>
                  <a:srgbClr val="FFFFFF"/>
                </a:solidFill>
                <a:latin typeface="Arial" panose="020B0604020202020204" pitchFamily="34" charset="0"/>
                <a:cs typeface="Arial" panose="020B0604020202020204" pitchFamily="34" charset="0"/>
              </a:defRPr>
            </a:lvl1pPr>
            <a:lvl2pPr marL="742950" indent="-285750">
              <a:buFont typeface="Symbol" panose="05050102010706020507" pitchFamily="18" charset="2"/>
              <a:buChar char="-"/>
              <a:defRPr sz="1800">
                <a:solidFill>
                  <a:srgbClr val="FFFFFF"/>
                </a:solidFill>
                <a:latin typeface="Arial" panose="020B0604020202020204" pitchFamily="34" charset="0"/>
                <a:cs typeface="Arial" panose="020B0604020202020204" pitchFamily="34" charset="0"/>
              </a:defRPr>
            </a:lvl2pPr>
            <a:lvl3pPr marL="1143000" indent="-228600">
              <a:buFont typeface="Symbol" panose="05050102010706020507" pitchFamily="18" charset="2"/>
              <a:buChar char="-"/>
              <a:defRPr sz="1800">
                <a:solidFill>
                  <a:srgbClr val="FFFFFF"/>
                </a:solidFill>
                <a:latin typeface="Arial" panose="020B0604020202020204" pitchFamily="34" charset="0"/>
                <a:cs typeface="Arial" panose="020B0604020202020204" pitchFamily="34" charset="0"/>
              </a:defRPr>
            </a:lvl3pPr>
            <a:lvl4pPr marL="1600200" indent="-228600">
              <a:buFont typeface="Symbol" panose="05050102010706020507" pitchFamily="18" charset="2"/>
              <a:buChar char="-"/>
              <a:defRPr sz="1600">
                <a:solidFill>
                  <a:srgbClr val="FFFFFF"/>
                </a:solidFill>
                <a:latin typeface="Arial" panose="020B0604020202020204" pitchFamily="34" charset="0"/>
                <a:cs typeface="Arial" panose="020B0604020202020204" pitchFamily="34" charset="0"/>
              </a:defRPr>
            </a:lvl4pPr>
            <a:lvl5pPr marL="2057400" indent="-228600">
              <a:buFont typeface="Symbol" panose="05050102010706020507" pitchFamily="18" charset="2"/>
              <a:buChar char="-"/>
              <a:defRPr sz="1400">
                <a:solidFill>
                  <a:srgbClr val="FFFFFF"/>
                </a:solidFill>
                <a:latin typeface="Arial" panose="020B0604020202020204" pitchFamily="34" charset="0"/>
                <a:cs typeface="Arial" panose="020B0604020202020204" pitchFamily="34" charset="0"/>
              </a:defRPr>
            </a:lvl5pPr>
          </a:lstStyle>
          <a:p>
            <a:pPr lvl="0"/>
            <a:r>
              <a:rPr lang="de-DE" dirty="0" smtClean="0"/>
              <a:t>Click </a:t>
            </a:r>
            <a:r>
              <a:rPr lang="de-DE" dirty="0" err="1" smtClean="0"/>
              <a:t>to</a:t>
            </a:r>
            <a:r>
              <a:rPr lang="de-DE" dirty="0" smtClean="0"/>
              <a:t> </a:t>
            </a:r>
            <a:r>
              <a:rPr lang="de-DE" dirty="0" err="1" smtClean="0"/>
              <a:t>add</a:t>
            </a:r>
            <a:r>
              <a:rPr lang="de-DE" dirty="0" smtClean="0"/>
              <a:t> </a:t>
            </a:r>
            <a:r>
              <a:rPr lang="de-DE" dirty="0" err="1" smtClean="0"/>
              <a:t>text</a:t>
            </a:r>
            <a:endParaRPr lang="de-DE" dirty="0" smtClean="0"/>
          </a:p>
          <a:p>
            <a:pPr lvl="1"/>
            <a:r>
              <a:rPr lang="de-DE" dirty="0" smtClean="0"/>
              <a:t>Second </a:t>
            </a:r>
            <a:r>
              <a:rPr lang="de-DE" dirty="0" err="1" smtClean="0"/>
              <a:t>level</a:t>
            </a:r>
            <a:endParaRPr lang="de-DE" dirty="0" smtClean="0"/>
          </a:p>
          <a:p>
            <a:pPr lvl="2"/>
            <a:r>
              <a:rPr lang="de-DE" dirty="0" smtClean="0"/>
              <a:t>Third </a:t>
            </a:r>
            <a:r>
              <a:rPr lang="de-DE" dirty="0" err="1" smtClean="0"/>
              <a:t>level</a:t>
            </a:r>
            <a:endParaRPr lang="de-DE" dirty="0" smtClean="0"/>
          </a:p>
          <a:p>
            <a:pPr lvl="3"/>
            <a:r>
              <a:rPr lang="de-DE" dirty="0" err="1" smtClean="0"/>
              <a:t>Fourth</a:t>
            </a:r>
            <a:r>
              <a:rPr lang="de-DE" dirty="0" smtClean="0"/>
              <a:t> </a:t>
            </a:r>
            <a:r>
              <a:rPr lang="de-DE" dirty="0" err="1" smtClean="0"/>
              <a:t>level</a:t>
            </a:r>
            <a:endParaRPr lang="de-DE" dirty="0" smtClean="0"/>
          </a:p>
          <a:p>
            <a:pPr lvl="4"/>
            <a:r>
              <a:rPr lang="de-DE" dirty="0" err="1" smtClean="0"/>
              <a:t>Fifth</a:t>
            </a:r>
            <a:r>
              <a:rPr lang="de-DE" dirty="0" smtClean="0"/>
              <a:t> </a:t>
            </a:r>
            <a:r>
              <a:rPr lang="de-DE" dirty="0" err="1" smtClean="0"/>
              <a:t>level</a:t>
            </a:r>
            <a:endParaRPr lang="de-CH" dirty="0"/>
          </a:p>
        </p:txBody>
      </p:sp>
      <p:sp>
        <p:nvSpPr>
          <p:cNvPr id="24" name="Titel 1"/>
          <p:cNvSpPr>
            <a:spLocks noGrp="1"/>
          </p:cNvSpPr>
          <p:nvPr>
            <p:ph type="title" hasCustomPrompt="1"/>
            <p:custDataLst>
              <p:tags r:id="rId2"/>
            </p:custDataLst>
          </p:nvPr>
        </p:nvSpPr>
        <p:spPr>
          <a:xfrm>
            <a:off x="1008001" y="261550"/>
            <a:ext cx="7616325" cy="640150"/>
          </a:xfrm>
        </p:spPr>
        <p:txBody>
          <a:bodyPr>
            <a:normAutofit/>
          </a:bodyPr>
          <a:lstStyle>
            <a:lvl1pPr>
              <a:defRPr sz="2400">
                <a:solidFill>
                  <a:srgbClr val="FFFFFF"/>
                </a:solidFill>
              </a:defRPr>
            </a:lvl1pPr>
          </a:lstStyle>
          <a:p>
            <a:r>
              <a:rPr lang="de-DE" dirty="0" smtClean="0"/>
              <a:t>Click </a:t>
            </a:r>
            <a:r>
              <a:rPr lang="de-DE" dirty="0" err="1" smtClean="0"/>
              <a:t>to</a:t>
            </a:r>
            <a:r>
              <a:rPr lang="de-DE" dirty="0" smtClean="0"/>
              <a:t> </a:t>
            </a:r>
            <a:r>
              <a:rPr lang="de-DE" dirty="0" err="1" smtClean="0"/>
              <a:t>add</a:t>
            </a:r>
            <a:r>
              <a:rPr lang="de-DE" dirty="0" smtClean="0"/>
              <a:t> title</a:t>
            </a:r>
            <a:endParaRPr lang="de-DE" dirty="0"/>
          </a:p>
        </p:txBody>
      </p:sp>
      <p:pic>
        <p:nvPicPr>
          <p:cNvPr id="9" name="Picture 2" descr="\\cooper\Projects\SIX Group - officeatwork\Projects\PowerPoint\2015\Desktriptoren\SIX Innen.png"/>
          <p:cNvPicPr>
            <a:picLocks noChangeAspect="1" noChangeArrowheads="1"/>
          </p:cNvPicPr>
          <p:nvPr/>
        </p:nvPicPr>
        <p:blipFill>
          <a:blip r:embed="rId9" cstate="print">
            <a:extLst>
              <a:ext uri="{28A0092B-C50C-407E-A947-70E740481C1C}">
                <a14:useLocalDpi xmlns:a14="http://schemas.microsoft.com/office/drawing/2010/main"/>
              </a:ext>
            </a:extLst>
          </a:blip>
          <a:srcRect/>
          <a:stretch>
            <a:fillRect/>
          </a:stretch>
        </p:blipFill>
        <p:spPr bwMode="auto">
          <a:xfrm>
            <a:off x="7988406" y="4752003"/>
            <a:ext cx="649287" cy="179387"/>
          </a:xfrm>
          <a:prstGeom prst="rect">
            <a:avLst/>
          </a:prstGeom>
          <a:noFill/>
          <a:extLst>
            <a:ext uri="{909E8E84-426E-40DD-AFC4-6F175D3DCCD1}">
              <a14:hiddenFill xmlns:a14="http://schemas.microsoft.com/office/drawing/2010/main">
                <a:solidFill>
                  <a:srgbClr val="FFFFFF"/>
                </a:solidFill>
              </a14:hiddenFill>
            </a:ext>
          </a:extLst>
        </p:spPr>
      </p:pic>
      <p:sp>
        <p:nvSpPr>
          <p:cNvPr id="11" name="Datumsplatzhalter 13"/>
          <p:cNvSpPr>
            <a:spLocks noGrp="1"/>
          </p:cNvSpPr>
          <p:nvPr>
            <p:ph type="dt" sz="half" idx="2"/>
            <p:custDataLst>
              <p:tags r:id="rId3"/>
            </p:custDataLst>
          </p:nvPr>
        </p:nvSpPr>
        <p:spPr>
          <a:xfrm>
            <a:off x="3934150" y="4828470"/>
            <a:ext cx="936300" cy="143836"/>
          </a:xfrm>
          <a:prstGeom prst="rect">
            <a:avLst/>
          </a:prstGeom>
        </p:spPr>
        <p:txBody>
          <a:bodyPr vert="horz" lIns="0" tIns="0" rIns="0" bIns="0" rtlCol="0" anchor="ctr" anchorCtr="0"/>
          <a:lstStyle>
            <a:lvl1pPr algn="l">
              <a:defRPr sz="800" b="0">
                <a:solidFill>
                  <a:srgbClr val="FFFFFF"/>
                </a:solidFill>
                <a:latin typeface="Arial"/>
                <a:cs typeface="Arial"/>
              </a:defRPr>
            </a:lvl1pPr>
          </a:lstStyle>
          <a:p>
            <a:fld id="{B53603B7-8B55-4D56-AC67-3FCE09D458E4}" type="datetime1">
              <a:rPr lang="en-GB" smtClean="0"/>
              <a:t>02/06/2017</a:t>
            </a:fld>
            <a:endParaRPr lang="en-GB" dirty="0"/>
          </a:p>
        </p:txBody>
      </p:sp>
      <p:sp>
        <p:nvSpPr>
          <p:cNvPr id="13" name="Textfeld 12"/>
          <p:cNvSpPr txBox="1"/>
          <p:nvPr>
            <p:custDataLst>
              <p:tags r:id="rId4"/>
            </p:custDataLst>
          </p:nvPr>
        </p:nvSpPr>
        <p:spPr>
          <a:xfrm>
            <a:off x="1940400" y="4827602"/>
            <a:ext cx="1915200" cy="144000"/>
          </a:xfrm>
          <a:prstGeom prst="rect">
            <a:avLst/>
          </a:prstGeom>
          <a:noFill/>
        </p:spPr>
        <p:txBody>
          <a:bodyPr wrap="square" lIns="0" tIns="0" rIns="0" bIns="0" rtlCol="0" anchor="ctr" anchorCtr="0">
            <a:noAutofit/>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de-CH" sz="800" kern="1200" dirty="0" smtClean="0">
              <a:solidFill>
                <a:srgbClr val="FFFFFF"/>
              </a:solidFill>
              <a:latin typeface="Arial" pitchFamily="34" charset="0"/>
              <a:ea typeface="+mn-ea"/>
              <a:cs typeface="Arial" pitchFamily="34" charset="0"/>
            </a:endParaRPr>
          </a:p>
        </p:txBody>
      </p:sp>
      <p:sp>
        <p:nvSpPr>
          <p:cNvPr id="15" name="Foliennummernplatzhalter 3"/>
          <p:cNvSpPr>
            <a:spLocks noGrp="1"/>
          </p:cNvSpPr>
          <p:nvPr>
            <p:ph type="sldNum" sz="quarter" idx="4"/>
            <p:custDataLst>
              <p:tags r:id="rId5"/>
            </p:custDataLst>
          </p:nvPr>
        </p:nvSpPr>
        <p:spPr>
          <a:xfrm>
            <a:off x="1278000" y="4827602"/>
            <a:ext cx="467656" cy="143999"/>
          </a:xfrm>
          <a:prstGeom prst="rect">
            <a:avLst/>
          </a:prstGeom>
        </p:spPr>
        <p:txBody>
          <a:bodyPr vert="horz" lIns="0" tIns="0" rIns="0" bIns="0" rtlCol="0" anchor="ctr"/>
          <a:lstStyle>
            <a:lvl1pPr algn="l">
              <a:defRPr sz="800" b="0">
                <a:solidFill>
                  <a:schemeClr val="bg1"/>
                </a:solidFill>
                <a:latin typeface="Arial" pitchFamily="34" charset="0"/>
                <a:cs typeface="Arial" pitchFamily="34" charset="0"/>
              </a:defRPr>
            </a:lvl1pPr>
          </a:lstStyle>
          <a:p>
            <a:fld id="{6F42FDE4-A7DD-41A7-A0A6-9B649FB43336}" type="slidenum">
              <a:rPr lang="en-GB" smtClean="0"/>
              <a:pPr/>
              <a:t>‹#›</a:t>
            </a:fld>
            <a:endParaRPr lang="en-GB" sz="1400" dirty="0">
              <a:solidFill>
                <a:srgbClr val="FFFFFF"/>
              </a:solidFill>
              <a:latin typeface="+mj-lt"/>
              <a:ea typeface="+mj-ea"/>
              <a:cs typeface="+mj-cs"/>
            </a:endParaRPr>
          </a:p>
        </p:txBody>
      </p:sp>
      <p:sp>
        <p:nvSpPr>
          <p:cNvPr id="16" name="Textfeld 15"/>
          <p:cNvSpPr txBox="1"/>
          <p:nvPr>
            <p:custDataLst>
              <p:tags r:id="rId6"/>
            </p:custDataLst>
          </p:nvPr>
        </p:nvSpPr>
        <p:spPr>
          <a:xfrm>
            <a:off x="1008000" y="4827601"/>
            <a:ext cx="683680" cy="144000"/>
          </a:xfrm>
          <a:prstGeom prst="rect">
            <a:avLst/>
          </a:prstGeom>
          <a:noFill/>
        </p:spPr>
        <p:txBody>
          <a:bodyPr wrap="square" lIns="0" tIns="0" rIns="0" bIns="0" rtlCol="0" anchor="ctr" anchorCtr="0">
            <a:no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e-CH" sz="800" kern="1200" smtClean="0">
                <a:solidFill>
                  <a:schemeClr val="bg1"/>
                </a:solidFill>
                <a:latin typeface="Arial" pitchFamily="34" charset="0"/>
                <a:ea typeface="+mn-ea"/>
                <a:cs typeface="Arial" pitchFamily="34" charset="0"/>
              </a:rPr>
              <a:t>Page</a:t>
            </a:r>
            <a:endParaRPr lang="de-CH" sz="800" kern="1200" dirty="0" smtClean="0">
              <a:solidFill>
                <a:schemeClr val="bg1"/>
              </a:solidFill>
              <a:latin typeface="Arial" pitchFamily="34" charset="0"/>
              <a:ea typeface="+mn-ea"/>
              <a:cs typeface="Arial" pitchFamily="34" charset="0"/>
            </a:endParaRPr>
          </a:p>
        </p:txBody>
      </p:sp>
    </p:spTree>
    <p:extLst>
      <p:ext uri="{BB962C8B-B14F-4D97-AF65-F5344CB8AC3E}">
        <p14:creationId xmlns:p14="http://schemas.microsoft.com/office/powerpoint/2010/main" val="2080947097"/>
      </p:ext>
    </p:extLst>
  </p:cSld>
  <p:clrMapOvr>
    <a:masterClrMapping/>
  </p:clrMapOvr>
  <p:timing>
    <p:tnLst>
      <p:par>
        <p:cTn id="1" dur="indefinite" restart="never" nodeType="tmRoot"/>
      </p:par>
    </p:tnLst>
  </p:timing>
  <p:hf hdr="0" ftr="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_Inhalt_Bild">
    <p:spTree>
      <p:nvGrpSpPr>
        <p:cNvPr id="1" name=""/>
        <p:cNvGrpSpPr/>
        <p:nvPr/>
      </p:nvGrpSpPr>
      <p:grpSpPr>
        <a:xfrm>
          <a:off x="0" y="0"/>
          <a:ext cx="0" cy="0"/>
          <a:chOff x="0" y="0"/>
          <a:chExt cx="0" cy="0"/>
        </a:xfrm>
      </p:grpSpPr>
      <p:pic>
        <p:nvPicPr>
          <p:cNvPr id="14" name="Grafik 13"/>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4538" y="-162173"/>
            <a:ext cx="9134924" cy="5310436"/>
          </a:xfrm>
          <a:prstGeom prst="rect">
            <a:avLst/>
          </a:prstGeom>
        </p:spPr>
      </p:pic>
      <p:sp>
        <p:nvSpPr>
          <p:cNvPr id="11" name="Inhaltsplatzhalter 2"/>
          <p:cNvSpPr>
            <a:spLocks noGrp="1"/>
          </p:cNvSpPr>
          <p:nvPr>
            <p:ph idx="1" hasCustomPrompt="1"/>
            <p:custDataLst>
              <p:tags r:id="rId1"/>
            </p:custDataLst>
          </p:nvPr>
        </p:nvSpPr>
        <p:spPr>
          <a:xfrm>
            <a:off x="1008001" y="1173163"/>
            <a:ext cx="7634287" cy="3282950"/>
          </a:xfrm>
        </p:spPr>
        <p:txBody>
          <a:bodyPr lIns="0" tIns="0" rIns="0" bIns="0">
            <a:normAutofit/>
          </a:bodyPr>
          <a:lstStyle>
            <a:lvl1pPr marL="285750" indent="-285750">
              <a:buFont typeface="Arial" panose="020B0604020202020204" pitchFamily="34" charset="0"/>
              <a:buChar char="•"/>
              <a:defRPr sz="1800" baseline="0">
                <a:solidFill>
                  <a:schemeClr val="tx1"/>
                </a:solidFill>
                <a:latin typeface="Arial" panose="020B0604020202020204" pitchFamily="34" charset="0"/>
                <a:cs typeface="Arial" panose="020B0604020202020204" pitchFamily="34" charset="0"/>
              </a:defRPr>
            </a:lvl1pPr>
            <a:lvl2pPr marL="742950" indent="-285750">
              <a:buFont typeface="Symbol" panose="05050102010706020507" pitchFamily="18" charset="2"/>
              <a:buChar char="-"/>
              <a:defRPr sz="1800">
                <a:solidFill>
                  <a:schemeClr val="tx1"/>
                </a:solidFill>
                <a:latin typeface="Arial" panose="020B0604020202020204" pitchFamily="34" charset="0"/>
                <a:cs typeface="Arial" panose="020B0604020202020204" pitchFamily="34" charset="0"/>
              </a:defRPr>
            </a:lvl2pPr>
            <a:lvl3pPr marL="1143000" indent="-228600">
              <a:buFont typeface="Symbol" panose="05050102010706020507" pitchFamily="18" charset="2"/>
              <a:buChar char="-"/>
              <a:defRPr sz="1800">
                <a:solidFill>
                  <a:schemeClr val="tx1"/>
                </a:solidFill>
                <a:latin typeface="Arial" panose="020B0604020202020204" pitchFamily="34" charset="0"/>
                <a:cs typeface="Arial" panose="020B0604020202020204" pitchFamily="34" charset="0"/>
              </a:defRPr>
            </a:lvl3pPr>
            <a:lvl4pPr marL="1600200" indent="-228600">
              <a:buFont typeface="Symbol" panose="05050102010706020507" pitchFamily="18" charset="2"/>
              <a:buChar char="-"/>
              <a:defRPr sz="1600">
                <a:solidFill>
                  <a:schemeClr val="tx1"/>
                </a:solidFill>
                <a:latin typeface="Arial" panose="020B0604020202020204" pitchFamily="34" charset="0"/>
                <a:cs typeface="Arial" panose="020B0604020202020204" pitchFamily="34" charset="0"/>
              </a:defRPr>
            </a:lvl4pPr>
            <a:lvl5pPr marL="2057400" indent="-228600">
              <a:buFont typeface="Symbol" panose="05050102010706020507" pitchFamily="18" charset="2"/>
              <a:buChar char="-"/>
              <a:defRPr sz="1400">
                <a:solidFill>
                  <a:schemeClr val="tx1"/>
                </a:solidFill>
                <a:latin typeface="Arial" panose="020B0604020202020204" pitchFamily="34" charset="0"/>
                <a:cs typeface="Arial" panose="020B0604020202020204" pitchFamily="34" charset="0"/>
              </a:defRPr>
            </a:lvl5pPr>
          </a:lstStyle>
          <a:p>
            <a:pPr lvl="0"/>
            <a:r>
              <a:rPr lang="de-DE" dirty="0" smtClean="0"/>
              <a:t>Click </a:t>
            </a:r>
            <a:r>
              <a:rPr lang="de-DE" dirty="0" err="1" smtClean="0"/>
              <a:t>to</a:t>
            </a:r>
            <a:r>
              <a:rPr lang="de-DE" dirty="0" smtClean="0"/>
              <a:t> </a:t>
            </a:r>
            <a:r>
              <a:rPr lang="de-DE" dirty="0" err="1" smtClean="0"/>
              <a:t>add</a:t>
            </a:r>
            <a:r>
              <a:rPr lang="de-DE" dirty="0" smtClean="0"/>
              <a:t> </a:t>
            </a:r>
            <a:r>
              <a:rPr lang="de-DE" dirty="0" err="1" smtClean="0"/>
              <a:t>text</a:t>
            </a:r>
            <a:endParaRPr lang="de-DE" dirty="0" smtClean="0"/>
          </a:p>
          <a:p>
            <a:pPr lvl="1"/>
            <a:r>
              <a:rPr lang="de-DE" dirty="0" smtClean="0"/>
              <a:t>Second </a:t>
            </a:r>
            <a:r>
              <a:rPr lang="de-DE" dirty="0" err="1" smtClean="0"/>
              <a:t>level</a:t>
            </a:r>
            <a:endParaRPr lang="de-DE" dirty="0" smtClean="0"/>
          </a:p>
          <a:p>
            <a:pPr lvl="2"/>
            <a:r>
              <a:rPr lang="de-DE" dirty="0" smtClean="0"/>
              <a:t>Third </a:t>
            </a:r>
            <a:r>
              <a:rPr lang="de-DE" dirty="0" err="1" smtClean="0"/>
              <a:t>level</a:t>
            </a:r>
            <a:endParaRPr lang="de-DE" dirty="0" smtClean="0"/>
          </a:p>
          <a:p>
            <a:pPr lvl="3"/>
            <a:r>
              <a:rPr lang="de-DE" dirty="0" err="1" smtClean="0"/>
              <a:t>Fourth</a:t>
            </a:r>
            <a:r>
              <a:rPr lang="de-DE" dirty="0" smtClean="0"/>
              <a:t> </a:t>
            </a:r>
            <a:r>
              <a:rPr lang="de-DE" dirty="0" err="1" smtClean="0"/>
              <a:t>level</a:t>
            </a:r>
            <a:endParaRPr lang="de-DE" dirty="0" smtClean="0"/>
          </a:p>
          <a:p>
            <a:pPr lvl="4"/>
            <a:r>
              <a:rPr lang="de-DE" dirty="0" err="1" smtClean="0"/>
              <a:t>Fifth</a:t>
            </a:r>
            <a:r>
              <a:rPr lang="de-DE" dirty="0" smtClean="0"/>
              <a:t> </a:t>
            </a:r>
            <a:r>
              <a:rPr lang="de-DE" dirty="0" err="1" smtClean="0"/>
              <a:t>level</a:t>
            </a:r>
            <a:endParaRPr lang="de-CH" dirty="0"/>
          </a:p>
        </p:txBody>
      </p:sp>
      <p:sp>
        <p:nvSpPr>
          <p:cNvPr id="12" name="Titel 1"/>
          <p:cNvSpPr>
            <a:spLocks noGrp="1"/>
          </p:cNvSpPr>
          <p:nvPr>
            <p:ph type="title" hasCustomPrompt="1"/>
            <p:custDataLst>
              <p:tags r:id="rId2"/>
            </p:custDataLst>
          </p:nvPr>
        </p:nvSpPr>
        <p:spPr>
          <a:xfrm>
            <a:off x="1008001" y="261550"/>
            <a:ext cx="7616325" cy="640150"/>
          </a:xfrm>
        </p:spPr>
        <p:txBody>
          <a:bodyPr>
            <a:normAutofit/>
          </a:bodyPr>
          <a:lstStyle>
            <a:lvl1pPr>
              <a:defRPr sz="2400">
                <a:solidFill>
                  <a:schemeClr val="tx1"/>
                </a:solidFill>
              </a:defRPr>
            </a:lvl1pPr>
          </a:lstStyle>
          <a:p>
            <a:r>
              <a:rPr lang="de-DE" dirty="0" smtClean="0"/>
              <a:t>Click </a:t>
            </a:r>
            <a:r>
              <a:rPr lang="de-DE" dirty="0" err="1" smtClean="0"/>
              <a:t>to</a:t>
            </a:r>
            <a:r>
              <a:rPr lang="de-DE" dirty="0" smtClean="0"/>
              <a:t> </a:t>
            </a:r>
            <a:r>
              <a:rPr lang="de-DE" dirty="0" err="1" smtClean="0"/>
              <a:t>add</a:t>
            </a:r>
            <a:r>
              <a:rPr lang="de-DE" dirty="0" smtClean="0"/>
              <a:t> title</a:t>
            </a:r>
            <a:endParaRPr lang="de-DE" dirty="0"/>
          </a:p>
        </p:txBody>
      </p:sp>
      <p:pic>
        <p:nvPicPr>
          <p:cNvPr id="9" name="Picture 2" descr="\\cooper\Projects\SIX Group - officeatwork\Projects\PowerPoint\2015\Desktriptoren\SIX Innen.png"/>
          <p:cNvPicPr>
            <a:picLocks noChangeAspect="1" noChangeArrowheads="1"/>
          </p:cNvPicPr>
          <p:nvPr/>
        </p:nvPicPr>
        <p:blipFill>
          <a:blip r:embed="rId9" cstate="print">
            <a:extLst>
              <a:ext uri="{28A0092B-C50C-407E-A947-70E740481C1C}">
                <a14:useLocalDpi xmlns:a14="http://schemas.microsoft.com/office/drawing/2010/main"/>
              </a:ext>
            </a:extLst>
          </a:blip>
          <a:srcRect/>
          <a:stretch>
            <a:fillRect/>
          </a:stretch>
        </p:blipFill>
        <p:spPr bwMode="auto">
          <a:xfrm>
            <a:off x="7988406" y="4752003"/>
            <a:ext cx="649287" cy="179387"/>
          </a:xfrm>
          <a:prstGeom prst="rect">
            <a:avLst/>
          </a:prstGeom>
          <a:noFill/>
          <a:extLst>
            <a:ext uri="{909E8E84-426E-40DD-AFC4-6F175D3DCCD1}">
              <a14:hiddenFill xmlns:a14="http://schemas.microsoft.com/office/drawing/2010/main">
                <a:solidFill>
                  <a:srgbClr val="FFFFFF"/>
                </a:solidFill>
              </a14:hiddenFill>
            </a:ext>
          </a:extLst>
        </p:spPr>
      </p:pic>
      <p:sp>
        <p:nvSpPr>
          <p:cNvPr id="17" name="Datumsplatzhalter 13"/>
          <p:cNvSpPr>
            <a:spLocks noGrp="1"/>
          </p:cNvSpPr>
          <p:nvPr>
            <p:ph type="dt" sz="half" idx="2"/>
            <p:custDataLst>
              <p:tags r:id="rId3"/>
            </p:custDataLst>
          </p:nvPr>
        </p:nvSpPr>
        <p:spPr>
          <a:xfrm>
            <a:off x="3934150" y="4828470"/>
            <a:ext cx="936300" cy="143836"/>
          </a:xfrm>
          <a:prstGeom prst="rect">
            <a:avLst/>
          </a:prstGeom>
        </p:spPr>
        <p:txBody>
          <a:bodyPr vert="horz" lIns="0" tIns="0" rIns="0" bIns="0" rtlCol="0" anchor="ctr" anchorCtr="0"/>
          <a:lstStyle>
            <a:lvl1pPr algn="l">
              <a:defRPr sz="800" b="0">
                <a:solidFill>
                  <a:schemeClr val="tx1"/>
                </a:solidFill>
                <a:latin typeface="Arial"/>
                <a:cs typeface="Arial"/>
              </a:defRPr>
            </a:lvl1pPr>
          </a:lstStyle>
          <a:p>
            <a:fld id="{B53603B7-8B55-4D56-AC67-3FCE09D458E4}" type="datetime1">
              <a:rPr lang="en-GB" smtClean="0"/>
              <a:t>02/06/2017</a:t>
            </a:fld>
            <a:endParaRPr lang="en-GB" dirty="0"/>
          </a:p>
        </p:txBody>
      </p:sp>
      <p:sp>
        <p:nvSpPr>
          <p:cNvPr id="19" name="Textfeld 18"/>
          <p:cNvSpPr txBox="1"/>
          <p:nvPr>
            <p:custDataLst>
              <p:tags r:id="rId4"/>
            </p:custDataLst>
          </p:nvPr>
        </p:nvSpPr>
        <p:spPr>
          <a:xfrm>
            <a:off x="1940400" y="4827602"/>
            <a:ext cx="1915200" cy="144000"/>
          </a:xfrm>
          <a:prstGeom prst="rect">
            <a:avLst/>
          </a:prstGeom>
          <a:noFill/>
        </p:spPr>
        <p:txBody>
          <a:bodyPr wrap="square" lIns="0" tIns="0" rIns="0" bIns="0" rtlCol="0" anchor="ctr" anchorCtr="0">
            <a:noAutofit/>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de-CH" sz="800" kern="1200" dirty="0" smtClean="0">
              <a:solidFill>
                <a:schemeClr val="tx1"/>
              </a:solidFill>
              <a:latin typeface="Arial" pitchFamily="34" charset="0"/>
              <a:ea typeface="+mn-ea"/>
              <a:cs typeface="Arial" pitchFamily="34" charset="0"/>
            </a:endParaRPr>
          </a:p>
        </p:txBody>
      </p:sp>
      <p:sp>
        <p:nvSpPr>
          <p:cNvPr id="10" name="Foliennummernplatzhalter 3"/>
          <p:cNvSpPr>
            <a:spLocks noGrp="1"/>
          </p:cNvSpPr>
          <p:nvPr>
            <p:ph type="sldNum" sz="quarter" idx="4"/>
            <p:custDataLst>
              <p:tags r:id="rId5"/>
            </p:custDataLst>
          </p:nvPr>
        </p:nvSpPr>
        <p:spPr>
          <a:xfrm>
            <a:off x="1278000" y="4827602"/>
            <a:ext cx="467656" cy="143999"/>
          </a:xfrm>
          <a:prstGeom prst="rect">
            <a:avLst/>
          </a:prstGeom>
        </p:spPr>
        <p:txBody>
          <a:bodyPr vert="horz" lIns="0" tIns="0" rIns="0" bIns="0" rtlCol="0" anchor="ctr"/>
          <a:lstStyle>
            <a:lvl1pPr algn="l">
              <a:defRPr sz="800" b="0">
                <a:solidFill>
                  <a:schemeClr val="tx1"/>
                </a:solidFill>
                <a:latin typeface="Arial" pitchFamily="34" charset="0"/>
                <a:cs typeface="Arial" pitchFamily="34" charset="0"/>
              </a:defRPr>
            </a:lvl1pPr>
          </a:lstStyle>
          <a:p>
            <a:fld id="{6F42FDE4-A7DD-41A7-A0A6-9B649FB43336}" type="slidenum">
              <a:rPr lang="en-GB" smtClean="0"/>
              <a:pPr/>
              <a:t>‹#›</a:t>
            </a:fld>
            <a:endParaRPr lang="en-GB" sz="1400" dirty="0">
              <a:solidFill>
                <a:srgbClr val="FFFFFF"/>
              </a:solidFill>
              <a:latin typeface="+mj-lt"/>
              <a:ea typeface="+mj-ea"/>
              <a:cs typeface="+mj-cs"/>
            </a:endParaRPr>
          </a:p>
        </p:txBody>
      </p:sp>
      <p:sp>
        <p:nvSpPr>
          <p:cNvPr id="13" name="Textfeld 12"/>
          <p:cNvSpPr txBox="1"/>
          <p:nvPr>
            <p:custDataLst>
              <p:tags r:id="rId6"/>
            </p:custDataLst>
          </p:nvPr>
        </p:nvSpPr>
        <p:spPr>
          <a:xfrm>
            <a:off x="1008000" y="4827601"/>
            <a:ext cx="683680" cy="144000"/>
          </a:xfrm>
          <a:prstGeom prst="rect">
            <a:avLst/>
          </a:prstGeom>
          <a:noFill/>
        </p:spPr>
        <p:txBody>
          <a:bodyPr wrap="square" lIns="0" tIns="0" rIns="0" bIns="0" rtlCol="0" anchor="ctr" anchorCtr="0">
            <a:no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e-CH" sz="800" kern="1200" smtClean="0">
                <a:solidFill>
                  <a:schemeClr val="tx1"/>
                </a:solidFill>
                <a:latin typeface="Arial" pitchFamily="34" charset="0"/>
                <a:ea typeface="+mn-ea"/>
                <a:cs typeface="Arial" pitchFamily="34" charset="0"/>
              </a:rPr>
              <a:t>Page</a:t>
            </a:r>
            <a:endParaRPr lang="de-CH" sz="800" kern="1200" dirty="0" smtClean="0">
              <a:solidFill>
                <a:schemeClr val="tx1"/>
              </a:solidFill>
              <a:latin typeface="Arial" pitchFamily="34" charset="0"/>
              <a:ea typeface="+mn-ea"/>
              <a:cs typeface="Arial" pitchFamily="34" charset="0"/>
            </a:endParaRPr>
          </a:p>
        </p:txBody>
      </p:sp>
    </p:spTree>
    <p:extLst>
      <p:ext uri="{BB962C8B-B14F-4D97-AF65-F5344CB8AC3E}">
        <p14:creationId xmlns:p14="http://schemas.microsoft.com/office/powerpoint/2010/main" val="3159211525"/>
      </p:ext>
    </p:extLst>
  </p:cSld>
  <p:clrMapOvr>
    <a:masterClrMapping/>
  </p:clrMapOvr>
  <p:timing>
    <p:tnLst>
      <p:par>
        <p:cTn id="1" dur="indefinite" restart="never" nodeType="tmRoot"/>
      </p:par>
    </p:tnLst>
  </p:timing>
  <p:hf hdr="0" ftr="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4_Inhalt_Bild">
    <p:spTree>
      <p:nvGrpSpPr>
        <p:cNvPr id="1" name=""/>
        <p:cNvGrpSpPr/>
        <p:nvPr/>
      </p:nvGrpSpPr>
      <p:grpSpPr>
        <a:xfrm>
          <a:off x="0" y="0"/>
          <a:ext cx="0" cy="0"/>
          <a:chOff x="0" y="0"/>
          <a:chExt cx="0" cy="0"/>
        </a:xfrm>
      </p:grpSpPr>
      <p:pic>
        <p:nvPicPr>
          <p:cNvPr id="15" name="Picture 2"/>
          <p:cNvPicPr>
            <a:picLocks noChangeAspect="1" noChangeArrowheads="1"/>
          </p:cNvPicPr>
          <p:nvPr/>
        </p:nvPicPr>
        <p:blipFill>
          <a:blip r:embed="rId8">
            <a:extLst>
              <a:ext uri="{28A0092B-C50C-407E-A947-70E740481C1C}">
                <a14:useLocalDpi xmlns:a14="http://schemas.microsoft.com/office/drawing/2010/main"/>
              </a:ext>
            </a:extLst>
          </a:blip>
          <a:stretch>
            <a:fillRect/>
          </a:stretch>
        </p:blipFill>
        <p:spPr bwMode="auto">
          <a:xfrm>
            <a:off x="-34257" y="-34774"/>
            <a:ext cx="9212513" cy="520336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cooper\Projects\SIX Group - officeatwork\Projects\PowerPoint\2015\Desktriptoren\SIX Innen.png"/>
          <p:cNvPicPr>
            <a:picLocks noChangeAspect="1" noChangeArrowheads="1"/>
          </p:cNvPicPr>
          <p:nvPr/>
        </p:nvPicPr>
        <p:blipFill>
          <a:blip r:embed="rId9" cstate="print">
            <a:extLst>
              <a:ext uri="{28A0092B-C50C-407E-A947-70E740481C1C}">
                <a14:useLocalDpi xmlns:a14="http://schemas.microsoft.com/office/drawing/2010/main"/>
              </a:ext>
            </a:extLst>
          </a:blip>
          <a:srcRect/>
          <a:stretch>
            <a:fillRect/>
          </a:stretch>
        </p:blipFill>
        <p:spPr bwMode="auto">
          <a:xfrm>
            <a:off x="7988406" y="4752003"/>
            <a:ext cx="649287" cy="179387"/>
          </a:xfrm>
          <a:prstGeom prst="rect">
            <a:avLst/>
          </a:prstGeom>
          <a:noFill/>
          <a:extLst>
            <a:ext uri="{909E8E84-426E-40DD-AFC4-6F175D3DCCD1}">
              <a14:hiddenFill xmlns:a14="http://schemas.microsoft.com/office/drawing/2010/main">
                <a:solidFill>
                  <a:srgbClr val="FFFFFF"/>
                </a:solidFill>
              </a14:hiddenFill>
            </a:ext>
          </a:extLst>
        </p:spPr>
      </p:pic>
      <p:sp>
        <p:nvSpPr>
          <p:cNvPr id="17" name="Datumsplatzhalter 13"/>
          <p:cNvSpPr>
            <a:spLocks noGrp="1"/>
          </p:cNvSpPr>
          <p:nvPr>
            <p:ph type="dt" sz="half" idx="2"/>
            <p:custDataLst>
              <p:tags r:id="rId1"/>
            </p:custDataLst>
          </p:nvPr>
        </p:nvSpPr>
        <p:spPr>
          <a:xfrm>
            <a:off x="3934150" y="4828470"/>
            <a:ext cx="936300" cy="143836"/>
          </a:xfrm>
          <a:prstGeom prst="rect">
            <a:avLst/>
          </a:prstGeom>
        </p:spPr>
        <p:txBody>
          <a:bodyPr vert="horz" lIns="0" tIns="0" rIns="0" bIns="0" rtlCol="0" anchor="ctr" anchorCtr="0"/>
          <a:lstStyle>
            <a:lvl1pPr algn="l">
              <a:defRPr sz="800" b="0">
                <a:solidFill>
                  <a:schemeClr val="bg1"/>
                </a:solidFill>
                <a:latin typeface="Arial"/>
                <a:cs typeface="Arial"/>
              </a:defRPr>
            </a:lvl1pPr>
          </a:lstStyle>
          <a:p>
            <a:fld id="{B53603B7-8B55-4D56-AC67-3FCE09D458E4}" type="datetime1">
              <a:rPr lang="en-GB" smtClean="0"/>
              <a:t>02/06/2017</a:t>
            </a:fld>
            <a:endParaRPr lang="en-GB" dirty="0"/>
          </a:p>
        </p:txBody>
      </p:sp>
      <p:sp>
        <p:nvSpPr>
          <p:cNvPr id="19" name="Textfeld 18"/>
          <p:cNvSpPr txBox="1"/>
          <p:nvPr>
            <p:custDataLst>
              <p:tags r:id="rId2"/>
            </p:custDataLst>
          </p:nvPr>
        </p:nvSpPr>
        <p:spPr>
          <a:xfrm>
            <a:off x="1940400" y="4827602"/>
            <a:ext cx="1915200" cy="144000"/>
          </a:xfrm>
          <a:prstGeom prst="rect">
            <a:avLst/>
          </a:prstGeom>
          <a:noFill/>
        </p:spPr>
        <p:txBody>
          <a:bodyPr wrap="square" lIns="0" tIns="0" rIns="0" bIns="0" rtlCol="0" anchor="ctr" anchorCtr="0">
            <a:noAutofit/>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de-CH" sz="800" kern="1200" dirty="0" smtClean="0">
              <a:solidFill>
                <a:schemeClr val="bg1"/>
              </a:solidFill>
              <a:latin typeface="Arial" pitchFamily="34" charset="0"/>
              <a:ea typeface="+mn-ea"/>
              <a:cs typeface="Arial" pitchFamily="34" charset="0"/>
            </a:endParaRPr>
          </a:p>
        </p:txBody>
      </p:sp>
      <p:sp>
        <p:nvSpPr>
          <p:cNvPr id="10" name="Foliennummernplatzhalter 3"/>
          <p:cNvSpPr>
            <a:spLocks noGrp="1"/>
          </p:cNvSpPr>
          <p:nvPr>
            <p:ph type="sldNum" sz="quarter" idx="4"/>
            <p:custDataLst>
              <p:tags r:id="rId3"/>
            </p:custDataLst>
          </p:nvPr>
        </p:nvSpPr>
        <p:spPr>
          <a:xfrm>
            <a:off x="1278000" y="4827602"/>
            <a:ext cx="467656" cy="143999"/>
          </a:xfrm>
          <a:prstGeom prst="rect">
            <a:avLst/>
          </a:prstGeom>
        </p:spPr>
        <p:txBody>
          <a:bodyPr vert="horz" lIns="0" tIns="0" rIns="0" bIns="0" rtlCol="0" anchor="ctr"/>
          <a:lstStyle>
            <a:lvl1pPr algn="l">
              <a:defRPr sz="800" b="0">
                <a:solidFill>
                  <a:schemeClr val="bg1"/>
                </a:solidFill>
                <a:latin typeface="Arial" pitchFamily="34" charset="0"/>
                <a:cs typeface="Arial" pitchFamily="34" charset="0"/>
              </a:defRPr>
            </a:lvl1pPr>
          </a:lstStyle>
          <a:p>
            <a:fld id="{6F42FDE4-A7DD-41A7-A0A6-9B649FB43336}" type="slidenum">
              <a:rPr lang="en-GB" smtClean="0"/>
              <a:pPr/>
              <a:t>‹#›</a:t>
            </a:fld>
            <a:endParaRPr lang="en-GB" sz="1400" dirty="0">
              <a:solidFill>
                <a:srgbClr val="FFFFFF"/>
              </a:solidFill>
              <a:latin typeface="+mj-lt"/>
              <a:ea typeface="+mj-ea"/>
              <a:cs typeface="+mj-cs"/>
            </a:endParaRPr>
          </a:p>
        </p:txBody>
      </p:sp>
      <p:sp>
        <p:nvSpPr>
          <p:cNvPr id="13" name="Textfeld 12"/>
          <p:cNvSpPr txBox="1"/>
          <p:nvPr>
            <p:custDataLst>
              <p:tags r:id="rId4"/>
            </p:custDataLst>
          </p:nvPr>
        </p:nvSpPr>
        <p:spPr>
          <a:xfrm>
            <a:off x="1008000" y="4827601"/>
            <a:ext cx="683680" cy="144000"/>
          </a:xfrm>
          <a:prstGeom prst="rect">
            <a:avLst/>
          </a:prstGeom>
          <a:noFill/>
        </p:spPr>
        <p:txBody>
          <a:bodyPr wrap="square" lIns="0" tIns="0" rIns="0" bIns="0" rtlCol="0" anchor="ctr" anchorCtr="0">
            <a:no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e-CH" sz="800" kern="1200" smtClean="0">
                <a:solidFill>
                  <a:schemeClr val="bg1"/>
                </a:solidFill>
                <a:latin typeface="Arial" pitchFamily="34" charset="0"/>
                <a:ea typeface="+mn-ea"/>
                <a:cs typeface="Arial" pitchFamily="34" charset="0"/>
              </a:rPr>
              <a:t>Page</a:t>
            </a:r>
            <a:endParaRPr lang="de-CH" sz="800" kern="1200" dirty="0" smtClean="0">
              <a:solidFill>
                <a:schemeClr val="bg1"/>
              </a:solidFill>
              <a:latin typeface="Arial" pitchFamily="34" charset="0"/>
              <a:ea typeface="+mn-ea"/>
              <a:cs typeface="Arial" pitchFamily="34" charset="0"/>
            </a:endParaRPr>
          </a:p>
        </p:txBody>
      </p:sp>
      <p:sp>
        <p:nvSpPr>
          <p:cNvPr id="14" name="Inhaltsplatzhalter 2"/>
          <p:cNvSpPr>
            <a:spLocks noGrp="1"/>
          </p:cNvSpPr>
          <p:nvPr>
            <p:ph idx="1" hasCustomPrompt="1"/>
            <p:custDataLst>
              <p:tags r:id="rId5"/>
            </p:custDataLst>
          </p:nvPr>
        </p:nvSpPr>
        <p:spPr>
          <a:xfrm>
            <a:off x="1008001" y="1173163"/>
            <a:ext cx="7634287" cy="3282950"/>
          </a:xfrm>
        </p:spPr>
        <p:txBody>
          <a:bodyPr lIns="0" tIns="0" rIns="0" bIns="0">
            <a:normAutofit/>
          </a:bodyPr>
          <a:lstStyle>
            <a:lvl1pPr marL="285750" indent="-285750">
              <a:buFont typeface="Arial" panose="020B0604020202020204" pitchFamily="34" charset="0"/>
              <a:buChar char="•"/>
              <a:defRPr sz="1800" baseline="0">
                <a:solidFill>
                  <a:schemeClr val="tx1"/>
                </a:solidFill>
                <a:latin typeface="Arial" panose="020B0604020202020204" pitchFamily="34" charset="0"/>
                <a:cs typeface="Arial" panose="020B0604020202020204" pitchFamily="34" charset="0"/>
              </a:defRPr>
            </a:lvl1pPr>
            <a:lvl2pPr marL="742950" indent="-285750">
              <a:buFont typeface="Symbol" panose="05050102010706020507" pitchFamily="18" charset="2"/>
              <a:buChar char="-"/>
              <a:defRPr sz="1800">
                <a:solidFill>
                  <a:schemeClr val="tx1"/>
                </a:solidFill>
                <a:latin typeface="Arial" panose="020B0604020202020204" pitchFamily="34" charset="0"/>
                <a:cs typeface="Arial" panose="020B0604020202020204" pitchFamily="34" charset="0"/>
              </a:defRPr>
            </a:lvl2pPr>
            <a:lvl3pPr marL="1143000" indent="-228600">
              <a:buFont typeface="Symbol" panose="05050102010706020507" pitchFamily="18" charset="2"/>
              <a:buChar char="-"/>
              <a:defRPr sz="1800">
                <a:solidFill>
                  <a:schemeClr val="tx1"/>
                </a:solidFill>
                <a:latin typeface="Arial" panose="020B0604020202020204" pitchFamily="34" charset="0"/>
                <a:cs typeface="Arial" panose="020B0604020202020204" pitchFamily="34" charset="0"/>
              </a:defRPr>
            </a:lvl3pPr>
            <a:lvl4pPr marL="1600200" indent="-228600">
              <a:buFont typeface="Symbol" panose="05050102010706020507" pitchFamily="18" charset="2"/>
              <a:buChar char="-"/>
              <a:defRPr sz="1600">
                <a:solidFill>
                  <a:schemeClr val="tx1"/>
                </a:solidFill>
                <a:latin typeface="Arial" panose="020B0604020202020204" pitchFamily="34" charset="0"/>
                <a:cs typeface="Arial" panose="020B0604020202020204" pitchFamily="34" charset="0"/>
              </a:defRPr>
            </a:lvl4pPr>
            <a:lvl5pPr marL="2057400" indent="-228600">
              <a:buFont typeface="Symbol" panose="05050102010706020507" pitchFamily="18" charset="2"/>
              <a:buChar char="-"/>
              <a:defRPr sz="1400">
                <a:solidFill>
                  <a:schemeClr val="tx1"/>
                </a:solidFill>
                <a:latin typeface="Arial" panose="020B0604020202020204" pitchFamily="34" charset="0"/>
                <a:cs typeface="Arial" panose="020B0604020202020204" pitchFamily="34" charset="0"/>
              </a:defRPr>
            </a:lvl5pPr>
          </a:lstStyle>
          <a:p>
            <a:pPr lvl="0"/>
            <a:r>
              <a:rPr lang="de-DE" dirty="0" smtClean="0"/>
              <a:t>Click </a:t>
            </a:r>
            <a:r>
              <a:rPr lang="de-DE" dirty="0" err="1" smtClean="0"/>
              <a:t>to</a:t>
            </a:r>
            <a:r>
              <a:rPr lang="de-DE" dirty="0" smtClean="0"/>
              <a:t> </a:t>
            </a:r>
            <a:r>
              <a:rPr lang="de-DE" dirty="0" err="1" smtClean="0"/>
              <a:t>add</a:t>
            </a:r>
            <a:r>
              <a:rPr lang="de-DE" dirty="0" smtClean="0"/>
              <a:t> </a:t>
            </a:r>
            <a:r>
              <a:rPr lang="de-DE" dirty="0" err="1" smtClean="0"/>
              <a:t>text</a:t>
            </a:r>
            <a:endParaRPr lang="de-DE" dirty="0" smtClean="0"/>
          </a:p>
          <a:p>
            <a:pPr lvl="1"/>
            <a:r>
              <a:rPr lang="de-DE" dirty="0" smtClean="0"/>
              <a:t>Second </a:t>
            </a:r>
            <a:r>
              <a:rPr lang="de-DE" dirty="0" err="1" smtClean="0"/>
              <a:t>level</a:t>
            </a:r>
            <a:endParaRPr lang="de-DE" dirty="0" smtClean="0"/>
          </a:p>
          <a:p>
            <a:pPr lvl="2"/>
            <a:r>
              <a:rPr lang="de-DE" dirty="0" smtClean="0"/>
              <a:t>Third </a:t>
            </a:r>
            <a:r>
              <a:rPr lang="de-DE" dirty="0" err="1" smtClean="0"/>
              <a:t>level</a:t>
            </a:r>
            <a:endParaRPr lang="de-DE" dirty="0" smtClean="0"/>
          </a:p>
          <a:p>
            <a:pPr lvl="3"/>
            <a:r>
              <a:rPr lang="de-DE" dirty="0" err="1" smtClean="0"/>
              <a:t>Fourth</a:t>
            </a:r>
            <a:r>
              <a:rPr lang="de-DE" dirty="0" smtClean="0"/>
              <a:t> </a:t>
            </a:r>
            <a:r>
              <a:rPr lang="de-DE" dirty="0" err="1" smtClean="0"/>
              <a:t>level</a:t>
            </a:r>
            <a:endParaRPr lang="de-DE" dirty="0" smtClean="0"/>
          </a:p>
          <a:p>
            <a:pPr lvl="4"/>
            <a:r>
              <a:rPr lang="de-DE" dirty="0" err="1" smtClean="0"/>
              <a:t>Fifth</a:t>
            </a:r>
            <a:r>
              <a:rPr lang="de-DE" dirty="0" smtClean="0"/>
              <a:t> </a:t>
            </a:r>
            <a:r>
              <a:rPr lang="de-DE" dirty="0" err="1" smtClean="0"/>
              <a:t>level</a:t>
            </a:r>
            <a:endParaRPr lang="de-CH" dirty="0"/>
          </a:p>
        </p:txBody>
      </p:sp>
      <p:sp>
        <p:nvSpPr>
          <p:cNvPr id="16" name="Titel 1"/>
          <p:cNvSpPr>
            <a:spLocks noGrp="1"/>
          </p:cNvSpPr>
          <p:nvPr>
            <p:ph type="title" hasCustomPrompt="1"/>
            <p:custDataLst>
              <p:tags r:id="rId6"/>
            </p:custDataLst>
          </p:nvPr>
        </p:nvSpPr>
        <p:spPr>
          <a:xfrm>
            <a:off x="1008001" y="261550"/>
            <a:ext cx="7616325" cy="640150"/>
          </a:xfrm>
        </p:spPr>
        <p:txBody>
          <a:bodyPr>
            <a:normAutofit/>
          </a:bodyPr>
          <a:lstStyle>
            <a:lvl1pPr>
              <a:defRPr sz="2400">
                <a:solidFill>
                  <a:schemeClr val="tx1"/>
                </a:solidFill>
              </a:defRPr>
            </a:lvl1pPr>
          </a:lstStyle>
          <a:p>
            <a:r>
              <a:rPr lang="de-DE" dirty="0" smtClean="0"/>
              <a:t>Click </a:t>
            </a:r>
            <a:r>
              <a:rPr lang="de-DE" dirty="0" err="1" smtClean="0"/>
              <a:t>to</a:t>
            </a:r>
            <a:r>
              <a:rPr lang="de-DE" dirty="0" smtClean="0"/>
              <a:t> </a:t>
            </a:r>
            <a:r>
              <a:rPr lang="de-DE" dirty="0" err="1" smtClean="0"/>
              <a:t>add</a:t>
            </a:r>
            <a:r>
              <a:rPr lang="de-DE" dirty="0" smtClean="0"/>
              <a:t> title</a:t>
            </a:r>
            <a:endParaRPr lang="de-DE" dirty="0"/>
          </a:p>
        </p:txBody>
      </p:sp>
    </p:spTree>
    <p:extLst>
      <p:ext uri="{BB962C8B-B14F-4D97-AF65-F5344CB8AC3E}">
        <p14:creationId xmlns:p14="http://schemas.microsoft.com/office/powerpoint/2010/main" val="1053913005"/>
      </p:ext>
    </p:extLst>
  </p:cSld>
  <p:clrMapOvr>
    <a:masterClrMapping/>
  </p:clrMapOvr>
  <p:timing>
    <p:tnLst>
      <p:par>
        <p:cTn id="1" dur="indefinite" restart="never" nodeType="tmRoot"/>
      </p:par>
    </p:tnLst>
  </p:timing>
  <p:hf hdr="0" ftr="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5_Inhalt_Bild">
    <p:spTree>
      <p:nvGrpSpPr>
        <p:cNvPr id="1" name=""/>
        <p:cNvGrpSpPr/>
        <p:nvPr/>
      </p:nvGrpSpPr>
      <p:grpSpPr>
        <a:xfrm>
          <a:off x="0" y="0"/>
          <a:ext cx="0" cy="0"/>
          <a:chOff x="0" y="0"/>
          <a:chExt cx="0" cy="0"/>
        </a:xfrm>
      </p:grpSpPr>
      <p:pic>
        <p:nvPicPr>
          <p:cNvPr id="14" name="Picture 2"/>
          <p:cNvPicPr>
            <a:picLocks noChangeAspect="1" noChangeArrowheads="1"/>
          </p:cNvPicPr>
          <p:nvPr/>
        </p:nvPicPr>
        <p:blipFill>
          <a:blip r:embed="rId8">
            <a:extLst>
              <a:ext uri="{28A0092B-C50C-407E-A947-70E740481C1C}">
                <a14:useLocalDpi xmlns:a14="http://schemas.microsoft.com/office/drawing/2010/main"/>
              </a:ext>
            </a:extLst>
          </a:blip>
          <a:stretch>
            <a:fillRect/>
          </a:stretch>
        </p:blipFill>
        <p:spPr bwMode="auto">
          <a:xfrm>
            <a:off x="3587" y="0"/>
            <a:ext cx="9173338" cy="523842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cooper\Projects\SIX Group - officeatwork\Projects\PowerPoint\2015\Desktriptoren\SIX Innen.png"/>
          <p:cNvPicPr>
            <a:picLocks noChangeAspect="1" noChangeArrowheads="1"/>
          </p:cNvPicPr>
          <p:nvPr/>
        </p:nvPicPr>
        <p:blipFill>
          <a:blip r:embed="rId9" cstate="print">
            <a:extLst>
              <a:ext uri="{28A0092B-C50C-407E-A947-70E740481C1C}">
                <a14:useLocalDpi xmlns:a14="http://schemas.microsoft.com/office/drawing/2010/main"/>
              </a:ext>
            </a:extLst>
          </a:blip>
          <a:srcRect/>
          <a:stretch>
            <a:fillRect/>
          </a:stretch>
        </p:blipFill>
        <p:spPr bwMode="auto">
          <a:xfrm>
            <a:off x="7988406" y="4752003"/>
            <a:ext cx="649287" cy="179387"/>
          </a:xfrm>
          <a:prstGeom prst="rect">
            <a:avLst/>
          </a:prstGeom>
          <a:noFill/>
          <a:extLst>
            <a:ext uri="{909E8E84-426E-40DD-AFC4-6F175D3DCCD1}">
              <a14:hiddenFill xmlns:a14="http://schemas.microsoft.com/office/drawing/2010/main">
                <a:solidFill>
                  <a:srgbClr val="FFFFFF"/>
                </a:solidFill>
              </a14:hiddenFill>
            </a:ext>
          </a:extLst>
        </p:spPr>
      </p:pic>
      <p:sp>
        <p:nvSpPr>
          <p:cNvPr id="17" name="Datumsplatzhalter 13"/>
          <p:cNvSpPr>
            <a:spLocks noGrp="1"/>
          </p:cNvSpPr>
          <p:nvPr>
            <p:ph type="dt" sz="half" idx="2"/>
            <p:custDataLst>
              <p:tags r:id="rId1"/>
            </p:custDataLst>
          </p:nvPr>
        </p:nvSpPr>
        <p:spPr>
          <a:xfrm>
            <a:off x="3934150" y="4828470"/>
            <a:ext cx="936300" cy="143836"/>
          </a:xfrm>
          <a:prstGeom prst="rect">
            <a:avLst/>
          </a:prstGeom>
        </p:spPr>
        <p:txBody>
          <a:bodyPr vert="horz" lIns="0" tIns="0" rIns="0" bIns="0" rtlCol="0" anchor="ctr" anchorCtr="0"/>
          <a:lstStyle>
            <a:lvl1pPr algn="l">
              <a:defRPr sz="800" b="0">
                <a:solidFill>
                  <a:schemeClr val="tx1"/>
                </a:solidFill>
                <a:latin typeface="Arial"/>
                <a:cs typeface="Arial"/>
              </a:defRPr>
            </a:lvl1pPr>
          </a:lstStyle>
          <a:p>
            <a:fld id="{B53603B7-8B55-4D56-AC67-3FCE09D458E4}" type="datetime1">
              <a:rPr lang="en-GB" smtClean="0"/>
              <a:t>02/06/2017</a:t>
            </a:fld>
            <a:endParaRPr lang="en-GB" dirty="0"/>
          </a:p>
        </p:txBody>
      </p:sp>
      <p:sp>
        <p:nvSpPr>
          <p:cNvPr id="19" name="Textfeld 18"/>
          <p:cNvSpPr txBox="1"/>
          <p:nvPr>
            <p:custDataLst>
              <p:tags r:id="rId2"/>
            </p:custDataLst>
          </p:nvPr>
        </p:nvSpPr>
        <p:spPr>
          <a:xfrm>
            <a:off x="1940400" y="4827602"/>
            <a:ext cx="1915200" cy="144000"/>
          </a:xfrm>
          <a:prstGeom prst="rect">
            <a:avLst/>
          </a:prstGeom>
          <a:noFill/>
        </p:spPr>
        <p:txBody>
          <a:bodyPr wrap="square" lIns="0" tIns="0" rIns="0" bIns="0" rtlCol="0" anchor="ctr" anchorCtr="0">
            <a:noAutofit/>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de-CH" sz="800" kern="1200" dirty="0" smtClean="0">
              <a:solidFill>
                <a:schemeClr val="tx1"/>
              </a:solidFill>
              <a:latin typeface="Arial" pitchFamily="34" charset="0"/>
              <a:ea typeface="+mn-ea"/>
              <a:cs typeface="Arial" pitchFamily="34" charset="0"/>
            </a:endParaRPr>
          </a:p>
        </p:txBody>
      </p:sp>
      <p:sp>
        <p:nvSpPr>
          <p:cNvPr id="10" name="Foliennummernplatzhalter 3"/>
          <p:cNvSpPr>
            <a:spLocks noGrp="1"/>
          </p:cNvSpPr>
          <p:nvPr>
            <p:ph type="sldNum" sz="quarter" idx="4"/>
            <p:custDataLst>
              <p:tags r:id="rId3"/>
            </p:custDataLst>
          </p:nvPr>
        </p:nvSpPr>
        <p:spPr>
          <a:xfrm>
            <a:off x="1278000" y="4827602"/>
            <a:ext cx="467656" cy="143999"/>
          </a:xfrm>
          <a:prstGeom prst="rect">
            <a:avLst/>
          </a:prstGeom>
        </p:spPr>
        <p:txBody>
          <a:bodyPr vert="horz" lIns="0" tIns="0" rIns="0" bIns="0" rtlCol="0" anchor="ctr"/>
          <a:lstStyle>
            <a:lvl1pPr algn="l">
              <a:defRPr sz="800" b="0">
                <a:solidFill>
                  <a:schemeClr val="tx1"/>
                </a:solidFill>
                <a:latin typeface="Arial" pitchFamily="34" charset="0"/>
                <a:cs typeface="Arial" pitchFamily="34" charset="0"/>
              </a:defRPr>
            </a:lvl1pPr>
          </a:lstStyle>
          <a:p>
            <a:fld id="{6F42FDE4-A7DD-41A7-A0A6-9B649FB43336}" type="slidenum">
              <a:rPr lang="en-GB" smtClean="0"/>
              <a:pPr/>
              <a:t>‹#›</a:t>
            </a:fld>
            <a:endParaRPr lang="en-GB" sz="1400" dirty="0">
              <a:solidFill>
                <a:srgbClr val="FFFFFF"/>
              </a:solidFill>
              <a:latin typeface="+mj-lt"/>
              <a:ea typeface="+mj-ea"/>
              <a:cs typeface="+mj-cs"/>
            </a:endParaRPr>
          </a:p>
        </p:txBody>
      </p:sp>
      <p:sp>
        <p:nvSpPr>
          <p:cNvPr id="13" name="Textfeld 12"/>
          <p:cNvSpPr txBox="1"/>
          <p:nvPr>
            <p:custDataLst>
              <p:tags r:id="rId4"/>
            </p:custDataLst>
          </p:nvPr>
        </p:nvSpPr>
        <p:spPr>
          <a:xfrm>
            <a:off x="1008000" y="4827601"/>
            <a:ext cx="683680" cy="144000"/>
          </a:xfrm>
          <a:prstGeom prst="rect">
            <a:avLst/>
          </a:prstGeom>
          <a:noFill/>
        </p:spPr>
        <p:txBody>
          <a:bodyPr wrap="square" lIns="0" tIns="0" rIns="0" bIns="0" rtlCol="0" anchor="ctr" anchorCtr="0">
            <a:no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e-CH" sz="800" kern="1200" smtClean="0">
                <a:solidFill>
                  <a:schemeClr val="tx1"/>
                </a:solidFill>
                <a:latin typeface="Arial" pitchFamily="34" charset="0"/>
                <a:ea typeface="+mn-ea"/>
                <a:cs typeface="Arial" pitchFamily="34" charset="0"/>
              </a:rPr>
              <a:t>Page</a:t>
            </a:r>
            <a:endParaRPr lang="de-CH" sz="800" kern="1200" dirty="0" smtClean="0">
              <a:solidFill>
                <a:schemeClr val="tx1"/>
              </a:solidFill>
              <a:latin typeface="Arial" pitchFamily="34" charset="0"/>
              <a:ea typeface="+mn-ea"/>
              <a:cs typeface="Arial" pitchFamily="34" charset="0"/>
            </a:endParaRPr>
          </a:p>
        </p:txBody>
      </p:sp>
      <p:sp>
        <p:nvSpPr>
          <p:cNvPr id="15" name="Inhaltsplatzhalter 2"/>
          <p:cNvSpPr>
            <a:spLocks noGrp="1"/>
          </p:cNvSpPr>
          <p:nvPr>
            <p:ph idx="1" hasCustomPrompt="1"/>
            <p:custDataLst>
              <p:tags r:id="rId5"/>
            </p:custDataLst>
          </p:nvPr>
        </p:nvSpPr>
        <p:spPr>
          <a:xfrm>
            <a:off x="1008001" y="1173163"/>
            <a:ext cx="7634287" cy="3282950"/>
          </a:xfrm>
        </p:spPr>
        <p:txBody>
          <a:bodyPr lIns="0" tIns="0" rIns="0" bIns="0">
            <a:normAutofit/>
          </a:bodyPr>
          <a:lstStyle>
            <a:lvl1pPr marL="285750" indent="-285750">
              <a:buFont typeface="Arial" panose="020B0604020202020204" pitchFamily="34" charset="0"/>
              <a:buChar char="•"/>
              <a:defRPr sz="1800" baseline="0">
                <a:solidFill>
                  <a:schemeClr val="tx1"/>
                </a:solidFill>
                <a:latin typeface="Arial" panose="020B0604020202020204" pitchFamily="34" charset="0"/>
                <a:cs typeface="Arial" panose="020B0604020202020204" pitchFamily="34" charset="0"/>
              </a:defRPr>
            </a:lvl1pPr>
            <a:lvl2pPr marL="742950" indent="-285750">
              <a:buFont typeface="Symbol" panose="05050102010706020507" pitchFamily="18" charset="2"/>
              <a:buChar char="-"/>
              <a:defRPr sz="1800">
                <a:solidFill>
                  <a:schemeClr val="tx1"/>
                </a:solidFill>
                <a:latin typeface="Arial" panose="020B0604020202020204" pitchFamily="34" charset="0"/>
                <a:cs typeface="Arial" panose="020B0604020202020204" pitchFamily="34" charset="0"/>
              </a:defRPr>
            </a:lvl2pPr>
            <a:lvl3pPr marL="1143000" indent="-228600">
              <a:buFont typeface="Symbol" panose="05050102010706020507" pitchFamily="18" charset="2"/>
              <a:buChar char="-"/>
              <a:defRPr sz="1800">
                <a:solidFill>
                  <a:schemeClr val="tx1"/>
                </a:solidFill>
                <a:latin typeface="Arial" panose="020B0604020202020204" pitchFamily="34" charset="0"/>
                <a:cs typeface="Arial" panose="020B0604020202020204" pitchFamily="34" charset="0"/>
              </a:defRPr>
            </a:lvl3pPr>
            <a:lvl4pPr marL="1600200" indent="-228600">
              <a:buFont typeface="Symbol" panose="05050102010706020507" pitchFamily="18" charset="2"/>
              <a:buChar char="-"/>
              <a:defRPr sz="1600">
                <a:solidFill>
                  <a:schemeClr val="tx1"/>
                </a:solidFill>
                <a:latin typeface="Arial" panose="020B0604020202020204" pitchFamily="34" charset="0"/>
                <a:cs typeface="Arial" panose="020B0604020202020204" pitchFamily="34" charset="0"/>
              </a:defRPr>
            </a:lvl4pPr>
            <a:lvl5pPr marL="2057400" indent="-228600">
              <a:buFont typeface="Symbol" panose="05050102010706020507" pitchFamily="18" charset="2"/>
              <a:buChar char="-"/>
              <a:defRPr sz="1400">
                <a:solidFill>
                  <a:schemeClr val="tx1"/>
                </a:solidFill>
                <a:latin typeface="Arial" panose="020B0604020202020204" pitchFamily="34" charset="0"/>
                <a:cs typeface="Arial" panose="020B0604020202020204" pitchFamily="34" charset="0"/>
              </a:defRPr>
            </a:lvl5pPr>
          </a:lstStyle>
          <a:p>
            <a:pPr lvl="0"/>
            <a:r>
              <a:rPr lang="de-DE" dirty="0" smtClean="0"/>
              <a:t>Click </a:t>
            </a:r>
            <a:r>
              <a:rPr lang="de-DE" dirty="0" err="1" smtClean="0"/>
              <a:t>to</a:t>
            </a:r>
            <a:r>
              <a:rPr lang="de-DE" dirty="0" smtClean="0"/>
              <a:t> </a:t>
            </a:r>
            <a:r>
              <a:rPr lang="de-DE" dirty="0" err="1" smtClean="0"/>
              <a:t>add</a:t>
            </a:r>
            <a:r>
              <a:rPr lang="de-DE" dirty="0" smtClean="0"/>
              <a:t> </a:t>
            </a:r>
            <a:r>
              <a:rPr lang="de-DE" dirty="0" err="1" smtClean="0"/>
              <a:t>text</a:t>
            </a:r>
            <a:endParaRPr lang="de-DE" dirty="0" smtClean="0"/>
          </a:p>
          <a:p>
            <a:pPr lvl="1"/>
            <a:r>
              <a:rPr lang="de-DE" dirty="0" smtClean="0"/>
              <a:t>Second </a:t>
            </a:r>
            <a:r>
              <a:rPr lang="de-DE" dirty="0" err="1" smtClean="0"/>
              <a:t>level</a:t>
            </a:r>
            <a:endParaRPr lang="de-DE" dirty="0" smtClean="0"/>
          </a:p>
          <a:p>
            <a:pPr lvl="2"/>
            <a:r>
              <a:rPr lang="de-DE" dirty="0" smtClean="0"/>
              <a:t>Third </a:t>
            </a:r>
            <a:r>
              <a:rPr lang="de-DE" dirty="0" err="1" smtClean="0"/>
              <a:t>level</a:t>
            </a:r>
            <a:endParaRPr lang="de-DE" dirty="0" smtClean="0"/>
          </a:p>
          <a:p>
            <a:pPr lvl="3"/>
            <a:r>
              <a:rPr lang="de-DE" dirty="0" err="1" smtClean="0"/>
              <a:t>Fourth</a:t>
            </a:r>
            <a:r>
              <a:rPr lang="de-DE" dirty="0" smtClean="0"/>
              <a:t> </a:t>
            </a:r>
            <a:r>
              <a:rPr lang="de-DE" dirty="0" err="1" smtClean="0"/>
              <a:t>level</a:t>
            </a:r>
            <a:endParaRPr lang="de-DE" dirty="0" smtClean="0"/>
          </a:p>
          <a:p>
            <a:pPr lvl="4"/>
            <a:r>
              <a:rPr lang="de-DE" dirty="0" err="1" smtClean="0"/>
              <a:t>Fifth</a:t>
            </a:r>
            <a:r>
              <a:rPr lang="de-DE" dirty="0" smtClean="0"/>
              <a:t> </a:t>
            </a:r>
            <a:r>
              <a:rPr lang="de-DE" dirty="0" err="1" smtClean="0"/>
              <a:t>level</a:t>
            </a:r>
            <a:endParaRPr lang="de-CH" dirty="0"/>
          </a:p>
        </p:txBody>
      </p:sp>
      <p:sp>
        <p:nvSpPr>
          <p:cNvPr id="16" name="Titel 1"/>
          <p:cNvSpPr>
            <a:spLocks noGrp="1"/>
          </p:cNvSpPr>
          <p:nvPr>
            <p:ph type="title" hasCustomPrompt="1"/>
            <p:custDataLst>
              <p:tags r:id="rId6"/>
            </p:custDataLst>
          </p:nvPr>
        </p:nvSpPr>
        <p:spPr>
          <a:xfrm>
            <a:off x="1008001" y="261550"/>
            <a:ext cx="7616325" cy="640150"/>
          </a:xfrm>
        </p:spPr>
        <p:txBody>
          <a:bodyPr>
            <a:normAutofit/>
          </a:bodyPr>
          <a:lstStyle>
            <a:lvl1pPr>
              <a:defRPr sz="2400">
                <a:solidFill>
                  <a:schemeClr val="tx1"/>
                </a:solidFill>
              </a:defRPr>
            </a:lvl1pPr>
          </a:lstStyle>
          <a:p>
            <a:r>
              <a:rPr lang="de-DE" dirty="0" smtClean="0"/>
              <a:t>Click </a:t>
            </a:r>
            <a:r>
              <a:rPr lang="de-DE" dirty="0" err="1" smtClean="0"/>
              <a:t>to</a:t>
            </a:r>
            <a:r>
              <a:rPr lang="de-DE" dirty="0" smtClean="0"/>
              <a:t> </a:t>
            </a:r>
            <a:r>
              <a:rPr lang="de-DE" dirty="0" err="1" smtClean="0"/>
              <a:t>add</a:t>
            </a:r>
            <a:r>
              <a:rPr lang="de-DE" dirty="0" smtClean="0"/>
              <a:t> title</a:t>
            </a:r>
            <a:endParaRPr lang="de-DE" dirty="0"/>
          </a:p>
        </p:txBody>
      </p:sp>
    </p:spTree>
    <p:extLst>
      <p:ext uri="{BB962C8B-B14F-4D97-AF65-F5344CB8AC3E}">
        <p14:creationId xmlns:p14="http://schemas.microsoft.com/office/powerpoint/2010/main" val="2081638278"/>
      </p:ext>
    </p:extLst>
  </p:cSld>
  <p:clrMapOvr>
    <a:masterClrMapping/>
  </p:clrMapOvr>
  <p:timing>
    <p:tnLst>
      <p:par>
        <p:cTn id="1" dur="indefinite" restart="never" nodeType="tmRoot"/>
      </p:par>
    </p:tnLst>
  </p:timing>
  <p:hf hdr="0" ftr="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6_Inhalt_Bild">
    <p:spTree>
      <p:nvGrpSpPr>
        <p:cNvPr id="1" name=""/>
        <p:cNvGrpSpPr/>
        <p:nvPr/>
      </p:nvGrpSpPr>
      <p:grpSpPr>
        <a:xfrm>
          <a:off x="0" y="0"/>
          <a:ext cx="0" cy="0"/>
          <a:chOff x="0" y="0"/>
          <a:chExt cx="0" cy="0"/>
        </a:xfrm>
      </p:grpSpPr>
      <p:pic>
        <p:nvPicPr>
          <p:cNvPr id="2" name="Bild 1"/>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1" y="0"/>
            <a:ext cx="9147530" cy="5148263"/>
          </a:xfrm>
          <a:prstGeom prst="rect">
            <a:avLst/>
          </a:prstGeom>
        </p:spPr>
      </p:pic>
      <p:sp>
        <p:nvSpPr>
          <p:cNvPr id="11" name="Inhaltsplatzhalter 2"/>
          <p:cNvSpPr>
            <a:spLocks noGrp="1"/>
          </p:cNvSpPr>
          <p:nvPr>
            <p:ph idx="1" hasCustomPrompt="1"/>
            <p:custDataLst>
              <p:tags r:id="rId1"/>
            </p:custDataLst>
          </p:nvPr>
        </p:nvSpPr>
        <p:spPr>
          <a:xfrm>
            <a:off x="1008001" y="1173163"/>
            <a:ext cx="7634287" cy="3282950"/>
          </a:xfrm>
        </p:spPr>
        <p:txBody>
          <a:bodyPr lIns="0" tIns="0" rIns="0" bIns="0">
            <a:normAutofit/>
          </a:bodyPr>
          <a:lstStyle>
            <a:lvl1pPr marL="285750" indent="-285750">
              <a:buFont typeface="Arial" panose="020B0604020202020204" pitchFamily="34" charset="0"/>
              <a:buChar char="•"/>
              <a:defRPr sz="1800" baseline="0">
                <a:solidFill>
                  <a:srgbClr val="FFFFFF"/>
                </a:solidFill>
                <a:latin typeface="Arial" panose="020B0604020202020204" pitchFamily="34" charset="0"/>
                <a:cs typeface="Arial" panose="020B0604020202020204" pitchFamily="34" charset="0"/>
              </a:defRPr>
            </a:lvl1pPr>
            <a:lvl2pPr marL="742950" indent="-285750">
              <a:buFont typeface="Symbol" panose="05050102010706020507" pitchFamily="18" charset="2"/>
              <a:buChar char="-"/>
              <a:defRPr sz="1800">
                <a:solidFill>
                  <a:srgbClr val="FFFFFF"/>
                </a:solidFill>
                <a:latin typeface="Arial" panose="020B0604020202020204" pitchFamily="34" charset="0"/>
                <a:cs typeface="Arial" panose="020B0604020202020204" pitchFamily="34" charset="0"/>
              </a:defRPr>
            </a:lvl2pPr>
            <a:lvl3pPr marL="1143000" indent="-228600">
              <a:buFont typeface="Symbol" panose="05050102010706020507" pitchFamily="18" charset="2"/>
              <a:buChar char="-"/>
              <a:defRPr sz="1800">
                <a:solidFill>
                  <a:srgbClr val="FFFFFF"/>
                </a:solidFill>
                <a:latin typeface="Arial" panose="020B0604020202020204" pitchFamily="34" charset="0"/>
                <a:cs typeface="Arial" panose="020B0604020202020204" pitchFamily="34" charset="0"/>
              </a:defRPr>
            </a:lvl3pPr>
            <a:lvl4pPr marL="1600200" indent="-228600">
              <a:buFont typeface="Symbol" panose="05050102010706020507" pitchFamily="18" charset="2"/>
              <a:buChar char="-"/>
              <a:defRPr sz="1600">
                <a:solidFill>
                  <a:srgbClr val="FFFFFF"/>
                </a:solidFill>
                <a:latin typeface="Arial" panose="020B0604020202020204" pitchFamily="34" charset="0"/>
                <a:cs typeface="Arial" panose="020B0604020202020204" pitchFamily="34" charset="0"/>
              </a:defRPr>
            </a:lvl4pPr>
            <a:lvl5pPr marL="2057400" indent="-228600">
              <a:buFont typeface="Symbol" panose="05050102010706020507" pitchFamily="18" charset="2"/>
              <a:buChar char="-"/>
              <a:defRPr sz="1400">
                <a:solidFill>
                  <a:srgbClr val="FFFFFF"/>
                </a:solidFill>
                <a:latin typeface="Arial" panose="020B0604020202020204" pitchFamily="34" charset="0"/>
                <a:cs typeface="Arial" panose="020B0604020202020204" pitchFamily="34" charset="0"/>
              </a:defRPr>
            </a:lvl5pPr>
          </a:lstStyle>
          <a:p>
            <a:pPr lvl="0"/>
            <a:r>
              <a:rPr lang="de-DE" dirty="0" smtClean="0"/>
              <a:t>Click </a:t>
            </a:r>
            <a:r>
              <a:rPr lang="de-DE" dirty="0" err="1" smtClean="0"/>
              <a:t>to</a:t>
            </a:r>
            <a:r>
              <a:rPr lang="de-DE" dirty="0" smtClean="0"/>
              <a:t> </a:t>
            </a:r>
            <a:r>
              <a:rPr lang="de-DE" dirty="0" err="1" smtClean="0"/>
              <a:t>add</a:t>
            </a:r>
            <a:r>
              <a:rPr lang="de-DE" dirty="0" smtClean="0"/>
              <a:t> </a:t>
            </a:r>
            <a:r>
              <a:rPr lang="de-DE" dirty="0" err="1" smtClean="0"/>
              <a:t>text</a:t>
            </a:r>
            <a:endParaRPr lang="de-DE" dirty="0" smtClean="0"/>
          </a:p>
          <a:p>
            <a:pPr lvl="1"/>
            <a:r>
              <a:rPr lang="de-DE" dirty="0" smtClean="0"/>
              <a:t>Second </a:t>
            </a:r>
            <a:r>
              <a:rPr lang="de-DE" dirty="0" err="1" smtClean="0"/>
              <a:t>level</a:t>
            </a:r>
            <a:endParaRPr lang="de-DE" dirty="0" smtClean="0"/>
          </a:p>
          <a:p>
            <a:pPr lvl="2"/>
            <a:r>
              <a:rPr lang="de-DE" dirty="0" smtClean="0"/>
              <a:t>Third </a:t>
            </a:r>
            <a:r>
              <a:rPr lang="de-DE" dirty="0" err="1" smtClean="0"/>
              <a:t>level</a:t>
            </a:r>
            <a:endParaRPr lang="de-DE" dirty="0" smtClean="0"/>
          </a:p>
          <a:p>
            <a:pPr lvl="3"/>
            <a:r>
              <a:rPr lang="de-DE" dirty="0" err="1" smtClean="0"/>
              <a:t>Fourth</a:t>
            </a:r>
            <a:r>
              <a:rPr lang="de-DE" dirty="0" smtClean="0"/>
              <a:t> </a:t>
            </a:r>
            <a:r>
              <a:rPr lang="de-DE" dirty="0" err="1" smtClean="0"/>
              <a:t>level</a:t>
            </a:r>
            <a:endParaRPr lang="de-DE" dirty="0" smtClean="0"/>
          </a:p>
          <a:p>
            <a:pPr lvl="4"/>
            <a:r>
              <a:rPr lang="de-DE" dirty="0" err="1" smtClean="0"/>
              <a:t>Fifth</a:t>
            </a:r>
            <a:r>
              <a:rPr lang="de-DE" dirty="0" smtClean="0"/>
              <a:t> </a:t>
            </a:r>
            <a:r>
              <a:rPr lang="de-DE" dirty="0" err="1" smtClean="0"/>
              <a:t>level</a:t>
            </a:r>
            <a:endParaRPr lang="de-CH" dirty="0"/>
          </a:p>
        </p:txBody>
      </p:sp>
      <p:sp>
        <p:nvSpPr>
          <p:cNvPr id="12" name="Titel 1"/>
          <p:cNvSpPr>
            <a:spLocks noGrp="1"/>
          </p:cNvSpPr>
          <p:nvPr>
            <p:ph type="title" hasCustomPrompt="1"/>
            <p:custDataLst>
              <p:tags r:id="rId2"/>
            </p:custDataLst>
          </p:nvPr>
        </p:nvSpPr>
        <p:spPr>
          <a:xfrm>
            <a:off x="1008001" y="261550"/>
            <a:ext cx="7616325" cy="640150"/>
          </a:xfrm>
        </p:spPr>
        <p:txBody>
          <a:bodyPr>
            <a:normAutofit/>
          </a:bodyPr>
          <a:lstStyle>
            <a:lvl1pPr>
              <a:defRPr sz="2400">
                <a:solidFill>
                  <a:srgbClr val="FFFFFF"/>
                </a:solidFill>
              </a:defRPr>
            </a:lvl1pPr>
          </a:lstStyle>
          <a:p>
            <a:r>
              <a:rPr lang="de-DE" dirty="0" smtClean="0"/>
              <a:t>Click </a:t>
            </a:r>
            <a:r>
              <a:rPr lang="de-DE" dirty="0" err="1" smtClean="0"/>
              <a:t>to</a:t>
            </a:r>
            <a:r>
              <a:rPr lang="de-DE" dirty="0" smtClean="0"/>
              <a:t> </a:t>
            </a:r>
            <a:r>
              <a:rPr lang="de-DE" dirty="0" err="1" smtClean="0"/>
              <a:t>add</a:t>
            </a:r>
            <a:r>
              <a:rPr lang="de-DE" dirty="0" smtClean="0"/>
              <a:t> title</a:t>
            </a:r>
            <a:endParaRPr lang="de-DE" dirty="0"/>
          </a:p>
        </p:txBody>
      </p:sp>
      <p:pic>
        <p:nvPicPr>
          <p:cNvPr id="9" name="Picture 2" descr="\\cooper\Projects\SIX Group - officeatwork\Projects\PowerPoint\2015\Desktriptoren\SIX Innen.png"/>
          <p:cNvPicPr>
            <a:picLocks noChangeAspect="1" noChangeArrowheads="1"/>
          </p:cNvPicPr>
          <p:nvPr/>
        </p:nvPicPr>
        <p:blipFill>
          <a:blip r:embed="rId9" cstate="print">
            <a:extLst>
              <a:ext uri="{28A0092B-C50C-407E-A947-70E740481C1C}">
                <a14:useLocalDpi xmlns:a14="http://schemas.microsoft.com/office/drawing/2010/main"/>
              </a:ext>
            </a:extLst>
          </a:blip>
          <a:srcRect/>
          <a:stretch>
            <a:fillRect/>
          </a:stretch>
        </p:blipFill>
        <p:spPr bwMode="auto">
          <a:xfrm>
            <a:off x="7988406" y="4752003"/>
            <a:ext cx="649287" cy="179387"/>
          </a:xfrm>
          <a:prstGeom prst="rect">
            <a:avLst/>
          </a:prstGeom>
          <a:noFill/>
          <a:extLst>
            <a:ext uri="{909E8E84-426E-40DD-AFC4-6F175D3DCCD1}">
              <a14:hiddenFill xmlns:a14="http://schemas.microsoft.com/office/drawing/2010/main">
                <a:solidFill>
                  <a:srgbClr val="FFFFFF"/>
                </a:solidFill>
              </a14:hiddenFill>
            </a:ext>
          </a:extLst>
        </p:spPr>
      </p:pic>
      <p:sp>
        <p:nvSpPr>
          <p:cNvPr id="17" name="Datumsplatzhalter 13"/>
          <p:cNvSpPr>
            <a:spLocks noGrp="1"/>
          </p:cNvSpPr>
          <p:nvPr>
            <p:ph type="dt" sz="half" idx="2"/>
            <p:custDataLst>
              <p:tags r:id="rId3"/>
            </p:custDataLst>
          </p:nvPr>
        </p:nvSpPr>
        <p:spPr>
          <a:xfrm>
            <a:off x="3934150" y="4828470"/>
            <a:ext cx="936300" cy="143836"/>
          </a:xfrm>
          <a:prstGeom prst="rect">
            <a:avLst/>
          </a:prstGeom>
        </p:spPr>
        <p:txBody>
          <a:bodyPr vert="horz" lIns="0" tIns="0" rIns="0" bIns="0" rtlCol="0" anchor="ctr" anchorCtr="0"/>
          <a:lstStyle>
            <a:lvl1pPr algn="l">
              <a:defRPr sz="800" b="0">
                <a:solidFill>
                  <a:srgbClr val="FFFFFF"/>
                </a:solidFill>
                <a:latin typeface="Arial"/>
                <a:cs typeface="Arial"/>
              </a:defRPr>
            </a:lvl1pPr>
          </a:lstStyle>
          <a:p>
            <a:fld id="{B53603B7-8B55-4D56-AC67-3FCE09D458E4}" type="datetime1">
              <a:rPr lang="en-GB" smtClean="0"/>
              <a:t>02/06/2017</a:t>
            </a:fld>
            <a:endParaRPr lang="en-GB" dirty="0"/>
          </a:p>
        </p:txBody>
      </p:sp>
      <p:sp>
        <p:nvSpPr>
          <p:cNvPr id="19" name="Textfeld 18"/>
          <p:cNvSpPr txBox="1"/>
          <p:nvPr>
            <p:custDataLst>
              <p:tags r:id="rId4"/>
            </p:custDataLst>
          </p:nvPr>
        </p:nvSpPr>
        <p:spPr>
          <a:xfrm>
            <a:off x="1940400" y="4827602"/>
            <a:ext cx="1915200" cy="144000"/>
          </a:xfrm>
          <a:prstGeom prst="rect">
            <a:avLst/>
          </a:prstGeom>
          <a:noFill/>
        </p:spPr>
        <p:txBody>
          <a:bodyPr wrap="square" lIns="0" tIns="0" rIns="0" bIns="0" rtlCol="0" anchor="ctr" anchorCtr="0">
            <a:noAutofit/>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de-CH" sz="800" kern="1200" dirty="0" smtClean="0">
              <a:solidFill>
                <a:srgbClr val="FFFFFF"/>
              </a:solidFill>
              <a:latin typeface="Arial" pitchFamily="34" charset="0"/>
              <a:ea typeface="+mn-ea"/>
              <a:cs typeface="Arial" pitchFamily="34" charset="0"/>
            </a:endParaRPr>
          </a:p>
        </p:txBody>
      </p:sp>
      <p:sp>
        <p:nvSpPr>
          <p:cNvPr id="10" name="Foliennummernplatzhalter 3"/>
          <p:cNvSpPr>
            <a:spLocks noGrp="1"/>
          </p:cNvSpPr>
          <p:nvPr>
            <p:ph type="sldNum" sz="quarter" idx="4"/>
            <p:custDataLst>
              <p:tags r:id="rId5"/>
            </p:custDataLst>
          </p:nvPr>
        </p:nvSpPr>
        <p:spPr>
          <a:xfrm>
            <a:off x="1278000" y="4827602"/>
            <a:ext cx="467656" cy="143999"/>
          </a:xfrm>
          <a:prstGeom prst="rect">
            <a:avLst/>
          </a:prstGeom>
        </p:spPr>
        <p:txBody>
          <a:bodyPr vert="horz" lIns="0" tIns="0" rIns="0" bIns="0" rtlCol="0" anchor="ctr"/>
          <a:lstStyle>
            <a:lvl1pPr algn="l">
              <a:defRPr sz="800" b="0">
                <a:solidFill>
                  <a:schemeClr val="bg1"/>
                </a:solidFill>
                <a:latin typeface="Arial" pitchFamily="34" charset="0"/>
                <a:cs typeface="Arial" pitchFamily="34" charset="0"/>
              </a:defRPr>
            </a:lvl1pPr>
          </a:lstStyle>
          <a:p>
            <a:fld id="{6F42FDE4-A7DD-41A7-A0A6-9B649FB43336}" type="slidenum">
              <a:rPr lang="en-GB" smtClean="0"/>
              <a:pPr/>
              <a:t>‹#›</a:t>
            </a:fld>
            <a:endParaRPr lang="en-GB" sz="1400" dirty="0">
              <a:solidFill>
                <a:srgbClr val="FFFFFF"/>
              </a:solidFill>
              <a:latin typeface="+mj-lt"/>
              <a:ea typeface="+mj-ea"/>
              <a:cs typeface="+mj-cs"/>
            </a:endParaRPr>
          </a:p>
        </p:txBody>
      </p:sp>
      <p:sp>
        <p:nvSpPr>
          <p:cNvPr id="13" name="Textfeld 12"/>
          <p:cNvSpPr txBox="1"/>
          <p:nvPr>
            <p:custDataLst>
              <p:tags r:id="rId6"/>
            </p:custDataLst>
          </p:nvPr>
        </p:nvSpPr>
        <p:spPr>
          <a:xfrm>
            <a:off x="1008000" y="4827601"/>
            <a:ext cx="683680" cy="144000"/>
          </a:xfrm>
          <a:prstGeom prst="rect">
            <a:avLst/>
          </a:prstGeom>
          <a:noFill/>
        </p:spPr>
        <p:txBody>
          <a:bodyPr wrap="square" lIns="0" tIns="0" rIns="0" bIns="0" rtlCol="0" anchor="ctr" anchorCtr="0">
            <a:no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e-CH" sz="800" kern="1200" smtClean="0">
                <a:solidFill>
                  <a:schemeClr val="bg1"/>
                </a:solidFill>
                <a:latin typeface="Arial" pitchFamily="34" charset="0"/>
                <a:ea typeface="+mn-ea"/>
                <a:cs typeface="Arial" pitchFamily="34" charset="0"/>
              </a:rPr>
              <a:t>Page</a:t>
            </a:r>
            <a:endParaRPr lang="de-CH" sz="800" kern="1200" dirty="0" smtClean="0">
              <a:solidFill>
                <a:schemeClr val="bg1"/>
              </a:solidFill>
              <a:latin typeface="Arial" pitchFamily="34" charset="0"/>
              <a:ea typeface="+mn-ea"/>
              <a:cs typeface="Arial" pitchFamily="34" charset="0"/>
            </a:endParaRPr>
          </a:p>
        </p:txBody>
      </p:sp>
    </p:spTree>
    <p:extLst>
      <p:ext uri="{BB962C8B-B14F-4D97-AF65-F5344CB8AC3E}">
        <p14:creationId xmlns:p14="http://schemas.microsoft.com/office/powerpoint/2010/main" val="926879848"/>
      </p:ext>
    </p:extLst>
  </p:cSld>
  <p:clrMapOvr>
    <a:masterClrMapping/>
  </p:clrMapOvr>
  <p:timing>
    <p:tnLst>
      <p:par>
        <p:cTn id="1" dur="indefinite" restart="never" nodeType="tmRoot"/>
      </p:par>
    </p:tnLst>
  </p:timing>
  <p:hf hdr="0" ftr="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1_Rubrik">
    <p:spTree>
      <p:nvGrpSpPr>
        <p:cNvPr id="1" name=""/>
        <p:cNvGrpSpPr/>
        <p:nvPr/>
      </p:nvGrpSpPr>
      <p:grpSpPr>
        <a:xfrm>
          <a:off x="0" y="0"/>
          <a:ext cx="0" cy="0"/>
          <a:chOff x="0" y="0"/>
          <a:chExt cx="0" cy="0"/>
        </a:xfrm>
      </p:grpSpPr>
      <p:pic>
        <p:nvPicPr>
          <p:cNvPr id="3" name="Bild 2"/>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0" y="762"/>
            <a:ext cx="9144000" cy="1712976"/>
          </a:xfrm>
          <a:prstGeom prst="rect">
            <a:avLst/>
          </a:prstGeom>
        </p:spPr>
      </p:pic>
      <p:pic>
        <p:nvPicPr>
          <p:cNvPr id="2" name="Bild 1" descr="PPT_16-9_4.png"/>
          <p:cNvPicPr>
            <a:picLocks noChangeAspect="1"/>
          </p:cNvPicPr>
          <p:nvPr/>
        </p:nvPicPr>
        <p:blipFill rotWithShape="1">
          <a:blip r:embed="rId9" cstate="print">
            <a:extLst>
              <a:ext uri="{28A0092B-C50C-407E-A947-70E740481C1C}">
                <a14:useLocalDpi xmlns:a14="http://schemas.microsoft.com/office/drawing/2010/main"/>
              </a:ext>
            </a:extLst>
          </a:blip>
          <a:srcRect/>
          <a:stretch/>
        </p:blipFill>
        <p:spPr>
          <a:xfrm>
            <a:off x="0" y="1165228"/>
            <a:ext cx="9138928" cy="1120775"/>
          </a:xfrm>
          <a:prstGeom prst="rect">
            <a:avLst/>
          </a:prstGeom>
        </p:spPr>
      </p:pic>
      <p:sp>
        <p:nvSpPr>
          <p:cNvPr id="13" name="Inhaltsplatzhalter 2"/>
          <p:cNvSpPr>
            <a:spLocks noGrp="1"/>
          </p:cNvSpPr>
          <p:nvPr>
            <p:ph idx="1" hasCustomPrompt="1"/>
            <p:custDataLst>
              <p:tags r:id="rId1"/>
            </p:custDataLst>
          </p:nvPr>
        </p:nvSpPr>
        <p:spPr>
          <a:xfrm>
            <a:off x="1008000" y="2516503"/>
            <a:ext cx="7648575" cy="1571313"/>
          </a:xfrm>
        </p:spPr>
        <p:txBody>
          <a:bodyPr tIns="0" bIns="0">
            <a:normAutofit/>
          </a:bodyPr>
          <a:lstStyle>
            <a:lvl1pPr marL="285750" indent="-285750">
              <a:buFont typeface="Arial" panose="020B0604020202020204" pitchFamily="34" charset="0"/>
              <a:buChar char="•"/>
              <a:defRPr sz="1800" baseline="0">
                <a:latin typeface="Arial" panose="020B0604020202020204" pitchFamily="34" charset="0"/>
                <a:cs typeface="Arial" panose="020B0604020202020204" pitchFamily="34" charset="0"/>
              </a:defRPr>
            </a:lvl1pPr>
            <a:lvl2pPr marL="742950" indent="-285750">
              <a:buFont typeface="Symbol" panose="05050102010706020507" pitchFamily="18" charset="2"/>
              <a:buChar char="-"/>
              <a:defRPr sz="1800">
                <a:latin typeface="Arial" panose="020B0604020202020204" pitchFamily="34" charset="0"/>
                <a:cs typeface="Arial" panose="020B0604020202020204" pitchFamily="34" charset="0"/>
              </a:defRPr>
            </a:lvl2pPr>
            <a:lvl3pPr marL="1143000" indent="-228600">
              <a:buFont typeface="Symbol" panose="05050102010706020507" pitchFamily="18" charset="2"/>
              <a:buChar char="-"/>
              <a:defRPr sz="1800">
                <a:latin typeface="Arial" panose="020B0604020202020204" pitchFamily="34" charset="0"/>
                <a:cs typeface="Arial" panose="020B0604020202020204" pitchFamily="34" charset="0"/>
              </a:defRPr>
            </a:lvl3pPr>
            <a:lvl4pPr marL="1600200" indent="-228600">
              <a:buFont typeface="Symbol" panose="05050102010706020507" pitchFamily="18" charset="2"/>
              <a:buChar char="-"/>
              <a:defRPr sz="1600">
                <a:latin typeface="Arial" panose="020B0604020202020204" pitchFamily="34" charset="0"/>
                <a:cs typeface="Arial" panose="020B0604020202020204" pitchFamily="34" charset="0"/>
              </a:defRPr>
            </a:lvl4pPr>
            <a:lvl5pPr marL="2057400" indent="-228600">
              <a:buFont typeface="Symbol" panose="05050102010706020507" pitchFamily="18" charset="2"/>
              <a:buChar char="-"/>
              <a:defRPr sz="1400">
                <a:latin typeface="Arial" panose="020B0604020202020204" pitchFamily="34" charset="0"/>
                <a:cs typeface="Arial" panose="020B0604020202020204" pitchFamily="34" charset="0"/>
              </a:defRPr>
            </a:lvl5pPr>
          </a:lstStyle>
          <a:p>
            <a:pPr lvl="0"/>
            <a:r>
              <a:rPr lang="de-DE" dirty="0" smtClean="0"/>
              <a:t>Chapter 1</a:t>
            </a:r>
          </a:p>
          <a:p>
            <a:pPr lvl="0"/>
            <a:r>
              <a:rPr lang="de-DE" dirty="0" smtClean="0"/>
              <a:t>Chapter 2</a:t>
            </a:r>
          </a:p>
          <a:p>
            <a:pPr lvl="0"/>
            <a:r>
              <a:rPr lang="de-DE" dirty="0" smtClean="0"/>
              <a:t>Chapter 3</a:t>
            </a:r>
            <a:endParaRPr lang="de-CH" dirty="0"/>
          </a:p>
        </p:txBody>
      </p:sp>
      <p:sp>
        <p:nvSpPr>
          <p:cNvPr id="14" name="Titel 1"/>
          <p:cNvSpPr>
            <a:spLocks noGrp="1"/>
          </p:cNvSpPr>
          <p:nvPr>
            <p:ph type="title" hasCustomPrompt="1"/>
            <p:custDataLst>
              <p:tags r:id="rId2"/>
            </p:custDataLst>
          </p:nvPr>
        </p:nvSpPr>
        <p:spPr>
          <a:xfrm>
            <a:off x="1008000" y="278042"/>
            <a:ext cx="7614208" cy="704094"/>
          </a:xfrm>
        </p:spPr>
        <p:txBody>
          <a:bodyPr>
            <a:normAutofit/>
          </a:bodyPr>
          <a:lstStyle>
            <a:lvl1pPr>
              <a:defRPr sz="2400">
                <a:solidFill>
                  <a:schemeClr val="tx1"/>
                </a:solidFill>
              </a:defRPr>
            </a:lvl1pPr>
          </a:lstStyle>
          <a:p>
            <a:r>
              <a:rPr lang="de-CH" dirty="0" smtClean="0"/>
              <a:t>Agenda</a:t>
            </a:r>
            <a:endParaRPr lang="de-DE" dirty="0"/>
          </a:p>
        </p:txBody>
      </p:sp>
      <p:sp>
        <p:nvSpPr>
          <p:cNvPr id="10" name="Datumsplatzhalter 13"/>
          <p:cNvSpPr>
            <a:spLocks noGrp="1"/>
          </p:cNvSpPr>
          <p:nvPr>
            <p:ph type="dt" sz="half" idx="2"/>
            <p:custDataLst>
              <p:tags r:id="rId3"/>
            </p:custDataLst>
          </p:nvPr>
        </p:nvSpPr>
        <p:spPr>
          <a:xfrm>
            <a:off x="3934150" y="4828470"/>
            <a:ext cx="936300" cy="143836"/>
          </a:xfrm>
          <a:prstGeom prst="rect">
            <a:avLst/>
          </a:prstGeom>
        </p:spPr>
        <p:txBody>
          <a:bodyPr vert="horz" lIns="0" tIns="0" rIns="0" bIns="0" rtlCol="0" anchor="ctr" anchorCtr="0"/>
          <a:lstStyle>
            <a:lvl1pPr algn="l">
              <a:defRPr sz="800" b="0">
                <a:solidFill>
                  <a:srgbClr val="000000"/>
                </a:solidFill>
                <a:latin typeface="Arial"/>
                <a:cs typeface="Arial"/>
              </a:defRPr>
            </a:lvl1pPr>
          </a:lstStyle>
          <a:p>
            <a:fld id="{B53603B7-8B55-4D56-AC67-3FCE09D458E4}" type="datetime1">
              <a:rPr lang="en-GB" smtClean="0"/>
              <a:t>02/06/2017</a:t>
            </a:fld>
            <a:endParaRPr lang="en-GB" dirty="0"/>
          </a:p>
        </p:txBody>
      </p:sp>
      <p:sp>
        <p:nvSpPr>
          <p:cNvPr id="12" name="Textfeld 11"/>
          <p:cNvSpPr txBox="1"/>
          <p:nvPr>
            <p:custDataLst>
              <p:tags r:id="rId4"/>
            </p:custDataLst>
          </p:nvPr>
        </p:nvSpPr>
        <p:spPr>
          <a:xfrm>
            <a:off x="1940400" y="4827602"/>
            <a:ext cx="1915200" cy="144000"/>
          </a:xfrm>
          <a:prstGeom prst="rect">
            <a:avLst/>
          </a:prstGeom>
          <a:noFill/>
        </p:spPr>
        <p:txBody>
          <a:bodyPr wrap="square" lIns="0" tIns="0" rIns="0" bIns="0" rtlCol="0" anchor="ctr" anchorCtr="0">
            <a:noAutofit/>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de-CH" sz="800" kern="1200" dirty="0">
              <a:solidFill>
                <a:schemeClr val="tx1"/>
              </a:solidFill>
              <a:latin typeface="Arial" pitchFamily="34" charset="0"/>
              <a:ea typeface="+mn-ea"/>
              <a:cs typeface="Arial" pitchFamily="34" charset="0"/>
            </a:endParaRPr>
          </a:p>
        </p:txBody>
      </p:sp>
      <p:sp>
        <p:nvSpPr>
          <p:cNvPr id="9" name="Foliennummernplatzhalter 3"/>
          <p:cNvSpPr>
            <a:spLocks noGrp="1"/>
          </p:cNvSpPr>
          <p:nvPr>
            <p:ph type="sldNum" sz="quarter" idx="4"/>
            <p:custDataLst>
              <p:tags r:id="rId5"/>
            </p:custDataLst>
          </p:nvPr>
        </p:nvSpPr>
        <p:spPr>
          <a:xfrm>
            <a:off x="1278000" y="4827602"/>
            <a:ext cx="467656" cy="143999"/>
          </a:xfrm>
          <a:prstGeom prst="rect">
            <a:avLst/>
          </a:prstGeom>
        </p:spPr>
        <p:txBody>
          <a:bodyPr vert="horz" lIns="0" tIns="0" rIns="0" bIns="0" rtlCol="0" anchor="ctr"/>
          <a:lstStyle>
            <a:lvl1pPr algn="l">
              <a:defRPr sz="800" b="0">
                <a:solidFill>
                  <a:schemeClr val="tx1"/>
                </a:solidFill>
                <a:latin typeface="Arial" pitchFamily="34" charset="0"/>
                <a:cs typeface="Arial" pitchFamily="34" charset="0"/>
              </a:defRPr>
            </a:lvl1pPr>
          </a:lstStyle>
          <a:p>
            <a:fld id="{6F42FDE4-A7DD-41A7-A0A6-9B649FB43336}" type="slidenum">
              <a:rPr lang="en-GB" smtClean="0"/>
              <a:pPr/>
              <a:t>‹#›</a:t>
            </a:fld>
            <a:endParaRPr lang="en-GB" sz="1400" dirty="0">
              <a:solidFill>
                <a:srgbClr val="FFFFFF"/>
              </a:solidFill>
              <a:latin typeface="+mj-lt"/>
              <a:ea typeface="+mj-ea"/>
              <a:cs typeface="+mj-cs"/>
            </a:endParaRPr>
          </a:p>
        </p:txBody>
      </p:sp>
      <p:sp>
        <p:nvSpPr>
          <p:cNvPr id="11" name="Textfeld 10"/>
          <p:cNvSpPr txBox="1"/>
          <p:nvPr>
            <p:custDataLst>
              <p:tags r:id="rId6"/>
            </p:custDataLst>
          </p:nvPr>
        </p:nvSpPr>
        <p:spPr>
          <a:xfrm>
            <a:off x="1008000" y="4827601"/>
            <a:ext cx="683680" cy="144000"/>
          </a:xfrm>
          <a:prstGeom prst="rect">
            <a:avLst/>
          </a:prstGeom>
          <a:noFill/>
        </p:spPr>
        <p:txBody>
          <a:bodyPr wrap="square" lIns="0" tIns="0" rIns="0" bIns="0" rtlCol="0" anchor="ctr" anchorCtr="0">
            <a:no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e-CH" sz="800" kern="1200" smtClean="0">
                <a:solidFill>
                  <a:schemeClr val="tx1"/>
                </a:solidFill>
                <a:latin typeface="Arial" pitchFamily="34" charset="0"/>
                <a:ea typeface="+mn-ea"/>
                <a:cs typeface="Arial" pitchFamily="34" charset="0"/>
              </a:rPr>
              <a:t>Page</a:t>
            </a:r>
            <a:endParaRPr lang="de-CH" sz="800" kern="1200" dirty="0" smtClean="0">
              <a:solidFill>
                <a:schemeClr val="tx1"/>
              </a:solidFill>
              <a:latin typeface="Arial" pitchFamily="34" charset="0"/>
              <a:ea typeface="+mn-ea"/>
              <a:cs typeface="Arial" pitchFamily="34" charset="0"/>
            </a:endParaRPr>
          </a:p>
        </p:txBody>
      </p:sp>
    </p:spTree>
    <p:extLst>
      <p:ext uri="{BB962C8B-B14F-4D97-AF65-F5344CB8AC3E}">
        <p14:creationId xmlns:p14="http://schemas.microsoft.com/office/powerpoint/2010/main" val="2737381697"/>
      </p:ext>
    </p:extLst>
  </p:cSld>
  <p:clrMapOvr>
    <a:masterClrMapping/>
  </p:clrMapOvr>
  <p:timing>
    <p:tnLst>
      <p:par>
        <p:cTn id="1" dur="indefinite" restart="never" nodeType="tmRoot"/>
      </p:par>
    </p:tnLst>
  </p:timing>
  <p:hf hdr="0" ftr="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2_Rubrik">
    <p:spTree>
      <p:nvGrpSpPr>
        <p:cNvPr id="1" name=""/>
        <p:cNvGrpSpPr/>
        <p:nvPr/>
      </p:nvGrpSpPr>
      <p:grpSpPr>
        <a:xfrm>
          <a:off x="0" y="0"/>
          <a:ext cx="0" cy="0"/>
          <a:chOff x="0" y="0"/>
          <a:chExt cx="0" cy="0"/>
        </a:xfrm>
      </p:grpSpPr>
      <p:pic>
        <p:nvPicPr>
          <p:cNvPr id="1027" name="Picture 3" descr="C:\Users\LIB\Desktop\Bilder_komprimiert_16_zu_9\2_Rubrik_Layout.jpg"/>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3175" y="1"/>
            <a:ext cx="9137650" cy="1712913"/>
          </a:xfrm>
          <a:prstGeom prst="rect">
            <a:avLst/>
          </a:prstGeom>
          <a:noFill/>
          <a:extLst>
            <a:ext uri="{909E8E84-426E-40DD-AFC4-6F175D3DCCD1}">
              <a14:hiddenFill xmlns:a14="http://schemas.microsoft.com/office/drawing/2010/main">
                <a:solidFill>
                  <a:srgbClr val="FFFFFF"/>
                </a:solidFill>
              </a14:hiddenFill>
            </a:ext>
          </a:extLst>
        </p:spPr>
      </p:pic>
      <p:pic>
        <p:nvPicPr>
          <p:cNvPr id="2" name="Bild 1" descr="PPT_16-9_4.png"/>
          <p:cNvPicPr>
            <a:picLocks noChangeAspect="1"/>
          </p:cNvPicPr>
          <p:nvPr/>
        </p:nvPicPr>
        <p:blipFill rotWithShape="1">
          <a:blip r:embed="rId9" cstate="print">
            <a:extLst>
              <a:ext uri="{28A0092B-C50C-407E-A947-70E740481C1C}">
                <a14:useLocalDpi xmlns:a14="http://schemas.microsoft.com/office/drawing/2010/main"/>
              </a:ext>
            </a:extLst>
          </a:blip>
          <a:srcRect/>
          <a:stretch/>
        </p:blipFill>
        <p:spPr>
          <a:xfrm>
            <a:off x="0" y="1165228"/>
            <a:ext cx="9138928" cy="1120775"/>
          </a:xfrm>
          <a:prstGeom prst="rect">
            <a:avLst/>
          </a:prstGeom>
        </p:spPr>
      </p:pic>
      <p:sp>
        <p:nvSpPr>
          <p:cNvPr id="13" name="Inhaltsplatzhalter 2"/>
          <p:cNvSpPr>
            <a:spLocks noGrp="1"/>
          </p:cNvSpPr>
          <p:nvPr>
            <p:ph idx="1" hasCustomPrompt="1"/>
            <p:custDataLst>
              <p:tags r:id="rId1"/>
            </p:custDataLst>
          </p:nvPr>
        </p:nvSpPr>
        <p:spPr>
          <a:xfrm>
            <a:off x="1008000" y="2516503"/>
            <a:ext cx="7648575" cy="1571313"/>
          </a:xfrm>
        </p:spPr>
        <p:txBody>
          <a:bodyPr tIns="0" bIns="0">
            <a:normAutofit/>
          </a:bodyPr>
          <a:lstStyle>
            <a:lvl1pPr marL="285750" indent="-285750">
              <a:buFont typeface="Arial" panose="020B0604020202020204" pitchFamily="34" charset="0"/>
              <a:buChar char="•"/>
              <a:defRPr sz="1800" baseline="0">
                <a:latin typeface="Arial" panose="020B0604020202020204" pitchFamily="34" charset="0"/>
                <a:cs typeface="Arial" panose="020B0604020202020204" pitchFamily="34" charset="0"/>
              </a:defRPr>
            </a:lvl1pPr>
            <a:lvl2pPr marL="742950" indent="-285750">
              <a:buFont typeface="Symbol" panose="05050102010706020507" pitchFamily="18" charset="2"/>
              <a:buChar char="-"/>
              <a:defRPr sz="1800">
                <a:latin typeface="Arial" panose="020B0604020202020204" pitchFamily="34" charset="0"/>
                <a:cs typeface="Arial" panose="020B0604020202020204" pitchFamily="34" charset="0"/>
              </a:defRPr>
            </a:lvl2pPr>
            <a:lvl3pPr marL="1143000" indent="-228600">
              <a:buFont typeface="Symbol" panose="05050102010706020507" pitchFamily="18" charset="2"/>
              <a:buChar char="-"/>
              <a:defRPr sz="1800">
                <a:latin typeface="Arial" panose="020B0604020202020204" pitchFamily="34" charset="0"/>
                <a:cs typeface="Arial" panose="020B0604020202020204" pitchFamily="34" charset="0"/>
              </a:defRPr>
            </a:lvl3pPr>
            <a:lvl4pPr marL="1600200" indent="-228600">
              <a:buFont typeface="Symbol" panose="05050102010706020507" pitchFamily="18" charset="2"/>
              <a:buChar char="-"/>
              <a:defRPr sz="1600">
                <a:latin typeface="Arial" panose="020B0604020202020204" pitchFamily="34" charset="0"/>
                <a:cs typeface="Arial" panose="020B0604020202020204" pitchFamily="34" charset="0"/>
              </a:defRPr>
            </a:lvl4pPr>
            <a:lvl5pPr marL="2057400" indent="-228600">
              <a:buFont typeface="Symbol" panose="05050102010706020507" pitchFamily="18" charset="2"/>
              <a:buChar char="-"/>
              <a:defRPr sz="1400">
                <a:latin typeface="Arial" panose="020B0604020202020204" pitchFamily="34" charset="0"/>
                <a:cs typeface="Arial" panose="020B0604020202020204" pitchFamily="34" charset="0"/>
              </a:defRPr>
            </a:lvl5pPr>
          </a:lstStyle>
          <a:p>
            <a:pPr lvl="0"/>
            <a:r>
              <a:rPr lang="de-DE" dirty="0" smtClean="0"/>
              <a:t>Chapter 1</a:t>
            </a:r>
          </a:p>
          <a:p>
            <a:pPr lvl="0"/>
            <a:r>
              <a:rPr lang="de-DE" dirty="0" smtClean="0"/>
              <a:t>Chapter 2</a:t>
            </a:r>
          </a:p>
          <a:p>
            <a:pPr lvl="0"/>
            <a:r>
              <a:rPr lang="de-DE" dirty="0" smtClean="0"/>
              <a:t>Chapter 3</a:t>
            </a:r>
            <a:endParaRPr lang="de-CH" dirty="0"/>
          </a:p>
        </p:txBody>
      </p:sp>
      <p:sp>
        <p:nvSpPr>
          <p:cNvPr id="14" name="Titel 1"/>
          <p:cNvSpPr>
            <a:spLocks noGrp="1"/>
          </p:cNvSpPr>
          <p:nvPr>
            <p:ph type="title" hasCustomPrompt="1"/>
            <p:custDataLst>
              <p:tags r:id="rId2"/>
            </p:custDataLst>
          </p:nvPr>
        </p:nvSpPr>
        <p:spPr>
          <a:xfrm>
            <a:off x="1008000" y="278042"/>
            <a:ext cx="7614208" cy="704094"/>
          </a:xfrm>
        </p:spPr>
        <p:txBody>
          <a:bodyPr>
            <a:normAutofit/>
          </a:bodyPr>
          <a:lstStyle>
            <a:lvl1pPr>
              <a:defRPr sz="2400">
                <a:solidFill>
                  <a:schemeClr val="tx1"/>
                </a:solidFill>
              </a:defRPr>
            </a:lvl1pPr>
          </a:lstStyle>
          <a:p>
            <a:r>
              <a:rPr lang="de-CH" dirty="0" smtClean="0"/>
              <a:t>Agenda</a:t>
            </a:r>
            <a:endParaRPr lang="de-DE" dirty="0"/>
          </a:p>
        </p:txBody>
      </p:sp>
      <p:sp>
        <p:nvSpPr>
          <p:cNvPr id="10" name="Datumsplatzhalter 13"/>
          <p:cNvSpPr>
            <a:spLocks noGrp="1"/>
          </p:cNvSpPr>
          <p:nvPr>
            <p:ph type="dt" sz="half" idx="2"/>
            <p:custDataLst>
              <p:tags r:id="rId3"/>
            </p:custDataLst>
          </p:nvPr>
        </p:nvSpPr>
        <p:spPr>
          <a:xfrm>
            <a:off x="3934150" y="4828470"/>
            <a:ext cx="936300" cy="143836"/>
          </a:xfrm>
          <a:prstGeom prst="rect">
            <a:avLst/>
          </a:prstGeom>
        </p:spPr>
        <p:txBody>
          <a:bodyPr vert="horz" lIns="0" tIns="0" rIns="0" bIns="0" rtlCol="0" anchor="ctr" anchorCtr="0"/>
          <a:lstStyle>
            <a:lvl1pPr algn="l">
              <a:defRPr sz="800" b="0">
                <a:solidFill>
                  <a:srgbClr val="000000"/>
                </a:solidFill>
                <a:latin typeface="Arial"/>
                <a:cs typeface="Arial"/>
              </a:defRPr>
            </a:lvl1pPr>
          </a:lstStyle>
          <a:p>
            <a:fld id="{B53603B7-8B55-4D56-AC67-3FCE09D458E4}" type="datetime1">
              <a:rPr lang="en-GB" smtClean="0"/>
              <a:t>02/06/2017</a:t>
            </a:fld>
            <a:endParaRPr lang="en-GB" dirty="0"/>
          </a:p>
        </p:txBody>
      </p:sp>
      <p:sp>
        <p:nvSpPr>
          <p:cNvPr id="12" name="Textfeld 11"/>
          <p:cNvSpPr txBox="1"/>
          <p:nvPr>
            <p:custDataLst>
              <p:tags r:id="rId4"/>
            </p:custDataLst>
          </p:nvPr>
        </p:nvSpPr>
        <p:spPr>
          <a:xfrm>
            <a:off x="1940400" y="4827602"/>
            <a:ext cx="1915200" cy="144000"/>
          </a:xfrm>
          <a:prstGeom prst="rect">
            <a:avLst/>
          </a:prstGeom>
          <a:noFill/>
        </p:spPr>
        <p:txBody>
          <a:bodyPr wrap="square" lIns="0" tIns="0" rIns="0" bIns="0" rtlCol="0" anchor="ctr" anchorCtr="0">
            <a:noAutofit/>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de-CH" sz="800" kern="1200" dirty="0">
              <a:solidFill>
                <a:schemeClr val="tx1"/>
              </a:solidFill>
              <a:latin typeface="Arial" pitchFamily="34" charset="0"/>
              <a:ea typeface="+mn-ea"/>
              <a:cs typeface="Arial" pitchFamily="34" charset="0"/>
            </a:endParaRPr>
          </a:p>
        </p:txBody>
      </p:sp>
      <p:sp>
        <p:nvSpPr>
          <p:cNvPr id="9" name="Foliennummernplatzhalter 3"/>
          <p:cNvSpPr>
            <a:spLocks noGrp="1"/>
          </p:cNvSpPr>
          <p:nvPr>
            <p:ph type="sldNum" sz="quarter" idx="4"/>
            <p:custDataLst>
              <p:tags r:id="rId5"/>
            </p:custDataLst>
          </p:nvPr>
        </p:nvSpPr>
        <p:spPr>
          <a:xfrm>
            <a:off x="1278000" y="4827602"/>
            <a:ext cx="467656" cy="143999"/>
          </a:xfrm>
          <a:prstGeom prst="rect">
            <a:avLst/>
          </a:prstGeom>
        </p:spPr>
        <p:txBody>
          <a:bodyPr vert="horz" lIns="0" tIns="0" rIns="0" bIns="0" rtlCol="0" anchor="ctr"/>
          <a:lstStyle>
            <a:lvl1pPr algn="l">
              <a:defRPr sz="800" b="0">
                <a:solidFill>
                  <a:schemeClr val="tx1"/>
                </a:solidFill>
                <a:latin typeface="Arial" pitchFamily="34" charset="0"/>
                <a:cs typeface="Arial" pitchFamily="34" charset="0"/>
              </a:defRPr>
            </a:lvl1pPr>
          </a:lstStyle>
          <a:p>
            <a:fld id="{6F42FDE4-A7DD-41A7-A0A6-9B649FB43336}" type="slidenum">
              <a:rPr lang="en-GB" smtClean="0"/>
              <a:pPr/>
              <a:t>‹#›</a:t>
            </a:fld>
            <a:endParaRPr lang="en-GB" sz="1400" dirty="0">
              <a:solidFill>
                <a:srgbClr val="FFFFFF"/>
              </a:solidFill>
              <a:latin typeface="+mj-lt"/>
              <a:ea typeface="+mj-ea"/>
              <a:cs typeface="+mj-cs"/>
            </a:endParaRPr>
          </a:p>
        </p:txBody>
      </p:sp>
      <p:sp>
        <p:nvSpPr>
          <p:cNvPr id="11" name="Textfeld 10"/>
          <p:cNvSpPr txBox="1"/>
          <p:nvPr>
            <p:custDataLst>
              <p:tags r:id="rId6"/>
            </p:custDataLst>
          </p:nvPr>
        </p:nvSpPr>
        <p:spPr>
          <a:xfrm>
            <a:off x="1008000" y="4827601"/>
            <a:ext cx="683680" cy="144000"/>
          </a:xfrm>
          <a:prstGeom prst="rect">
            <a:avLst/>
          </a:prstGeom>
          <a:noFill/>
        </p:spPr>
        <p:txBody>
          <a:bodyPr wrap="square" lIns="0" tIns="0" rIns="0" bIns="0" rtlCol="0" anchor="ctr" anchorCtr="0">
            <a:no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e-CH" sz="800" kern="1200" smtClean="0">
                <a:solidFill>
                  <a:schemeClr val="tx1"/>
                </a:solidFill>
                <a:latin typeface="Arial" pitchFamily="34" charset="0"/>
                <a:ea typeface="+mn-ea"/>
                <a:cs typeface="Arial" pitchFamily="34" charset="0"/>
              </a:rPr>
              <a:t>Page</a:t>
            </a:r>
            <a:endParaRPr lang="de-CH" sz="800" kern="1200" dirty="0" smtClean="0">
              <a:solidFill>
                <a:schemeClr val="tx1"/>
              </a:solidFill>
              <a:latin typeface="Arial" pitchFamily="34" charset="0"/>
              <a:ea typeface="+mn-ea"/>
              <a:cs typeface="Arial" pitchFamily="34" charset="0"/>
            </a:endParaRPr>
          </a:p>
        </p:txBody>
      </p:sp>
    </p:spTree>
    <p:extLst>
      <p:ext uri="{BB962C8B-B14F-4D97-AF65-F5344CB8AC3E}">
        <p14:creationId xmlns:p14="http://schemas.microsoft.com/office/powerpoint/2010/main" val="3351687834"/>
      </p:ext>
    </p:extLst>
  </p:cSld>
  <p:clrMapOvr>
    <a:masterClrMapping/>
  </p:clrMapOvr>
  <p:timing>
    <p:tnLst>
      <p:par>
        <p:cTn id="1" dur="indefinite" restart="never" nodeType="tmRoot"/>
      </p:par>
    </p:tnLst>
  </p:timing>
  <p:hf hdr="0" ftr="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2_Titel">
    <p:spTree>
      <p:nvGrpSpPr>
        <p:cNvPr id="1" name=""/>
        <p:cNvGrpSpPr/>
        <p:nvPr/>
      </p:nvGrpSpPr>
      <p:grpSpPr>
        <a:xfrm>
          <a:off x="0" y="0"/>
          <a:ext cx="0" cy="0"/>
          <a:chOff x="0" y="0"/>
          <a:chExt cx="0" cy="0"/>
        </a:xfrm>
      </p:grpSpPr>
      <p:pic>
        <p:nvPicPr>
          <p:cNvPr id="2" name="Bild 1" descr="PPT_16-9_2.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0" y="3178"/>
            <a:ext cx="9145278" cy="5148263"/>
          </a:xfrm>
          <a:prstGeom prst="rect">
            <a:avLst/>
          </a:prstGeom>
        </p:spPr>
      </p:pic>
      <p:sp>
        <p:nvSpPr>
          <p:cNvPr id="23" name="Textplatzhalter 64"/>
          <p:cNvSpPr>
            <a:spLocks noGrp="1"/>
          </p:cNvSpPr>
          <p:nvPr>
            <p:ph type="body" sz="quarter" idx="10" hasCustomPrompt="1"/>
            <p:custDataLst>
              <p:tags r:id="rId1"/>
            </p:custDataLst>
          </p:nvPr>
        </p:nvSpPr>
        <p:spPr>
          <a:xfrm>
            <a:off x="1008000" y="3108516"/>
            <a:ext cx="5126582" cy="372680"/>
          </a:xfrm>
        </p:spPr>
        <p:txBody>
          <a:bodyPr wrap="none" lIns="0" rIns="0">
            <a:noAutofit/>
          </a:bodyPr>
          <a:lstStyle>
            <a:lvl1pPr marL="0" indent="0">
              <a:buFontTx/>
              <a:buNone/>
              <a:defRPr sz="1400" baseline="0">
                <a:solidFill>
                  <a:srgbClr val="FFFFFF"/>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de-DE" dirty="0" err="1" smtClean="0"/>
              <a:t>Author</a:t>
            </a:r>
            <a:r>
              <a:rPr lang="de-DE" dirty="0" smtClean="0"/>
              <a:t>, Date</a:t>
            </a:r>
            <a:endParaRPr lang="de-CH" dirty="0"/>
          </a:p>
        </p:txBody>
      </p:sp>
      <p:sp>
        <p:nvSpPr>
          <p:cNvPr id="24" name="Titel 1"/>
          <p:cNvSpPr>
            <a:spLocks noGrp="1"/>
          </p:cNvSpPr>
          <p:nvPr>
            <p:ph type="ctrTitle" hasCustomPrompt="1"/>
            <p:custDataLst>
              <p:tags r:id="rId2"/>
            </p:custDataLst>
          </p:nvPr>
        </p:nvSpPr>
        <p:spPr>
          <a:xfrm>
            <a:off x="1008001" y="1498641"/>
            <a:ext cx="7643315" cy="924068"/>
          </a:xfrm>
          <a:prstGeom prst="rect">
            <a:avLst/>
          </a:prstGeom>
        </p:spPr>
        <p:txBody>
          <a:bodyPr lIns="0" tIns="0" rIns="0" bIns="0"/>
          <a:lstStyle>
            <a:lvl1pPr>
              <a:defRPr sz="3000">
                <a:solidFill>
                  <a:srgbClr val="FFFFFF"/>
                </a:solidFill>
              </a:defRPr>
            </a:lvl1pPr>
          </a:lstStyle>
          <a:p>
            <a:r>
              <a:rPr lang="en-GB" noProof="0" dirty="0" smtClean="0"/>
              <a:t>Click to add title</a:t>
            </a:r>
            <a:endParaRPr lang="en-US" noProof="0" dirty="0"/>
          </a:p>
        </p:txBody>
      </p:sp>
      <p:sp>
        <p:nvSpPr>
          <p:cNvPr id="26" name="Untertitel 2"/>
          <p:cNvSpPr>
            <a:spLocks noGrp="1"/>
          </p:cNvSpPr>
          <p:nvPr>
            <p:ph type="subTitle" idx="1" hasCustomPrompt="1"/>
            <p:custDataLst>
              <p:tags r:id="rId3"/>
            </p:custDataLst>
          </p:nvPr>
        </p:nvSpPr>
        <p:spPr>
          <a:xfrm>
            <a:off x="1008001" y="2422706"/>
            <a:ext cx="7643315" cy="685810"/>
          </a:xfrm>
          <a:prstGeom prst="rect">
            <a:avLst/>
          </a:prstGeom>
        </p:spPr>
        <p:txBody>
          <a:bodyPr lIns="0" tIns="0" rIns="0" bIns="0">
            <a:normAutofit/>
          </a:bodyPr>
          <a:lstStyle>
            <a:lvl1pPr marL="0" indent="0" algn="l">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noProof="0" dirty="0" smtClean="0"/>
              <a:t>Click to add subtitle</a:t>
            </a:r>
          </a:p>
        </p:txBody>
      </p:sp>
      <p:pic>
        <p:nvPicPr>
          <p:cNvPr id="3" name="Grafik 2"/>
          <p:cNvPicPr>
            <a:picLocks noChangeAspect="1"/>
          </p:cNvPicPr>
          <p:nvPr userDrawn="1">
            <p:custDataLst>
              <p:tags r:id="rId4"/>
            </p:custDataLst>
          </p:nvPr>
        </p:nvPicPr>
        <p:blipFill>
          <a:blip r:embed="rId8">
            <a:extLst>
              <a:ext uri="{28A0092B-C50C-407E-A947-70E740481C1C}">
                <a14:useLocalDpi xmlns:a14="http://schemas.microsoft.com/office/drawing/2010/main"/>
              </a:ext>
            </a:extLst>
          </a:blip>
          <a:stretch>
            <a:fillRect/>
          </a:stretch>
        </p:blipFill>
        <p:spPr>
          <a:xfrm>
            <a:off x="46800" y="0"/>
            <a:ext cx="5510329" cy="1225195"/>
          </a:xfrm>
          <a:prstGeom prst="rect">
            <a:avLst/>
          </a:prstGeom>
        </p:spPr>
      </p:pic>
      <p:sp>
        <p:nvSpPr>
          <p:cNvPr id="7" name="Textfeld 6"/>
          <p:cNvSpPr txBox="1"/>
          <p:nvPr>
            <p:custDataLst>
              <p:tags r:id="rId5"/>
            </p:custDataLst>
          </p:nvPr>
        </p:nvSpPr>
        <p:spPr>
          <a:xfrm>
            <a:off x="1008000" y="3381723"/>
            <a:ext cx="5141711" cy="215444"/>
          </a:xfrm>
          <a:prstGeom prst="rect">
            <a:avLst/>
          </a:prstGeom>
          <a:noFill/>
        </p:spPr>
        <p:txBody>
          <a:bodyPr wrap="square" lIns="0" tIns="0" rIns="0" bIns="0" rtlCol="0">
            <a:spAutoFit/>
          </a:bodyPr>
          <a:lstStyle/>
          <a:p>
            <a:endParaRPr lang="fr-FR" sz="1400"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3519460149"/>
      </p:ext>
    </p:extLst>
  </p:cSld>
  <p:clrMapOvr>
    <a:masterClrMapping/>
  </p:clrMapOvr>
  <p:timing>
    <p:tnLst>
      <p:par>
        <p:cTn id="1" dur="indefinite" restart="never" nodeType="tmRoot"/>
      </p:par>
    </p:tnLst>
  </p:timing>
  <p:hf hdr="0" ftr="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3_Rubrik">
    <p:spTree>
      <p:nvGrpSpPr>
        <p:cNvPr id="1" name=""/>
        <p:cNvGrpSpPr/>
        <p:nvPr/>
      </p:nvGrpSpPr>
      <p:grpSpPr>
        <a:xfrm>
          <a:off x="0" y="0"/>
          <a:ext cx="0" cy="0"/>
          <a:chOff x="0" y="0"/>
          <a:chExt cx="0" cy="0"/>
        </a:xfrm>
      </p:grpSpPr>
      <p:pic>
        <p:nvPicPr>
          <p:cNvPr id="21" name="Picture 2"/>
          <p:cNvPicPr>
            <a:picLocks noChangeAspect="1" noChangeArrowheads="1"/>
          </p:cNvPicPr>
          <p:nvPr/>
        </p:nvPicPr>
        <p:blipFill>
          <a:blip r:embed="rId8">
            <a:extLst>
              <a:ext uri="{28A0092B-C50C-407E-A947-70E740481C1C}">
                <a14:useLocalDpi xmlns:a14="http://schemas.microsoft.com/office/drawing/2010/main"/>
              </a:ext>
            </a:extLst>
          </a:blip>
          <a:stretch>
            <a:fillRect/>
          </a:stretch>
        </p:blipFill>
        <p:spPr bwMode="auto">
          <a:xfrm>
            <a:off x="512" y="-62887"/>
            <a:ext cx="9180000" cy="1773824"/>
          </a:xfrm>
          <a:prstGeom prst="rect">
            <a:avLst/>
          </a:prstGeom>
          <a:noFill/>
          <a:extLst>
            <a:ext uri="{909E8E84-426E-40DD-AFC4-6F175D3DCCD1}">
              <a14:hiddenFill xmlns:a14="http://schemas.microsoft.com/office/drawing/2010/main">
                <a:solidFill>
                  <a:srgbClr val="FFFFFF"/>
                </a:solidFill>
              </a14:hiddenFill>
            </a:ext>
          </a:extLst>
        </p:spPr>
      </p:pic>
      <p:pic>
        <p:nvPicPr>
          <p:cNvPr id="2" name="Bild 1" descr="PPT_16-9_4.png"/>
          <p:cNvPicPr>
            <a:picLocks noChangeAspect="1"/>
          </p:cNvPicPr>
          <p:nvPr/>
        </p:nvPicPr>
        <p:blipFill rotWithShape="1">
          <a:blip r:embed="rId9" cstate="print">
            <a:extLst>
              <a:ext uri="{28A0092B-C50C-407E-A947-70E740481C1C}">
                <a14:useLocalDpi xmlns:a14="http://schemas.microsoft.com/office/drawing/2010/main"/>
              </a:ext>
            </a:extLst>
          </a:blip>
          <a:srcRect/>
          <a:stretch/>
        </p:blipFill>
        <p:spPr>
          <a:xfrm>
            <a:off x="-2137" y="1165228"/>
            <a:ext cx="9138928" cy="1120775"/>
          </a:xfrm>
          <a:prstGeom prst="rect">
            <a:avLst/>
          </a:prstGeom>
        </p:spPr>
      </p:pic>
      <p:sp>
        <p:nvSpPr>
          <p:cNvPr id="13" name="Inhaltsplatzhalter 2"/>
          <p:cNvSpPr>
            <a:spLocks noGrp="1"/>
          </p:cNvSpPr>
          <p:nvPr>
            <p:ph idx="1" hasCustomPrompt="1"/>
            <p:custDataLst>
              <p:tags r:id="rId1"/>
            </p:custDataLst>
          </p:nvPr>
        </p:nvSpPr>
        <p:spPr>
          <a:xfrm>
            <a:off x="1008000" y="2516503"/>
            <a:ext cx="7648575" cy="1571313"/>
          </a:xfrm>
        </p:spPr>
        <p:txBody>
          <a:bodyPr tIns="0" bIns="0">
            <a:normAutofit/>
          </a:bodyPr>
          <a:lstStyle>
            <a:lvl1pPr marL="285750" indent="-285750">
              <a:buFont typeface="Arial" panose="020B0604020202020204" pitchFamily="34" charset="0"/>
              <a:buChar char="•"/>
              <a:defRPr sz="1800" baseline="0">
                <a:latin typeface="Arial" panose="020B0604020202020204" pitchFamily="34" charset="0"/>
                <a:cs typeface="Arial" panose="020B0604020202020204" pitchFamily="34" charset="0"/>
              </a:defRPr>
            </a:lvl1pPr>
            <a:lvl2pPr marL="742950" indent="-285750">
              <a:buFont typeface="Symbol" panose="05050102010706020507" pitchFamily="18" charset="2"/>
              <a:buChar char="-"/>
              <a:defRPr sz="1800">
                <a:latin typeface="Arial" panose="020B0604020202020204" pitchFamily="34" charset="0"/>
                <a:cs typeface="Arial" panose="020B0604020202020204" pitchFamily="34" charset="0"/>
              </a:defRPr>
            </a:lvl2pPr>
            <a:lvl3pPr marL="1143000" indent="-228600">
              <a:buFont typeface="Symbol" panose="05050102010706020507" pitchFamily="18" charset="2"/>
              <a:buChar char="-"/>
              <a:defRPr sz="1800">
                <a:latin typeface="Arial" panose="020B0604020202020204" pitchFamily="34" charset="0"/>
                <a:cs typeface="Arial" panose="020B0604020202020204" pitchFamily="34" charset="0"/>
              </a:defRPr>
            </a:lvl3pPr>
            <a:lvl4pPr marL="1600200" indent="-228600">
              <a:buFont typeface="Symbol" panose="05050102010706020507" pitchFamily="18" charset="2"/>
              <a:buChar char="-"/>
              <a:defRPr sz="1600">
                <a:latin typeface="Arial" panose="020B0604020202020204" pitchFamily="34" charset="0"/>
                <a:cs typeface="Arial" panose="020B0604020202020204" pitchFamily="34" charset="0"/>
              </a:defRPr>
            </a:lvl4pPr>
            <a:lvl5pPr marL="2057400" indent="-228600">
              <a:buFont typeface="Symbol" panose="05050102010706020507" pitchFamily="18" charset="2"/>
              <a:buChar char="-"/>
              <a:defRPr sz="1400">
                <a:latin typeface="Arial" panose="020B0604020202020204" pitchFamily="34" charset="0"/>
                <a:cs typeface="Arial" panose="020B0604020202020204" pitchFamily="34" charset="0"/>
              </a:defRPr>
            </a:lvl5pPr>
          </a:lstStyle>
          <a:p>
            <a:pPr lvl="0"/>
            <a:r>
              <a:rPr lang="de-DE" dirty="0" smtClean="0"/>
              <a:t>Chapter 1</a:t>
            </a:r>
          </a:p>
          <a:p>
            <a:pPr lvl="0"/>
            <a:r>
              <a:rPr lang="de-DE" dirty="0" smtClean="0"/>
              <a:t>Chapter 2</a:t>
            </a:r>
          </a:p>
          <a:p>
            <a:pPr lvl="0"/>
            <a:r>
              <a:rPr lang="de-DE" dirty="0" smtClean="0"/>
              <a:t>Chapter 3</a:t>
            </a:r>
            <a:endParaRPr lang="de-CH" dirty="0"/>
          </a:p>
        </p:txBody>
      </p:sp>
      <p:sp>
        <p:nvSpPr>
          <p:cNvPr id="14" name="Titel 1"/>
          <p:cNvSpPr>
            <a:spLocks noGrp="1"/>
          </p:cNvSpPr>
          <p:nvPr>
            <p:ph type="title" hasCustomPrompt="1"/>
            <p:custDataLst>
              <p:tags r:id="rId2"/>
            </p:custDataLst>
          </p:nvPr>
        </p:nvSpPr>
        <p:spPr>
          <a:xfrm>
            <a:off x="1008000" y="278042"/>
            <a:ext cx="7614208" cy="704094"/>
          </a:xfrm>
        </p:spPr>
        <p:txBody>
          <a:bodyPr>
            <a:normAutofit/>
          </a:bodyPr>
          <a:lstStyle>
            <a:lvl1pPr>
              <a:defRPr sz="2400">
                <a:solidFill>
                  <a:schemeClr val="tx1"/>
                </a:solidFill>
              </a:defRPr>
            </a:lvl1pPr>
          </a:lstStyle>
          <a:p>
            <a:r>
              <a:rPr lang="de-CH" dirty="0" smtClean="0"/>
              <a:t>Agenda</a:t>
            </a:r>
            <a:endParaRPr lang="de-DE" dirty="0"/>
          </a:p>
        </p:txBody>
      </p:sp>
      <p:sp>
        <p:nvSpPr>
          <p:cNvPr id="10" name="Datumsplatzhalter 13"/>
          <p:cNvSpPr>
            <a:spLocks noGrp="1"/>
          </p:cNvSpPr>
          <p:nvPr>
            <p:ph type="dt" sz="half" idx="2"/>
            <p:custDataLst>
              <p:tags r:id="rId3"/>
            </p:custDataLst>
          </p:nvPr>
        </p:nvSpPr>
        <p:spPr>
          <a:xfrm>
            <a:off x="3934150" y="4828470"/>
            <a:ext cx="936300" cy="143836"/>
          </a:xfrm>
          <a:prstGeom prst="rect">
            <a:avLst/>
          </a:prstGeom>
        </p:spPr>
        <p:txBody>
          <a:bodyPr vert="horz" lIns="0" tIns="0" rIns="0" bIns="0" rtlCol="0" anchor="ctr" anchorCtr="0"/>
          <a:lstStyle>
            <a:lvl1pPr algn="l">
              <a:defRPr sz="800" b="0">
                <a:solidFill>
                  <a:srgbClr val="000000"/>
                </a:solidFill>
                <a:latin typeface="Arial"/>
                <a:cs typeface="Arial"/>
              </a:defRPr>
            </a:lvl1pPr>
          </a:lstStyle>
          <a:p>
            <a:fld id="{B53603B7-8B55-4D56-AC67-3FCE09D458E4}" type="datetime1">
              <a:rPr lang="en-GB" smtClean="0"/>
              <a:t>02/06/2017</a:t>
            </a:fld>
            <a:endParaRPr lang="en-GB" dirty="0"/>
          </a:p>
        </p:txBody>
      </p:sp>
      <p:sp>
        <p:nvSpPr>
          <p:cNvPr id="12" name="Textfeld 11"/>
          <p:cNvSpPr txBox="1"/>
          <p:nvPr>
            <p:custDataLst>
              <p:tags r:id="rId4"/>
            </p:custDataLst>
          </p:nvPr>
        </p:nvSpPr>
        <p:spPr>
          <a:xfrm>
            <a:off x="1940400" y="4827602"/>
            <a:ext cx="1915200" cy="144000"/>
          </a:xfrm>
          <a:prstGeom prst="rect">
            <a:avLst/>
          </a:prstGeom>
          <a:noFill/>
        </p:spPr>
        <p:txBody>
          <a:bodyPr wrap="square" lIns="0" tIns="0" rIns="0" bIns="0" rtlCol="0" anchor="ctr" anchorCtr="0">
            <a:noAutofit/>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de-CH" sz="800" kern="1200" dirty="0">
              <a:solidFill>
                <a:schemeClr val="tx1"/>
              </a:solidFill>
              <a:latin typeface="Arial" pitchFamily="34" charset="0"/>
              <a:ea typeface="+mn-ea"/>
              <a:cs typeface="Arial" pitchFamily="34" charset="0"/>
            </a:endParaRPr>
          </a:p>
        </p:txBody>
      </p:sp>
      <p:sp>
        <p:nvSpPr>
          <p:cNvPr id="9" name="Foliennummernplatzhalter 3"/>
          <p:cNvSpPr>
            <a:spLocks noGrp="1"/>
          </p:cNvSpPr>
          <p:nvPr>
            <p:ph type="sldNum" sz="quarter" idx="4"/>
            <p:custDataLst>
              <p:tags r:id="rId5"/>
            </p:custDataLst>
          </p:nvPr>
        </p:nvSpPr>
        <p:spPr>
          <a:xfrm>
            <a:off x="1278000" y="4827602"/>
            <a:ext cx="467656" cy="143999"/>
          </a:xfrm>
          <a:prstGeom prst="rect">
            <a:avLst/>
          </a:prstGeom>
        </p:spPr>
        <p:txBody>
          <a:bodyPr vert="horz" lIns="0" tIns="0" rIns="0" bIns="0" rtlCol="0" anchor="ctr"/>
          <a:lstStyle>
            <a:lvl1pPr algn="l">
              <a:defRPr sz="800" b="0">
                <a:solidFill>
                  <a:schemeClr val="tx1"/>
                </a:solidFill>
                <a:latin typeface="Arial" pitchFamily="34" charset="0"/>
                <a:cs typeface="Arial" pitchFamily="34" charset="0"/>
              </a:defRPr>
            </a:lvl1pPr>
          </a:lstStyle>
          <a:p>
            <a:fld id="{6F42FDE4-A7DD-41A7-A0A6-9B649FB43336}" type="slidenum">
              <a:rPr lang="en-GB" smtClean="0"/>
              <a:pPr/>
              <a:t>‹#›</a:t>
            </a:fld>
            <a:endParaRPr lang="en-GB" sz="1400" dirty="0">
              <a:solidFill>
                <a:srgbClr val="FFFFFF"/>
              </a:solidFill>
              <a:latin typeface="+mj-lt"/>
              <a:ea typeface="+mj-ea"/>
              <a:cs typeface="+mj-cs"/>
            </a:endParaRPr>
          </a:p>
        </p:txBody>
      </p:sp>
      <p:sp>
        <p:nvSpPr>
          <p:cNvPr id="11" name="Textfeld 10"/>
          <p:cNvSpPr txBox="1"/>
          <p:nvPr>
            <p:custDataLst>
              <p:tags r:id="rId6"/>
            </p:custDataLst>
          </p:nvPr>
        </p:nvSpPr>
        <p:spPr>
          <a:xfrm>
            <a:off x="1008000" y="4827601"/>
            <a:ext cx="683680" cy="144000"/>
          </a:xfrm>
          <a:prstGeom prst="rect">
            <a:avLst/>
          </a:prstGeom>
          <a:noFill/>
        </p:spPr>
        <p:txBody>
          <a:bodyPr wrap="square" lIns="0" tIns="0" rIns="0" bIns="0" rtlCol="0" anchor="ctr" anchorCtr="0">
            <a:no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e-CH" sz="800" kern="1200" smtClean="0">
                <a:solidFill>
                  <a:schemeClr val="tx1"/>
                </a:solidFill>
                <a:latin typeface="Arial" pitchFamily="34" charset="0"/>
                <a:ea typeface="+mn-ea"/>
                <a:cs typeface="Arial" pitchFamily="34" charset="0"/>
              </a:rPr>
              <a:t>Page</a:t>
            </a:r>
            <a:endParaRPr lang="de-CH" sz="800" kern="1200" dirty="0" smtClean="0">
              <a:solidFill>
                <a:schemeClr val="tx1"/>
              </a:solidFill>
              <a:latin typeface="Arial" pitchFamily="34" charset="0"/>
              <a:ea typeface="+mn-ea"/>
              <a:cs typeface="Arial" pitchFamily="34" charset="0"/>
            </a:endParaRPr>
          </a:p>
        </p:txBody>
      </p:sp>
    </p:spTree>
    <p:extLst>
      <p:ext uri="{BB962C8B-B14F-4D97-AF65-F5344CB8AC3E}">
        <p14:creationId xmlns:p14="http://schemas.microsoft.com/office/powerpoint/2010/main" val="3880808664"/>
      </p:ext>
    </p:extLst>
  </p:cSld>
  <p:clrMapOvr>
    <a:masterClrMapping/>
  </p:clrMapOvr>
  <p:timing>
    <p:tnLst>
      <p:par>
        <p:cTn id="1" dur="indefinite" restart="never" nodeType="tmRoot"/>
      </p:par>
    </p:tnLst>
  </p:timing>
  <p:hf hdr="0" ftr="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4_Rubrik">
    <p:spTree>
      <p:nvGrpSpPr>
        <p:cNvPr id="1" name=""/>
        <p:cNvGrpSpPr/>
        <p:nvPr/>
      </p:nvGrpSpPr>
      <p:grpSpPr>
        <a:xfrm>
          <a:off x="0" y="0"/>
          <a:ext cx="0" cy="0"/>
          <a:chOff x="0" y="0"/>
          <a:chExt cx="0" cy="0"/>
        </a:xfrm>
      </p:grpSpPr>
      <p:pic>
        <p:nvPicPr>
          <p:cNvPr id="15" name="Picture 2"/>
          <p:cNvPicPr>
            <a:picLocks noChangeAspect="1" noChangeArrowheads="1"/>
          </p:cNvPicPr>
          <p:nvPr/>
        </p:nvPicPr>
        <p:blipFill>
          <a:blip r:embed="rId8">
            <a:extLst>
              <a:ext uri="{28A0092B-C50C-407E-A947-70E740481C1C}">
                <a14:useLocalDpi xmlns:a14="http://schemas.microsoft.com/office/drawing/2010/main"/>
              </a:ext>
            </a:extLst>
          </a:blip>
          <a:stretch>
            <a:fillRect/>
          </a:stretch>
        </p:blipFill>
        <p:spPr bwMode="auto">
          <a:xfrm>
            <a:off x="-1290" y="-120641"/>
            <a:ext cx="9155687" cy="1836001"/>
          </a:xfrm>
          <a:prstGeom prst="rect">
            <a:avLst/>
          </a:prstGeom>
          <a:noFill/>
          <a:extLst>
            <a:ext uri="{909E8E84-426E-40DD-AFC4-6F175D3DCCD1}">
              <a14:hiddenFill xmlns:a14="http://schemas.microsoft.com/office/drawing/2010/main">
                <a:solidFill>
                  <a:srgbClr val="FFFFFF"/>
                </a:solidFill>
              </a14:hiddenFill>
            </a:ext>
          </a:extLst>
        </p:spPr>
      </p:pic>
      <p:pic>
        <p:nvPicPr>
          <p:cNvPr id="2" name="Bild 1" descr="PPT_16-9_4.png"/>
          <p:cNvPicPr>
            <a:picLocks noChangeAspect="1"/>
          </p:cNvPicPr>
          <p:nvPr/>
        </p:nvPicPr>
        <p:blipFill rotWithShape="1">
          <a:blip r:embed="rId9" cstate="print">
            <a:extLst>
              <a:ext uri="{28A0092B-C50C-407E-A947-70E740481C1C}">
                <a14:useLocalDpi xmlns:a14="http://schemas.microsoft.com/office/drawing/2010/main"/>
              </a:ext>
            </a:extLst>
          </a:blip>
          <a:srcRect/>
          <a:stretch/>
        </p:blipFill>
        <p:spPr>
          <a:xfrm>
            <a:off x="0" y="1165228"/>
            <a:ext cx="9138928" cy="1120775"/>
          </a:xfrm>
          <a:prstGeom prst="rect">
            <a:avLst/>
          </a:prstGeom>
        </p:spPr>
      </p:pic>
      <p:sp>
        <p:nvSpPr>
          <p:cNvPr id="13" name="Inhaltsplatzhalter 2"/>
          <p:cNvSpPr>
            <a:spLocks noGrp="1"/>
          </p:cNvSpPr>
          <p:nvPr>
            <p:ph idx="1" hasCustomPrompt="1"/>
            <p:custDataLst>
              <p:tags r:id="rId1"/>
            </p:custDataLst>
          </p:nvPr>
        </p:nvSpPr>
        <p:spPr>
          <a:xfrm>
            <a:off x="1008000" y="2516503"/>
            <a:ext cx="7648575" cy="1571313"/>
          </a:xfrm>
        </p:spPr>
        <p:txBody>
          <a:bodyPr tIns="0" bIns="0">
            <a:normAutofit/>
          </a:bodyPr>
          <a:lstStyle>
            <a:lvl1pPr marL="285750" indent="-285750">
              <a:buFont typeface="Arial" panose="020B0604020202020204" pitchFamily="34" charset="0"/>
              <a:buChar char="•"/>
              <a:defRPr sz="1800" baseline="0">
                <a:latin typeface="Arial" panose="020B0604020202020204" pitchFamily="34" charset="0"/>
                <a:cs typeface="Arial" panose="020B0604020202020204" pitchFamily="34" charset="0"/>
              </a:defRPr>
            </a:lvl1pPr>
            <a:lvl2pPr marL="742950" indent="-285750">
              <a:buFont typeface="Symbol" panose="05050102010706020507" pitchFamily="18" charset="2"/>
              <a:buChar char="-"/>
              <a:defRPr sz="1800">
                <a:latin typeface="Arial" panose="020B0604020202020204" pitchFamily="34" charset="0"/>
                <a:cs typeface="Arial" panose="020B0604020202020204" pitchFamily="34" charset="0"/>
              </a:defRPr>
            </a:lvl2pPr>
            <a:lvl3pPr marL="1143000" indent="-228600">
              <a:buFont typeface="Symbol" panose="05050102010706020507" pitchFamily="18" charset="2"/>
              <a:buChar char="-"/>
              <a:defRPr sz="1800">
                <a:latin typeface="Arial" panose="020B0604020202020204" pitchFamily="34" charset="0"/>
                <a:cs typeface="Arial" panose="020B0604020202020204" pitchFamily="34" charset="0"/>
              </a:defRPr>
            </a:lvl3pPr>
            <a:lvl4pPr marL="1600200" indent="-228600">
              <a:buFont typeface="Symbol" panose="05050102010706020507" pitchFamily="18" charset="2"/>
              <a:buChar char="-"/>
              <a:defRPr sz="1600">
                <a:latin typeface="Arial" panose="020B0604020202020204" pitchFamily="34" charset="0"/>
                <a:cs typeface="Arial" panose="020B0604020202020204" pitchFamily="34" charset="0"/>
              </a:defRPr>
            </a:lvl4pPr>
            <a:lvl5pPr marL="2057400" indent="-228600">
              <a:buFont typeface="Symbol" panose="05050102010706020507" pitchFamily="18" charset="2"/>
              <a:buChar char="-"/>
              <a:defRPr sz="1400">
                <a:latin typeface="Arial" panose="020B0604020202020204" pitchFamily="34" charset="0"/>
                <a:cs typeface="Arial" panose="020B0604020202020204" pitchFamily="34" charset="0"/>
              </a:defRPr>
            </a:lvl5pPr>
          </a:lstStyle>
          <a:p>
            <a:pPr lvl="0"/>
            <a:r>
              <a:rPr lang="de-DE" dirty="0" smtClean="0"/>
              <a:t>Chapter 1</a:t>
            </a:r>
          </a:p>
          <a:p>
            <a:pPr lvl="0"/>
            <a:r>
              <a:rPr lang="de-DE" dirty="0" smtClean="0"/>
              <a:t>Chapter 2</a:t>
            </a:r>
          </a:p>
          <a:p>
            <a:pPr lvl="0"/>
            <a:r>
              <a:rPr lang="de-DE" dirty="0" smtClean="0"/>
              <a:t>Chapter 3</a:t>
            </a:r>
            <a:endParaRPr lang="de-CH" dirty="0"/>
          </a:p>
        </p:txBody>
      </p:sp>
      <p:sp>
        <p:nvSpPr>
          <p:cNvPr id="14" name="Titel 1"/>
          <p:cNvSpPr>
            <a:spLocks noGrp="1"/>
          </p:cNvSpPr>
          <p:nvPr>
            <p:ph type="title" hasCustomPrompt="1"/>
            <p:custDataLst>
              <p:tags r:id="rId2"/>
            </p:custDataLst>
          </p:nvPr>
        </p:nvSpPr>
        <p:spPr>
          <a:xfrm>
            <a:off x="1008000" y="278042"/>
            <a:ext cx="7614208" cy="704094"/>
          </a:xfrm>
        </p:spPr>
        <p:txBody>
          <a:bodyPr>
            <a:normAutofit/>
          </a:bodyPr>
          <a:lstStyle>
            <a:lvl1pPr>
              <a:defRPr sz="2400">
                <a:solidFill>
                  <a:schemeClr val="tx1"/>
                </a:solidFill>
              </a:defRPr>
            </a:lvl1pPr>
          </a:lstStyle>
          <a:p>
            <a:r>
              <a:rPr lang="de-CH" dirty="0" smtClean="0"/>
              <a:t>Agenda</a:t>
            </a:r>
            <a:endParaRPr lang="de-DE" dirty="0"/>
          </a:p>
        </p:txBody>
      </p:sp>
      <p:sp>
        <p:nvSpPr>
          <p:cNvPr id="10" name="Datumsplatzhalter 13"/>
          <p:cNvSpPr>
            <a:spLocks noGrp="1"/>
          </p:cNvSpPr>
          <p:nvPr>
            <p:ph type="dt" sz="half" idx="2"/>
            <p:custDataLst>
              <p:tags r:id="rId3"/>
            </p:custDataLst>
          </p:nvPr>
        </p:nvSpPr>
        <p:spPr>
          <a:xfrm>
            <a:off x="3934150" y="4828470"/>
            <a:ext cx="936300" cy="143836"/>
          </a:xfrm>
          <a:prstGeom prst="rect">
            <a:avLst/>
          </a:prstGeom>
        </p:spPr>
        <p:txBody>
          <a:bodyPr vert="horz" lIns="0" tIns="0" rIns="0" bIns="0" rtlCol="0" anchor="ctr" anchorCtr="0"/>
          <a:lstStyle>
            <a:lvl1pPr algn="l">
              <a:defRPr sz="800" b="0">
                <a:solidFill>
                  <a:srgbClr val="000000"/>
                </a:solidFill>
                <a:latin typeface="Arial"/>
                <a:cs typeface="Arial"/>
              </a:defRPr>
            </a:lvl1pPr>
          </a:lstStyle>
          <a:p>
            <a:fld id="{B53603B7-8B55-4D56-AC67-3FCE09D458E4}" type="datetime1">
              <a:rPr lang="en-GB" smtClean="0"/>
              <a:t>02/06/2017</a:t>
            </a:fld>
            <a:endParaRPr lang="en-GB" dirty="0"/>
          </a:p>
        </p:txBody>
      </p:sp>
      <p:sp>
        <p:nvSpPr>
          <p:cNvPr id="12" name="Textfeld 11"/>
          <p:cNvSpPr txBox="1"/>
          <p:nvPr>
            <p:custDataLst>
              <p:tags r:id="rId4"/>
            </p:custDataLst>
          </p:nvPr>
        </p:nvSpPr>
        <p:spPr>
          <a:xfrm>
            <a:off x="1940400" y="4827602"/>
            <a:ext cx="1915200" cy="144000"/>
          </a:xfrm>
          <a:prstGeom prst="rect">
            <a:avLst/>
          </a:prstGeom>
          <a:noFill/>
        </p:spPr>
        <p:txBody>
          <a:bodyPr wrap="square" lIns="0" tIns="0" rIns="0" bIns="0" rtlCol="0" anchor="ctr" anchorCtr="0">
            <a:noAutofit/>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de-CH" sz="800" kern="1200" dirty="0">
              <a:solidFill>
                <a:schemeClr val="tx1"/>
              </a:solidFill>
              <a:latin typeface="Arial" pitchFamily="34" charset="0"/>
              <a:ea typeface="+mn-ea"/>
              <a:cs typeface="Arial" pitchFamily="34" charset="0"/>
            </a:endParaRPr>
          </a:p>
        </p:txBody>
      </p:sp>
      <p:sp>
        <p:nvSpPr>
          <p:cNvPr id="9" name="Foliennummernplatzhalter 3"/>
          <p:cNvSpPr>
            <a:spLocks noGrp="1"/>
          </p:cNvSpPr>
          <p:nvPr>
            <p:ph type="sldNum" sz="quarter" idx="4"/>
            <p:custDataLst>
              <p:tags r:id="rId5"/>
            </p:custDataLst>
          </p:nvPr>
        </p:nvSpPr>
        <p:spPr>
          <a:xfrm>
            <a:off x="1278000" y="4827602"/>
            <a:ext cx="467656" cy="143999"/>
          </a:xfrm>
          <a:prstGeom prst="rect">
            <a:avLst/>
          </a:prstGeom>
        </p:spPr>
        <p:txBody>
          <a:bodyPr vert="horz" lIns="0" tIns="0" rIns="0" bIns="0" rtlCol="0" anchor="ctr"/>
          <a:lstStyle>
            <a:lvl1pPr algn="l">
              <a:defRPr sz="800" b="0">
                <a:solidFill>
                  <a:schemeClr val="tx1"/>
                </a:solidFill>
                <a:latin typeface="Arial" pitchFamily="34" charset="0"/>
                <a:cs typeface="Arial" pitchFamily="34" charset="0"/>
              </a:defRPr>
            </a:lvl1pPr>
          </a:lstStyle>
          <a:p>
            <a:fld id="{6F42FDE4-A7DD-41A7-A0A6-9B649FB43336}" type="slidenum">
              <a:rPr lang="en-GB" smtClean="0"/>
              <a:pPr/>
              <a:t>‹#›</a:t>
            </a:fld>
            <a:endParaRPr lang="en-GB" sz="1400" dirty="0">
              <a:solidFill>
                <a:srgbClr val="FFFFFF"/>
              </a:solidFill>
              <a:latin typeface="+mj-lt"/>
              <a:ea typeface="+mj-ea"/>
              <a:cs typeface="+mj-cs"/>
            </a:endParaRPr>
          </a:p>
        </p:txBody>
      </p:sp>
      <p:sp>
        <p:nvSpPr>
          <p:cNvPr id="11" name="Textfeld 10"/>
          <p:cNvSpPr txBox="1"/>
          <p:nvPr>
            <p:custDataLst>
              <p:tags r:id="rId6"/>
            </p:custDataLst>
          </p:nvPr>
        </p:nvSpPr>
        <p:spPr>
          <a:xfrm>
            <a:off x="1008000" y="4827601"/>
            <a:ext cx="683680" cy="144000"/>
          </a:xfrm>
          <a:prstGeom prst="rect">
            <a:avLst/>
          </a:prstGeom>
          <a:noFill/>
        </p:spPr>
        <p:txBody>
          <a:bodyPr wrap="square" lIns="0" tIns="0" rIns="0" bIns="0" rtlCol="0" anchor="ctr" anchorCtr="0">
            <a:no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e-CH" sz="800" kern="1200" smtClean="0">
                <a:solidFill>
                  <a:schemeClr val="tx1"/>
                </a:solidFill>
                <a:latin typeface="Arial" pitchFamily="34" charset="0"/>
                <a:ea typeface="+mn-ea"/>
                <a:cs typeface="Arial" pitchFamily="34" charset="0"/>
              </a:rPr>
              <a:t>Page</a:t>
            </a:r>
            <a:endParaRPr lang="de-CH" sz="800" kern="1200" dirty="0" smtClean="0">
              <a:solidFill>
                <a:schemeClr val="tx1"/>
              </a:solidFill>
              <a:latin typeface="Arial" pitchFamily="34" charset="0"/>
              <a:ea typeface="+mn-ea"/>
              <a:cs typeface="Arial" pitchFamily="34" charset="0"/>
            </a:endParaRPr>
          </a:p>
        </p:txBody>
      </p:sp>
    </p:spTree>
    <p:extLst>
      <p:ext uri="{BB962C8B-B14F-4D97-AF65-F5344CB8AC3E}">
        <p14:creationId xmlns:p14="http://schemas.microsoft.com/office/powerpoint/2010/main" val="3216324534"/>
      </p:ext>
    </p:extLst>
  </p:cSld>
  <p:clrMapOvr>
    <a:masterClrMapping/>
  </p:clrMapOvr>
  <p:timing>
    <p:tnLst>
      <p:par>
        <p:cTn id="1" dur="indefinite" restart="never" nodeType="tmRoot"/>
      </p:par>
    </p:tnLst>
  </p:timing>
  <p:hf hdr="0" ftr="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5_Rubrik">
    <p:spTree>
      <p:nvGrpSpPr>
        <p:cNvPr id="1" name=""/>
        <p:cNvGrpSpPr/>
        <p:nvPr/>
      </p:nvGrpSpPr>
      <p:grpSpPr>
        <a:xfrm>
          <a:off x="0" y="0"/>
          <a:ext cx="0" cy="0"/>
          <a:chOff x="0" y="0"/>
          <a:chExt cx="0" cy="0"/>
        </a:xfrm>
      </p:grpSpPr>
      <p:pic>
        <p:nvPicPr>
          <p:cNvPr id="5" name="Bild 4"/>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7939" y="3"/>
            <a:ext cx="9128125" cy="1752600"/>
          </a:xfrm>
          <a:prstGeom prst="rect">
            <a:avLst/>
          </a:prstGeom>
        </p:spPr>
      </p:pic>
      <p:pic>
        <p:nvPicPr>
          <p:cNvPr id="3" name="Bild 2" descr="PPT_16-9_6.png"/>
          <p:cNvPicPr>
            <a:picLocks noChangeAspect="1"/>
          </p:cNvPicPr>
          <p:nvPr/>
        </p:nvPicPr>
        <p:blipFill rotWithShape="1">
          <a:blip r:embed="rId9" cstate="print">
            <a:extLst>
              <a:ext uri="{28A0092B-C50C-407E-A947-70E740481C1C}">
                <a14:useLocalDpi xmlns:a14="http://schemas.microsoft.com/office/drawing/2010/main"/>
              </a:ext>
            </a:extLst>
          </a:blip>
          <a:srcRect/>
          <a:stretch/>
        </p:blipFill>
        <p:spPr>
          <a:xfrm>
            <a:off x="0" y="1111253"/>
            <a:ext cx="9138928" cy="4043363"/>
          </a:xfrm>
          <a:prstGeom prst="rect">
            <a:avLst/>
          </a:prstGeom>
        </p:spPr>
      </p:pic>
      <p:sp>
        <p:nvSpPr>
          <p:cNvPr id="13" name="Inhaltsplatzhalter 2"/>
          <p:cNvSpPr>
            <a:spLocks noGrp="1"/>
          </p:cNvSpPr>
          <p:nvPr>
            <p:ph idx="1" hasCustomPrompt="1"/>
            <p:custDataLst>
              <p:tags r:id="rId1"/>
            </p:custDataLst>
          </p:nvPr>
        </p:nvSpPr>
        <p:spPr>
          <a:xfrm>
            <a:off x="1008000" y="2516503"/>
            <a:ext cx="7648575" cy="1571313"/>
          </a:xfrm>
        </p:spPr>
        <p:txBody>
          <a:bodyPr tIns="0" bIns="0">
            <a:normAutofit/>
          </a:bodyPr>
          <a:lstStyle>
            <a:lvl1pPr marL="285750" indent="-285750">
              <a:buFont typeface="Arial" panose="020B0604020202020204" pitchFamily="34" charset="0"/>
              <a:buChar char="•"/>
              <a:defRPr sz="1800" baseline="0">
                <a:solidFill>
                  <a:schemeClr val="bg1"/>
                </a:solidFill>
                <a:latin typeface="Arial" panose="020B0604020202020204" pitchFamily="34" charset="0"/>
                <a:cs typeface="Arial" panose="020B0604020202020204" pitchFamily="34" charset="0"/>
              </a:defRPr>
            </a:lvl1pPr>
            <a:lvl2pPr marL="742950" indent="-285750">
              <a:buFont typeface="Symbol" panose="05050102010706020507" pitchFamily="18" charset="2"/>
              <a:buChar char="-"/>
              <a:defRPr sz="1800">
                <a:latin typeface="Arial" panose="020B0604020202020204" pitchFamily="34" charset="0"/>
                <a:cs typeface="Arial" panose="020B0604020202020204" pitchFamily="34" charset="0"/>
              </a:defRPr>
            </a:lvl2pPr>
            <a:lvl3pPr marL="1143000" indent="-228600">
              <a:buFont typeface="Symbol" panose="05050102010706020507" pitchFamily="18" charset="2"/>
              <a:buChar char="-"/>
              <a:defRPr sz="1800">
                <a:latin typeface="Arial" panose="020B0604020202020204" pitchFamily="34" charset="0"/>
                <a:cs typeface="Arial" panose="020B0604020202020204" pitchFamily="34" charset="0"/>
              </a:defRPr>
            </a:lvl3pPr>
            <a:lvl4pPr marL="1600200" indent="-228600">
              <a:buFont typeface="Symbol" panose="05050102010706020507" pitchFamily="18" charset="2"/>
              <a:buChar char="-"/>
              <a:defRPr sz="1600">
                <a:latin typeface="Arial" panose="020B0604020202020204" pitchFamily="34" charset="0"/>
                <a:cs typeface="Arial" panose="020B0604020202020204" pitchFamily="34" charset="0"/>
              </a:defRPr>
            </a:lvl4pPr>
            <a:lvl5pPr marL="2057400" indent="-228600">
              <a:buFont typeface="Symbol" panose="05050102010706020507" pitchFamily="18" charset="2"/>
              <a:buChar char="-"/>
              <a:defRPr sz="1400">
                <a:latin typeface="Arial" panose="020B0604020202020204" pitchFamily="34" charset="0"/>
                <a:cs typeface="Arial" panose="020B0604020202020204" pitchFamily="34" charset="0"/>
              </a:defRPr>
            </a:lvl5pPr>
          </a:lstStyle>
          <a:p>
            <a:pPr lvl="0"/>
            <a:r>
              <a:rPr lang="fr-FR" dirty="0" err="1" smtClean="0"/>
              <a:t>Chapter</a:t>
            </a:r>
            <a:r>
              <a:rPr lang="fr-FR" dirty="0" smtClean="0"/>
              <a:t> 1</a:t>
            </a:r>
          </a:p>
          <a:p>
            <a:pPr lvl="0"/>
            <a:r>
              <a:rPr lang="fr-FR" dirty="0" err="1" smtClean="0"/>
              <a:t>Chapter</a:t>
            </a:r>
            <a:r>
              <a:rPr lang="fr-FR" dirty="0" smtClean="0"/>
              <a:t> 2</a:t>
            </a:r>
          </a:p>
          <a:p>
            <a:pPr lvl="0"/>
            <a:r>
              <a:rPr lang="fr-FR" dirty="0" err="1" smtClean="0"/>
              <a:t>Chapter</a:t>
            </a:r>
            <a:r>
              <a:rPr lang="fr-FR" dirty="0" smtClean="0"/>
              <a:t> 3</a:t>
            </a:r>
          </a:p>
        </p:txBody>
      </p:sp>
      <p:sp>
        <p:nvSpPr>
          <p:cNvPr id="14" name="Titel 1"/>
          <p:cNvSpPr>
            <a:spLocks noGrp="1"/>
          </p:cNvSpPr>
          <p:nvPr>
            <p:ph type="title" hasCustomPrompt="1"/>
            <p:custDataLst>
              <p:tags r:id="rId2"/>
            </p:custDataLst>
          </p:nvPr>
        </p:nvSpPr>
        <p:spPr>
          <a:xfrm>
            <a:off x="1008000" y="278042"/>
            <a:ext cx="7614208" cy="704094"/>
          </a:xfrm>
        </p:spPr>
        <p:txBody>
          <a:bodyPr>
            <a:normAutofit/>
          </a:bodyPr>
          <a:lstStyle>
            <a:lvl1pPr>
              <a:defRPr sz="2400">
                <a:solidFill>
                  <a:srgbClr val="000000"/>
                </a:solidFill>
              </a:defRPr>
            </a:lvl1pPr>
          </a:lstStyle>
          <a:p>
            <a:r>
              <a:rPr lang="de-CH" dirty="0" smtClean="0"/>
              <a:t>Agenda</a:t>
            </a:r>
            <a:endParaRPr lang="de-DE" dirty="0"/>
          </a:p>
        </p:txBody>
      </p:sp>
      <p:pic>
        <p:nvPicPr>
          <p:cNvPr id="11" name="Picture 2" descr="\\cooper\Projects\SIX Group - officeatwork\Projects\PowerPoint\2015\Desktriptoren\SIX Innen.png"/>
          <p:cNvPicPr>
            <a:picLocks noChangeAspect="1" noChangeArrowheads="1"/>
          </p:cNvPicPr>
          <p:nvPr/>
        </p:nvPicPr>
        <p:blipFill>
          <a:blip r:embed="rId10" cstate="print">
            <a:extLst>
              <a:ext uri="{28A0092B-C50C-407E-A947-70E740481C1C}">
                <a14:useLocalDpi xmlns:a14="http://schemas.microsoft.com/office/drawing/2010/main"/>
              </a:ext>
            </a:extLst>
          </a:blip>
          <a:srcRect/>
          <a:stretch>
            <a:fillRect/>
          </a:stretch>
        </p:blipFill>
        <p:spPr bwMode="auto">
          <a:xfrm>
            <a:off x="7988406" y="4752003"/>
            <a:ext cx="649287" cy="179387"/>
          </a:xfrm>
          <a:prstGeom prst="rect">
            <a:avLst/>
          </a:prstGeom>
          <a:noFill/>
          <a:extLst>
            <a:ext uri="{909E8E84-426E-40DD-AFC4-6F175D3DCCD1}">
              <a14:hiddenFill xmlns:a14="http://schemas.microsoft.com/office/drawing/2010/main">
                <a:solidFill>
                  <a:srgbClr val="FFFFFF"/>
                </a:solidFill>
              </a14:hiddenFill>
            </a:ext>
          </a:extLst>
        </p:spPr>
      </p:pic>
      <p:sp>
        <p:nvSpPr>
          <p:cNvPr id="12" name="Datumsplatzhalter 13"/>
          <p:cNvSpPr>
            <a:spLocks noGrp="1"/>
          </p:cNvSpPr>
          <p:nvPr>
            <p:ph type="dt" sz="half" idx="2"/>
            <p:custDataLst>
              <p:tags r:id="rId3"/>
            </p:custDataLst>
          </p:nvPr>
        </p:nvSpPr>
        <p:spPr>
          <a:xfrm>
            <a:off x="3934150" y="4828470"/>
            <a:ext cx="936300" cy="143836"/>
          </a:xfrm>
          <a:prstGeom prst="rect">
            <a:avLst/>
          </a:prstGeom>
        </p:spPr>
        <p:txBody>
          <a:bodyPr vert="horz" lIns="0" tIns="0" rIns="0" bIns="0" rtlCol="0" anchor="ctr" anchorCtr="0"/>
          <a:lstStyle>
            <a:lvl1pPr algn="l">
              <a:defRPr sz="800" b="0">
                <a:solidFill>
                  <a:srgbClr val="FFFFFF"/>
                </a:solidFill>
                <a:latin typeface="Arial"/>
                <a:cs typeface="Arial"/>
              </a:defRPr>
            </a:lvl1pPr>
          </a:lstStyle>
          <a:p>
            <a:fld id="{B53603B7-8B55-4D56-AC67-3FCE09D458E4}" type="datetime1">
              <a:rPr lang="en-GB" smtClean="0"/>
              <a:t>02/06/2017</a:t>
            </a:fld>
            <a:endParaRPr lang="en-GB" dirty="0"/>
          </a:p>
        </p:txBody>
      </p:sp>
      <p:sp>
        <p:nvSpPr>
          <p:cNvPr id="16" name="Textfeld 15"/>
          <p:cNvSpPr txBox="1"/>
          <p:nvPr>
            <p:custDataLst>
              <p:tags r:id="rId4"/>
            </p:custDataLst>
          </p:nvPr>
        </p:nvSpPr>
        <p:spPr>
          <a:xfrm>
            <a:off x="1940400" y="4827602"/>
            <a:ext cx="1915200" cy="144000"/>
          </a:xfrm>
          <a:prstGeom prst="rect">
            <a:avLst/>
          </a:prstGeom>
          <a:noFill/>
        </p:spPr>
        <p:txBody>
          <a:bodyPr wrap="square" lIns="0" tIns="0" rIns="0" bIns="0" rtlCol="0" anchor="ctr" anchorCtr="0">
            <a:noAutofit/>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de-CH" sz="800" kern="1200" dirty="0" smtClean="0">
              <a:solidFill>
                <a:srgbClr val="FFFFFF"/>
              </a:solidFill>
              <a:latin typeface="Arial" pitchFamily="34" charset="0"/>
              <a:ea typeface="+mn-ea"/>
              <a:cs typeface="Arial" pitchFamily="34" charset="0"/>
            </a:endParaRPr>
          </a:p>
        </p:txBody>
      </p:sp>
      <p:sp>
        <p:nvSpPr>
          <p:cNvPr id="10" name="Foliennummernplatzhalter 3"/>
          <p:cNvSpPr>
            <a:spLocks noGrp="1"/>
          </p:cNvSpPr>
          <p:nvPr>
            <p:ph type="sldNum" sz="quarter" idx="4"/>
            <p:custDataLst>
              <p:tags r:id="rId5"/>
            </p:custDataLst>
          </p:nvPr>
        </p:nvSpPr>
        <p:spPr>
          <a:xfrm>
            <a:off x="1278000" y="4827602"/>
            <a:ext cx="467656" cy="143999"/>
          </a:xfrm>
          <a:prstGeom prst="rect">
            <a:avLst/>
          </a:prstGeom>
        </p:spPr>
        <p:txBody>
          <a:bodyPr vert="horz" lIns="0" tIns="0" rIns="0" bIns="0" rtlCol="0" anchor="ctr"/>
          <a:lstStyle>
            <a:lvl1pPr algn="l">
              <a:defRPr sz="800" b="0">
                <a:solidFill>
                  <a:schemeClr val="bg1"/>
                </a:solidFill>
                <a:latin typeface="Arial" pitchFamily="34" charset="0"/>
                <a:cs typeface="Arial" pitchFamily="34" charset="0"/>
              </a:defRPr>
            </a:lvl1pPr>
          </a:lstStyle>
          <a:p>
            <a:fld id="{6F42FDE4-A7DD-41A7-A0A6-9B649FB43336}" type="slidenum">
              <a:rPr lang="en-GB" smtClean="0"/>
              <a:pPr/>
              <a:t>‹#›</a:t>
            </a:fld>
            <a:endParaRPr lang="en-GB" sz="1400" dirty="0">
              <a:solidFill>
                <a:srgbClr val="FFFFFF"/>
              </a:solidFill>
              <a:latin typeface="+mj-lt"/>
              <a:ea typeface="+mj-ea"/>
              <a:cs typeface="+mj-cs"/>
            </a:endParaRPr>
          </a:p>
        </p:txBody>
      </p:sp>
      <p:sp>
        <p:nvSpPr>
          <p:cNvPr id="15" name="Textfeld 14"/>
          <p:cNvSpPr txBox="1"/>
          <p:nvPr>
            <p:custDataLst>
              <p:tags r:id="rId6"/>
            </p:custDataLst>
          </p:nvPr>
        </p:nvSpPr>
        <p:spPr>
          <a:xfrm>
            <a:off x="1008000" y="4827601"/>
            <a:ext cx="683680" cy="144000"/>
          </a:xfrm>
          <a:prstGeom prst="rect">
            <a:avLst/>
          </a:prstGeom>
          <a:noFill/>
        </p:spPr>
        <p:txBody>
          <a:bodyPr wrap="square" lIns="0" tIns="0" rIns="0" bIns="0" rtlCol="0" anchor="ctr" anchorCtr="0">
            <a:no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e-CH" sz="800" kern="1200" smtClean="0">
                <a:solidFill>
                  <a:schemeClr val="bg1"/>
                </a:solidFill>
                <a:latin typeface="Arial" pitchFamily="34" charset="0"/>
                <a:ea typeface="+mn-ea"/>
                <a:cs typeface="Arial" pitchFamily="34" charset="0"/>
              </a:rPr>
              <a:t>Page</a:t>
            </a:r>
            <a:endParaRPr lang="de-CH" sz="800" kern="1200" dirty="0" smtClean="0">
              <a:solidFill>
                <a:schemeClr val="bg1"/>
              </a:solidFill>
              <a:latin typeface="Arial" pitchFamily="34" charset="0"/>
              <a:ea typeface="+mn-ea"/>
              <a:cs typeface="Arial" pitchFamily="34" charset="0"/>
            </a:endParaRPr>
          </a:p>
        </p:txBody>
      </p:sp>
    </p:spTree>
    <p:extLst>
      <p:ext uri="{BB962C8B-B14F-4D97-AF65-F5344CB8AC3E}">
        <p14:creationId xmlns:p14="http://schemas.microsoft.com/office/powerpoint/2010/main" val="3308391056"/>
      </p:ext>
    </p:extLst>
  </p:cSld>
  <p:clrMapOvr>
    <a:masterClrMapping/>
  </p:clrMapOvr>
  <p:timing>
    <p:tnLst>
      <p:par>
        <p:cTn id="1" dur="indefinite" restart="never" nodeType="tmRoot"/>
      </p:par>
    </p:tnLst>
  </p:timing>
  <p:hf hdr="0" ftr="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6_Rubrik">
    <p:spTree>
      <p:nvGrpSpPr>
        <p:cNvPr id="1" name=""/>
        <p:cNvGrpSpPr/>
        <p:nvPr/>
      </p:nvGrpSpPr>
      <p:grpSpPr>
        <a:xfrm>
          <a:off x="0" y="0"/>
          <a:ext cx="0" cy="0"/>
          <a:chOff x="0" y="0"/>
          <a:chExt cx="0" cy="0"/>
        </a:xfrm>
      </p:grpSpPr>
      <p:pic>
        <p:nvPicPr>
          <p:cNvPr id="4" name="Bild 3"/>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0" y="762"/>
            <a:ext cx="9144000" cy="1712976"/>
          </a:xfrm>
          <a:prstGeom prst="rect">
            <a:avLst/>
          </a:prstGeom>
        </p:spPr>
      </p:pic>
      <p:pic>
        <p:nvPicPr>
          <p:cNvPr id="2" name="Bild 1" descr="PPT_16-9_4.png"/>
          <p:cNvPicPr>
            <a:picLocks noChangeAspect="1"/>
          </p:cNvPicPr>
          <p:nvPr/>
        </p:nvPicPr>
        <p:blipFill rotWithShape="1">
          <a:blip r:embed="rId9" cstate="print">
            <a:extLst>
              <a:ext uri="{28A0092B-C50C-407E-A947-70E740481C1C}">
                <a14:useLocalDpi xmlns:a14="http://schemas.microsoft.com/office/drawing/2010/main"/>
              </a:ext>
            </a:extLst>
          </a:blip>
          <a:srcRect/>
          <a:stretch/>
        </p:blipFill>
        <p:spPr>
          <a:xfrm>
            <a:off x="0" y="1165228"/>
            <a:ext cx="9138928" cy="1120775"/>
          </a:xfrm>
          <a:prstGeom prst="rect">
            <a:avLst/>
          </a:prstGeom>
        </p:spPr>
      </p:pic>
      <p:sp>
        <p:nvSpPr>
          <p:cNvPr id="13" name="Inhaltsplatzhalter 2"/>
          <p:cNvSpPr>
            <a:spLocks noGrp="1"/>
          </p:cNvSpPr>
          <p:nvPr>
            <p:ph idx="1" hasCustomPrompt="1"/>
            <p:custDataLst>
              <p:tags r:id="rId1"/>
            </p:custDataLst>
          </p:nvPr>
        </p:nvSpPr>
        <p:spPr>
          <a:xfrm>
            <a:off x="1008000" y="2516503"/>
            <a:ext cx="7648575" cy="1571313"/>
          </a:xfrm>
        </p:spPr>
        <p:txBody>
          <a:bodyPr tIns="0" bIns="0">
            <a:normAutofit/>
          </a:bodyPr>
          <a:lstStyle>
            <a:lvl1pPr marL="285750" indent="-285750">
              <a:buFont typeface="Arial" panose="020B0604020202020204" pitchFamily="34" charset="0"/>
              <a:buChar char="•"/>
              <a:defRPr sz="1800" baseline="0">
                <a:latin typeface="Arial" panose="020B0604020202020204" pitchFamily="34" charset="0"/>
                <a:cs typeface="Arial" panose="020B0604020202020204" pitchFamily="34" charset="0"/>
              </a:defRPr>
            </a:lvl1pPr>
            <a:lvl2pPr marL="742950" indent="-285750">
              <a:buFont typeface="Symbol" panose="05050102010706020507" pitchFamily="18" charset="2"/>
              <a:buChar char="-"/>
              <a:defRPr sz="1800">
                <a:latin typeface="Arial" panose="020B0604020202020204" pitchFamily="34" charset="0"/>
                <a:cs typeface="Arial" panose="020B0604020202020204" pitchFamily="34" charset="0"/>
              </a:defRPr>
            </a:lvl2pPr>
            <a:lvl3pPr marL="1143000" indent="-228600">
              <a:buFont typeface="Symbol" panose="05050102010706020507" pitchFamily="18" charset="2"/>
              <a:buChar char="-"/>
              <a:defRPr sz="1800">
                <a:latin typeface="Arial" panose="020B0604020202020204" pitchFamily="34" charset="0"/>
                <a:cs typeface="Arial" panose="020B0604020202020204" pitchFamily="34" charset="0"/>
              </a:defRPr>
            </a:lvl3pPr>
            <a:lvl4pPr marL="1600200" indent="-228600">
              <a:buFont typeface="Symbol" panose="05050102010706020507" pitchFamily="18" charset="2"/>
              <a:buChar char="-"/>
              <a:defRPr sz="1600">
                <a:latin typeface="Arial" panose="020B0604020202020204" pitchFamily="34" charset="0"/>
                <a:cs typeface="Arial" panose="020B0604020202020204" pitchFamily="34" charset="0"/>
              </a:defRPr>
            </a:lvl4pPr>
            <a:lvl5pPr marL="2057400" indent="-228600">
              <a:buFont typeface="Symbol" panose="05050102010706020507" pitchFamily="18" charset="2"/>
              <a:buChar char="-"/>
              <a:defRPr sz="1400">
                <a:latin typeface="Arial" panose="020B0604020202020204" pitchFamily="34" charset="0"/>
                <a:cs typeface="Arial" panose="020B0604020202020204" pitchFamily="34" charset="0"/>
              </a:defRPr>
            </a:lvl5pPr>
          </a:lstStyle>
          <a:p>
            <a:pPr lvl="0"/>
            <a:r>
              <a:rPr lang="fr-FR" dirty="0" err="1" smtClean="0"/>
              <a:t>Chapter</a:t>
            </a:r>
            <a:r>
              <a:rPr lang="fr-FR" dirty="0" smtClean="0"/>
              <a:t> 1</a:t>
            </a:r>
          </a:p>
          <a:p>
            <a:pPr lvl="0"/>
            <a:r>
              <a:rPr lang="fr-FR" dirty="0" err="1" smtClean="0"/>
              <a:t>Chapter</a:t>
            </a:r>
            <a:r>
              <a:rPr lang="fr-FR" dirty="0" smtClean="0"/>
              <a:t> 2</a:t>
            </a:r>
          </a:p>
          <a:p>
            <a:pPr lvl="0"/>
            <a:r>
              <a:rPr lang="fr-FR" dirty="0" err="1" smtClean="0"/>
              <a:t>Chapter</a:t>
            </a:r>
            <a:r>
              <a:rPr lang="fr-FR" dirty="0" smtClean="0"/>
              <a:t> 3</a:t>
            </a:r>
          </a:p>
        </p:txBody>
      </p:sp>
      <p:sp>
        <p:nvSpPr>
          <p:cNvPr id="14" name="Titel 1"/>
          <p:cNvSpPr>
            <a:spLocks noGrp="1"/>
          </p:cNvSpPr>
          <p:nvPr>
            <p:ph type="title" hasCustomPrompt="1"/>
            <p:custDataLst>
              <p:tags r:id="rId2"/>
            </p:custDataLst>
          </p:nvPr>
        </p:nvSpPr>
        <p:spPr>
          <a:xfrm>
            <a:off x="1008000" y="278042"/>
            <a:ext cx="7614208" cy="704094"/>
          </a:xfrm>
        </p:spPr>
        <p:txBody>
          <a:bodyPr>
            <a:normAutofit/>
          </a:bodyPr>
          <a:lstStyle>
            <a:lvl1pPr>
              <a:defRPr sz="2400">
                <a:solidFill>
                  <a:srgbClr val="FFFFFF"/>
                </a:solidFill>
              </a:defRPr>
            </a:lvl1pPr>
          </a:lstStyle>
          <a:p>
            <a:r>
              <a:rPr lang="de-CH" dirty="0" smtClean="0"/>
              <a:t>Agenda</a:t>
            </a:r>
            <a:endParaRPr lang="de-DE" dirty="0"/>
          </a:p>
        </p:txBody>
      </p:sp>
      <p:sp>
        <p:nvSpPr>
          <p:cNvPr id="9" name="Datumsplatzhalter 13"/>
          <p:cNvSpPr>
            <a:spLocks noGrp="1"/>
          </p:cNvSpPr>
          <p:nvPr>
            <p:ph type="dt" sz="half" idx="2"/>
            <p:custDataLst>
              <p:tags r:id="rId3"/>
            </p:custDataLst>
          </p:nvPr>
        </p:nvSpPr>
        <p:spPr>
          <a:xfrm>
            <a:off x="3934150" y="4828470"/>
            <a:ext cx="936300" cy="143836"/>
          </a:xfrm>
          <a:prstGeom prst="rect">
            <a:avLst/>
          </a:prstGeom>
        </p:spPr>
        <p:txBody>
          <a:bodyPr vert="horz" lIns="0" tIns="0" rIns="0" bIns="0" rtlCol="0" anchor="ctr" anchorCtr="0"/>
          <a:lstStyle>
            <a:lvl1pPr algn="l">
              <a:defRPr sz="800" b="0">
                <a:solidFill>
                  <a:srgbClr val="000000"/>
                </a:solidFill>
                <a:latin typeface="Arial"/>
                <a:cs typeface="Arial"/>
              </a:defRPr>
            </a:lvl1pPr>
          </a:lstStyle>
          <a:p>
            <a:fld id="{B53603B7-8B55-4D56-AC67-3FCE09D458E4}" type="datetime1">
              <a:rPr lang="en-GB" smtClean="0"/>
              <a:t>02/06/2017</a:t>
            </a:fld>
            <a:endParaRPr lang="en-GB" dirty="0"/>
          </a:p>
        </p:txBody>
      </p:sp>
      <p:sp>
        <p:nvSpPr>
          <p:cNvPr id="11" name="Textfeld 10"/>
          <p:cNvSpPr txBox="1"/>
          <p:nvPr>
            <p:custDataLst>
              <p:tags r:id="rId4"/>
            </p:custDataLst>
          </p:nvPr>
        </p:nvSpPr>
        <p:spPr>
          <a:xfrm>
            <a:off x="1940400" y="4827602"/>
            <a:ext cx="1915200" cy="144000"/>
          </a:xfrm>
          <a:prstGeom prst="rect">
            <a:avLst/>
          </a:prstGeom>
          <a:noFill/>
        </p:spPr>
        <p:txBody>
          <a:bodyPr wrap="square" lIns="0" tIns="0" rIns="0" bIns="0" rtlCol="0" anchor="ctr" anchorCtr="0">
            <a:noAutofit/>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de-CH" sz="800" kern="1200" dirty="0">
              <a:solidFill>
                <a:schemeClr val="tx1"/>
              </a:solidFill>
              <a:latin typeface="Arial" pitchFamily="34" charset="0"/>
              <a:ea typeface="+mn-ea"/>
              <a:cs typeface="Arial" pitchFamily="34" charset="0"/>
            </a:endParaRPr>
          </a:p>
        </p:txBody>
      </p:sp>
      <p:sp>
        <p:nvSpPr>
          <p:cNvPr id="10" name="Foliennummernplatzhalter 3"/>
          <p:cNvSpPr>
            <a:spLocks noGrp="1"/>
          </p:cNvSpPr>
          <p:nvPr>
            <p:ph type="sldNum" sz="quarter" idx="4"/>
            <p:custDataLst>
              <p:tags r:id="rId5"/>
            </p:custDataLst>
          </p:nvPr>
        </p:nvSpPr>
        <p:spPr>
          <a:xfrm>
            <a:off x="1278000" y="4827602"/>
            <a:ext cx="467656" cy="143999"/>
          </a:xfrm>
          <a:prstGeom prst="rect">
            <a:avLst/>
          </a:prstGeom>
        </p:spPr>
        <p:txBody>
          <a:bodyPr vert="horz" lIns="0" tIns="0" rIns="0" bIns="0" rtlCol="0" anchor="ctr"/>
          <a:lstStyle>
            <a:lvl1pPr algn="l">
              <a:defRPr sz="800" b="0">
                <a:solidFill>
                  <a:schemeClr val="tx1"/>
                </a:solidFill>
                <a:latin typeface="Arial" pitchFamily="34" charset="0"/>
                <a:cs typeface="Arial" pitchFamily="34" charset="0"/>
              </a:defRPr>
            </a:lvl1pPr>
          </a:lstStyle>
          <a:p>
            <a:fld id="{6F42FDE4-A7DD-41A7-A0A6-9B649FB43336}" type="slidenum">
              <a:rPr lang="en-GB" smtClean="0"/>
              <a:pPr/>
              <a:t>‹#›</a:t>
            </a:fld>
            <a:endParaRPr lang="en-GB" sz="1400" dirty="0">
              <a:solidFill>
                <a:srgbClr val="FFFFFF"/>
              </a:solidFill>
              <a:latin typeface="+mj-lt"/>
              <a:ea typeface="+mj-ea"/>
              <a:cs typeface="+mj-cs"/>
            </a:endParaRPr>
          </a:p>
        </p:txBody>
      </p:sp>
      <p:sp>
        <p:nvSpPr>
          <p:cNvPr id="15" name="Textfeld 14"/>
          <p:cNvSpPr txBox="1"/>
          <p:nvPr>
            <p:custDataLst>
              <p:tags r:id="rId6"/>
            </p:custDataLst>
          </p:nvPr>
        </p:nvSpPr>
        <p:spPr>
          <a:xfrm>
            <a:off x="1008000" y="4827601"/>
            <a:ext cx="683680" cy="144000"/>
          </a:xfrm>
          <a:prstGeom prst="rect">
            <a:avLst/>
          </a:prstGeom>
          <a:noFill/>
        </p:spPr>
        <p:txBody>
          <a:bodyPr wrap="square" lIns="0" tIns="0" rIns="0" bIns="0" rtlCol="0" anchor="ctr" anchorCtr="0">
            <a:no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e-CH" sz="800" kern="1200" smtClean="0">
                <a:solidFill>
                  <a:schemeClr val="tx1"/>
                </a:solidFill>
                <a:latin typeface="Arial" pitchFamily="34" charset="0"/>
                <a:ea typeface="+mn-ea"/>
                <a:cs typeface="Arial" pitchFamily="34" charset="0"/>
              </a:rPr>
              <a:t>Page</a:t>
            </a:r>
            <a:endParaRPr lang="de-CH" sz="800" kern="1200" dirty="0" smtClean="0">
              <a:solidFill>
                <a:schemeClr val="tx1"/>
              </a:solidFill>
              <a:latin typeface="Arial" pitchFamily="34" charset="0"/>
              <a:ea typeface="+mn-ea"/>
              <a:cs typeface="Arial" pitchFamily="34" charset="0"/>
            </a:endParaRPr>
          </a:p>
        </p:txBody>
      </p:sp>
    </p:spTree>
    <p:extLst>
      <p:ext uri="{BB962C8B-B14F-4D97-AF65-F5344CB8AC3E}">
        <p14:creationId xmlns:p14="http://schemas.microsoft.com/office/powerpoint/2010/main" val="1845252185"/>
      </p:ext>
    </p:extLst>
  </p:cSld>
  <p:clrMapOvr>
    <a:masterClrMapping/>
  </p:clrMapOvr>
  <p:timing>
    <p:tnLst>
      <p:par>
        <p:cTn id="1" dur="indefinite" restart="never" nodeType="tmRoot"/>
      </p:par>
    </p:tnLst>
  </p:timing>
  <p:hf hdr="0" ftr="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1_Inhalt_Farbe">
    <p:spTree>
      <p:nvGrpSpPr>
        <p:cNvPr id="1" name=""/>
        <p:cNvGrpSpPr/>
        <p:nvPr/>
      </p:nvGrpSpPr>
      <p:grpSpPr>
        <a:xfrm>
          <a:off x="0" y="0"/>
          <a:ext cx="0" cy="0"/>
          <a:chOff x="0" y="0"/>
          <a:chExt cx="0" cy="0"/>
        </a:xfrm>
      </p:grpSpPr>
      <p:pic>
        <p:nvPicPr>
          <p:cNvPr id="5" name="Bild 4" descr="PPT_16-9_11.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0" y="0"/>
            <a:ext cx="9144000" cy="5148263"/>
          </a:xfrm>
          <a:prstGeom prst="rect">
            <a:avLst/>
          </a:prstGeom>
        </p:spPr>
      </p:pic>
      <p:sp>
        <p:nvSpPr>
          <p:cNvPr id="2" name="Titel 1"/>
          <p:cNvSpPr>
            <a:spLocks noGrp="1"/>
          </p:cNvSpPr>
          <p:nvPr>
            <p:ph type="title" hasCustomPrompt="1"/>
            <p:custDataLst>
              <p:tags r:id="rId1"/>
            </p:custDataLst>
          </p:nvPr>
        </p:nvSpPr>
        <p:spPr>
          <a:xfrm>
            <a:off x="1008001" y="261550"/>
            <a:ext cx="7616325" cy="640150"/>
          </a:xfrm>
        </p:spPr>
        <p:txBody>
          <a:bodyPr>
            <a:normAutofit/>
          </a:bodyPr>
          <a:lstStyle>
            <a:lvl1pPr>
              <a:defRPr sz="2400">
                <a:solidFill>
                  <a:srgbClr val="FFFFFF"/>
                </a:solidFill>
              </a:defRPr>
            </a:lvl1pPr>
          </a:lstStyle>
          <a:p>
            <a:r>
              <a:rPr lang="de-DE" dirty="0" smtClean="0"/>
              <a:t>Click </a:t>
            </a:r>
            <a:r>
              <a:rPr lang="de-DE" dirty="0" err="1" smtClean="0"/>
              <a:t>to</a:t>
            </a:r>
            <a:r>
              <a:rPr lang="de-DE" dirty="0" smtClean="0"/>
              <a:t> </a:t>
            </a:r>
            <a:r>
              <a:rPr lang="de-DE" dirty="0" err="1" smtClean="0"/>
              <a:t>add</a:t>
            </a:r>
            <a:r>
              <a:rPr lang="de-DE" dirty="0" smtClean="0"/>
              <a:t> title</a:t>
            </a:r>
            <a:endParaRPr lang="de-DE" dirty="0"/>
          </a:p>
        </p:txBody>
      </p:sp>
      <p:sp>
        <p:nvSpPr>
          <p:cNvPr id="4" name="Content Placeholder 1"/>
          <p:cNvSpPr>
            <a:spLocks noGrp="1"/>
          </p:cNvSpPr>
          <p:nvPr>
            <p:ph idx="1" hasCustomPrompt="1"/>
            <p:custDataLst>
              <p:tags r:id="rId2"/>
            </p:custDataLst>
          </p:nvPr>
        </p:nvSpPr>
        <p:spPr>
          <a:xfrm>
            <a:off x="1008001" y="1169989"/>
            <a:ext cx="7642225" cy="3286124"/>
          </a:xfrm>
        </p:spPr>
        <p:txBody>
          <a:bodyPr>
            <a:normAutofit/>
          </a:bodyPr>
          <a:lstStyle>
            <a:lvl1pPr marL="285750" indent="-285750">
              <a:buFont typeface="Arial"/>
              <a:buChar char="•"/>
              <a:defRPr sz="1800">
                <a:solidFill>
                  <a:srgbClr val="FFFFFF"/>
                </a:solidFill>
              </a:defRPr>
            </a:lvl1pPr>
          </a:lstStyle>
          <a:p>
            <a:r>
              <a:rPr lang="de-CH" dirty="0" smtClean="0"/>
              <a:t>Click </a:t>
            </a:r>
            <a:r>
              <a:rPr lang="de-CH" dirty="0" err="1" smtClean="0"/>
              <a:t>to</a:t>
            </a:r>
            <a:r>
              <a:rPr lang="de-CH" dirty="0" smtClean="0"/>
              <a:t> </a:t>
            </a:r>
            <a:r>
              <a:rPr lang="de-CH" dirty="0" err="1" smtClean="0"/>
              <a:t>add</a:t>
            </a:r>
            <a:r>
              <a:rPr lang="de-CH" dirty="0" smtClean="0"/>
              <a:t> </a:t>
            </a:r>
            <a:r>
              <a:rPr lang="de-CH" dirty="0" err="1" smtClean="0"/>
              <a:t>text</a:t>
            </a:r>
            <a:endParaRPr lang="de-CH" dirty="0"/>
          </a:p>
        </p:txBody>
      </p:sp>
      <p:pic>
        <p:nvPicPr>
          <p:cNvPr id="13" name="Grafik 11"/>
          <p:cNvPicPr>
            <a:picLocks noChangeAspect="1"/>
          </p:cNvPicPr>
          <p:nvPr/>
        </p:nvPicPr>
        <p:blipFill>
          <a:blip r:embed="rId5" cstate="print">
            <a:biLevel thresh="25000"/>
            <a:extLst>
              <a:ext uri="{28A0092B-C50C-407E-A947-70E740481C1C}">
                <a14:useLocalDpi xmlns:a14="http://schemas.microsoft.com/office/drawing/2010/main"/>
              </a:ext>
            </a:extLst>
          </a:blip>
          <a:stretch>
            <a:fillRect/>
          </a:stretch>
        </p:blipFill>
        <p:spPr>
          <a:xfrm>
            <a:off x="7993130" y="4749356"/>
            <a:ext cx="649225" cy="179832"/>
          </a:xfrm>
          <a:prstGeom prst="rect">
            <a:avLst/>
          </a:prstGeom>
        </p:spPr>
      </p:pic>
    </p:spTree>
    <p:extLst>
      <p:ext uri="{BB962C8B-B14F-4D97-AF65-F5344CB8AC3E}">
        <p14:creationId xmlns:p14="http://schemas.microsoft.com/office/powerpoint/2010/main" val="4014079129"/>
      </p:ext>
    </p:extLst>
  </p:cSld>
  <p:clrMapOvr>
    <a:masterClrMapping/>
  </p:clrMapOvr>
  <p:timing>
    <p:tnLst>
      <p:par>
        <p:cTn id="1" dur="indefinite" restart="never" nodeType="tmRoot"/>
      </p:par>
    </p:tnLst>
  </p:timing>
  <p:hf hdr="0" ftr="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2_Inhalt_Farbe">
    <p:spTree>
      <p:nvGrpSpPr>
        <p:cNvPr id="1" name=""/>
        <p:cNvGrpSpPr/>
        <p:nvPr/>
      </p:nvGrpSpPr>
      <p:grpSpPr>
        <a:xfrm>
          <a:off x="0" y="0"/>
          <a:ext cx="0" cy="0"/>
          <a:chOff x="0" y="0"/>
          <a:chExt cx="0" cy="0"/>
        </a:xfrm>
      </p:grpSpPr>
      <p:pic>
        <p:nvPicPr>
          <p:cNvPr id="5" name="Bild 4" descr="PPT_16-9_13.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0" y="0"/>
            <a:ext cx="9144000" cy="5148263"/>
          </a:xfrm>
          <a:prstGeom prst="rect">
            <a:avLst/>
          </a:prstGeom>
        </p:spPr>
      </p:pic>
      <p:sp>
        <p:nvSpPr>
          <p:cNvPr id="4" name="Content Placeholder 1"/>
          <p:cNvSpPr>
            <a:spLocks noGrp="1"/>
          </p:cNvSpPr>
          <p:nvPr>
            <p:ph idx="1" hasCustomPrompt="1"/>
            <p:custDataLst>
              <p:tags r:id="rId1"/>
            </p:custDataLst>
          </p:nvPr>
        </p:nvSpPr>
        <p:spPr>
          <a:xfrm>
            <a:off x="1008001" y="1169989"/>
            <a:ext cx="7642225" cy="3286124"/>
          </a:xfrm>
        </p:spPr>
        <p:txBody>
          <a:bodyPr>
            <a:normAutofit/>
          </a:bodyPr>
          <a:lstStyle>
            <a:lvl1pPr marL="285750" indent="-285750">
              <a:buFont typeface="Arial"/>
              <a:buChar char="•"/>
              <a:defRPr sz="1800">
                <a:solidFill>
                  <a:srgbClr val="FFFFFF"/>
                </a:solidFill>
              </a:defRPr>
            </a:lvl1pPr>
          </a:lstStyle>
          <a:p>
            <a:r>
              <a:rPr lang="de-CH" dirty="0" smtClean="0"/>
              <a:t>Click </a:t>
            </a:r>
            <a:r>
              <a:rPr lang="de-CH" dirty="0" err="1" smtClean="0"/>
              <a:t>to</a:t>
            </a:r>
            <a:r>
              <a:rPr lang="de-CH" dirty="0" smtClean="0"/>
              <a:t> </a:t>
            </a:r>
            <a:r>
              <a:rPr lang="de-CH" dirty="0" err="1" smtClean="0"/>
              <a:t>add</a:t>
            </a:r>
            <a:r>
              <a:rPr lang="de-CH" dirty="0" smtClean="0"/>
              <a:t> </a:t>
            </a:r>
            <a:r>
              <a:rPr lang="de-CH" dirty="0" err="1" smtClean="0"/>
              <a:t>text</a:t>
            </a:r>
            <a:endParaRPr lang="de-CH" dirty="0"/>
          </a:p>
        </p:txBody>
      </p:sp>
      <p:pic>
        <p:nvPicPr>
          <p:cNvPr id="13" name="Grafik 11"/>
          <p:cNvPicPr>
            <a:picLocks noChangeAspect="1"/>
          </p:cNvPicPr>
          <p:nvPr/>
        </p:nvPicPr>
        <p:blipFill>
          <a:blip r:embed="rId5" cstate="print">
            <a:biLevel thresh="25000"/>
            <a:extLst>
              <a:ext uri="{28A0092B-C50C-407E-A947-70E740481C1C}">
                <a14:useLocalDpi xmlns:a14="http://schemas.microsoft.com/office/drawing/2010/main"/>
              </a:ext>
            </a:extLst>
          </a:blip>
          <a:stretch>
            <a:fillRect/>
          </a:stretch>
        </p:blipFill>
        <p:spPr>
          <a:xfrm>
            <a:off x="7993130" y="4749356"/>
            <a:ext cx="649225" cy="179832"/>
          </a:xfrm>
          <a:prstGeom prst="rect">
            <a:avLst/>
          </a:prstGeom>
        </p:spPr>
      </p:pic>
      <p:sp>
        <p:nvSpPr>
          <p:cNvPr id="14" name="Titel 1"/>
          <p:cNvSpPr>
            <a:spLocks noGrp="1"/>
          </p:cNvSpPr>
          <p:nvPr>
            <p:ph type="title" hasCustomPrompt="1"/>
            <p:custDataLst>
              <p:tags r:id="rId2"/>
            </p:custDataLst>
          </p:nvPr>
        </p:nvSpPr>
        <p:spPr>
          <a:xfrm>
            <a:off x="1008001" y="261550"/>
            <a:ext cx="7616325" cy="640150"/>
          </a:xfrm>
        </p:spPr>
        <p:txBody>
          <a:bodyPr>
            <a:normAutofit/>
          </a:bodyPr>
          <a:lstStyle>
            <a:lvl1pPr>
              <a:defRPr sz="2400">
                <a:solidFill>
                  <a:srgbClr val="FFFFFF"/>
                </a:solidFill>
              </a:defRPr>
            </a:lvl1pPr>
          </a:lstStyle>
          <a:p>
            <a:r>
              <a:rPr lang="de-DE" dirty="0" smtClean="0"/>
              <a:t>Click </a:t>
            </a:r>
            <a:r>
              <a:rPr lang="de-DE" dirty="0" err="1" smtClean="0"/>
              <a:t>to</a:t>
            </a:r>
            <a:r>
              <a:rPr lang="de-DE" dirty="0" smtClean="0"/>
              <a:t> </a:t>
            </a:r>
            <a:r>
              <a:rPr lang="de-DE" dirty="0" err="1" smtClean="0"/>
              <a:t>add</a:t>
            </a:r>
            <a:r>
              <a:rPr lang="de-DE" dirty="0" smtClean="0"/>
              <a:t> title</a:t>
            </a:r>
            <a:endParaRPr lang="de-DE" dirty="0"/>
          </a:p>
        </p:txBody>
      </p:sp>
    </p:spTree>
    <p:extLst>
      <p:ext uri="{BB962C8B-B14F-4D97-AF65-F5344CB8AC3E}">
        <p14:creationId xmlns:p14="http://schemas.microsoft.com/office/powerpoint/2010/main" val="2944494964"/>
      </p:ext>
    </p:extLst>
  </p:cSld>
  <p:clrMapOvr>
    <a:masterClrMapping/>
  </p:clrMapOvr>
  <p:timing>
    <p:tnLst>
      <p:par>
        <p:cTn id="1" dur="indefinite" restart="never" nodeType="tmRoot"/>
      </p:par>
    </p:tnLst>
  </p:timing>
  <p:hf hdr="0" ftr="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3_Inhalt_Farbe">
    <p:spTree>
      <p:nvGrpSpPr>
        <p:cNvPr id="1" name=""/>
        <p:cNvGrpSpPr/>
        <p:nvPr/>
      </p:nvGrpSpPr>
      <p:grpSpPr>
        <a:xfrm>
          <a:off x="0" y="0"/>
          <a:ext cx="0" cy="0"/>
          <a:chOff x="0" y="0"/>
          <a:chExt cx="0" cy="0"/>
        </a:xfrm>
      </p:grpSpPr>
      <p:pic>
        <p:nvPicPr>
          <p:cNvPr id="3" name="Bild 2" descr="PPT_16-9_12.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0" y="0"/>
            <a:ext cx="9144000" cy="5148263"/>
          </a:xfrm>
          <a:prstGeom prst="rect">
            <a:avLst/>
          </a:prstGeom>
        </p:spPr>
      </p:pic>
      <p:sp>
        <p:nvSpPr>
          <p:cNvPr id="4" name="Content Placeholder 1"/>
          <p:cNvSpPr>
            <a:spLocks noGrp="1"/>
          </p:cNvSpPr>
          <p:nvPr>
            <p:ph idx="1" hasCustomPrompt="1"/>
            <p:custDataLst>
              <p:tags r:id="rId1"/>
            </p:custDataLst>
          </p:nvPr>
        </p:nvSpPr>
        <p:spPr>
          <a:xfrm>
            <a:off x="1008001" y="1169989"/>
            <a:ext cx="7642225" cy="3286124"/>
          </a:xfrm>
        </p:spPr>
        <p:txBody>
          <a:bodyPr>
            <a:normAutofit/>
          </a:bodyPr>
          <a:lstStyle>
            <a:lvl1pPr marL="285750" indent="-285750">
              <a:buFont typeface="Arial"/>
              <a:buChar char="•"/>
              <a:defRPr sz="1800">
                <a:solidFill>
                  <a:srgbClr val="FFFFFF"/>
                </a:solidFill>
              </a:defRPr>
            </a:lvl1pPr>
          </a:lstStyle>
          <a:p>
            <a:r>
              <a:rPr lang="de-CH" dirty="0" smtClean="0"/>
              <a:t>Click </a:t>
            </a:r>
            <a:r>
              <a:rPr lang="de-CH" dirty="0" err="1" smtClean="0"/>
              <a:t>to</a:t>
            </a:r>
            <a:r>
              <a:rPr lang="de-CH" dirty="0" smtClean="0"/>
              <a:t> </a:t>
            </a:r>
            <a:r>
              <a:rPr lang="de-CH" dirty="0" err="1" smtClean="0"/>
              <a:t>add</a:t>
            </a:r>
            <a:r>
              <a:rPr lang="de-CH" dirty="0" smtClean="0"/>
              <a:t> </a:t>
            </a:r>
            <a:r>
              <a:rPr lang="de-CH" dirty="0" err="1" smtClean="0"/>
              <a:t>text</a:t>
            </a:r>
            <a:endParaRPr lang="de-CH" dirty="0"/>
          </a:p>
        </p:txBody>
      </p:sp>
      <p:pic>
        <p:nvPicPr>
          <p:cNvPr id="13" name="Grafik 11"/>
          <p:cNvPicPr>
            <a:picLocks noChangeAspect="1"/>
          </p:cNvPicPr>
          <p:nvPr/>
        </p:nvPicPr>
        <p:blipFill>
          <a:blip r:embed="rId5" cstate="print">
            <a:biLevel thresh="25000"/>
            <a:extLst>
              <a:ext uri="{28A0092B-C50C-407E-A947-70E740481C1C}">
                <a14:useLocalDpi xmlns:a14="http://schemas.microsoft.com/office/drawing/2010/main"/>
              </a:ext>
            </a:extLst>
          </a:blip>
          <a:stretch>
            <a:fillRect/>
          </a:stretch>
        </p:blipFill>
        <p:spPr>
          <a:xfrm>
            <a:off x="7993130" y="4749356"/>
            <a:ext cx="649225" cy="179832"/>
          </a:xfrm>
          <a:prstGeom prst="rect">
            <a:avLst/>
          </a:prstGeom>
        </p:spPr>
      </p:pic>
      <p:sp>
        <p:nvSpPr>
          <p:cNvPr id="14" name="Titel 1"/>
          <p:cNvSpPr>
            <a:spLocks noGrp="1"/>
          </p:cNvSpPr>
          <p:nvPr>
            <p:ph type="title" hasCustomPrompt="1"/>
            <p:custDataLst>
              <p:tags r:id="rId2"/>
            </p:custDataLst>
          </p:nvPr>
        </p:nvSpPr>
        <p:spPr>
          <a:xfrm>
            <a:off x="1008001" y="261550"/>
            <a:ext cx="7616325" cy="640150"/>
          </a:xfrm>
        </p:spPr>
        <p:txBody>
          <a:bodyPr>
            <a:normAutofit/>
          </a:bodyPr>
          <a:lstStyle>
            <a:lvl1pPr>
              <a:defRPr sz="2400">
                <a:solidFill>
                  <a:srgbClr val="FFFFFF"/>
                </a:solidFill>
              </a:defRPr>
            </a:lvl1pPr>
          </a:lstStyle>
          <a:p>
            <a:r>
              <a:rPr lang="de-DE" dirty="0" smtClean="0"/>
              <a:t>Click </a:t>
            </a:r>
            <a:r>
              <a:rPr lang="de-DE" dirty="0" err="1" smtClean="0"/>
              <a:t>to</a:t>
            </a:r>
            <a:r>
              <a:rPr lang="de-DE" dirty="0" smtClean="0"/>
              <a:t> </a:t>
            </a:r>
            <a:r>
              <a:rPr lang="de-DE" dirty="0" err="1" smtClean="0"/>
              <a:t>add</a:t>
            </a:r>
            <a:r>
              <a:rPr lang="de-DE" dirty="0" smtClean="0"/>
              <a:t> title</a:t>
            </a:r>
            <a:endParaRPr lang="de-DE" dirty="0"/>
          </a:p>
        </p:txBody>
      </p:sp>
    </p:spTree>
    <p:extLst>
      <p:ext uri="{BB962C8B-B14F-4D97-AF65-F5344CB8AC3E}">
        <p14:creationId xmlns:p14="http://schemas.microsoft.com/office/powerpoint/2010/main" val="1059924736"/>
      </p:ext>
    </p:extLst>
  </p:cSld>
  <p:clrMapOvr>
    <a:masterClrMapping/>
  </p:clrMapOvr>
  <p:timing>
    <p:tnLst>
      <p:par>
        <p:cTn id="1" dur="indefinite" restart="never" nodeType="tmRoot"/>
      </p:par>
    </p:tnLst>
  </p:timing>
  <p:hf hdr="0" ftr="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4_Inhalt_Farbe">
    <p:spTree>
      <p:nvGrpSpPr>
        <p:cNvPr id="1" name=""/>
        <p:cNvGrpSpPr/>
        <p:nvPr/>
      </p:nvGrpSpPr>
      <p:grpSpPr>
        <a:xfrm>
          <a:off x="0" y="0"/>
          <a:ext cx="0" cy="0"/>
          <a:chOff x="0" y="0"/>
          <a:chExt cx="0" cy="0"/>
        </a:xfrm>
      </p:grpSpPr>
      <p:pic>
        <p:nvPicPr>
          <p:cNvPr id="5" name="Bild 4" descr="PPT_16-9_14.png"/>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0" y="0"/>
            <a:ext cx="9144000" cy="5148263"/>
          </a:xfrm>
          <a:prstGeom prst="rect">
            <a:avLst/>
          </a:prstGeom>
        </p:spPr>
      </p:pic>
      <p:sp>
        <p:nvSpPr>
          <p:cNvPr id="4" name="Content Placeholder 1"/>
          <p:cNvSpPr>
            <a:spLocks noGrp="1"/>
          </p:cNvSpPr>
          <p:nvPr>
            <p:ph idx="1" hasCustomPrompt="1"/>
            <p:custDataLst>
              <p:tags r:id="rId1"/>
            </p:custDataLst>
          </p:nvPr>
        </p:nvSpPr>
        <p:spPr>
          <a:xfrm>
            <a:off x="1008001" y="1169989"/>
            <a:ext cx="7642225" cy="3286124"/>
          </a:xfrm>
        </p:spPr>
        <p:txBody>
          <a:bodyPr>
            <a:normAutofit/>
          </a:bodyPr>
          <a:lstStyle>
            <a:lvl1pPr marL="285750" indent="-285750">
              <a:buFont typeface="Arial"/>
              <a:buChar char="•"/>
              <a:defRPr sz="1800">
                <a:solidFill>
                  <a:srgbClr val="FFFFFF"/>
                </a:solidFill>
              </a:defRPr>
            </a:lvl1pPr>
          </a:lstStyle>
          <a:p>
            <a:r>
              <a:rPr lang="de-CH" dirty="0" smtClean="0"/>
              <a:t>Click </a:t>
            </a:r>
            <a:r>
              <a:rPr lang="de-CH" dirty="0" err="1" smtClean="0"/>
              <a:t>to</a:t>
            </a:r>
            <a:r>
              <a:rPr lang="de-CH" dirty="0" smtClean="0"/>
              <a:t> </a:t>
            </a:r>
            <a:r>
              <a:rPr lang="de-CH" dirty="0" err="1" smtClean="0"/>
              <a:t>add</a:t>
            </a:r>
            <a:r>
              <a:rPr lang="de-CH" dirty="0" smtClean="0"/>
              <a:t> </a:t>
            </a:r>
            <a:r>
              <a:rPr lang="de-CH" dirty="0" err="1" smtClean="0"/>
              <a:t>text</a:t>
            </a:r>
            <a:endParaRPr lang="de-CH" dirty="0"/>
          </a:p>
        </p:txBody>
      </p:sp>
      <p:pic>
        <p:nvPicPr>
          <p:cNvPr id="13" name="Grafik 11"/>
          <p:cNvPicPr>
            <a:picLocks noChangeAspect="1"/>
          </p:cNvPicPr>
          <p:nvPr/>
        </p:nvPicPr>
        <p:blipFill>
          <a:blip r:embed="rId9" cstate="print">
            <a:biLevel thresh="25000"/>
            <a:extLst>
              <a:ext uri="{28A0092B-C50C-407E-A947-70E740481C1C}">
                <a14:useLocalDpi xmlns:a14="http://schemas.microsoft.com/office/drawing/2010/main"/>
              </a:ext>
            </a:extLst>
          </a:blip>
          <a:stretch>
            <a:fillRect/>
          </a:stretch>
        </p:blipFill>
        <p:spPr>
          <a:xfrm>
            <a:off x="7993130" y="4749356"/>
            <a:ext cx="649225" cy="179832"/>
          </a:xfrm>
          <a:prstGeom prst="rect">
            <a:avLst/>
          </a:prstGeom>
        </p:spPr>
      </p:pic>
      <p:sp>
        <p:nvSpPr>
          <p:cNvPr id="14" name="Titel 1"/>
          <p:cNvSpPr>
            <a:spLocks noGrp="1"/>
          </p:cNvSpPr>
          <p:nvPr>
            <p:ph type="title" hasCustomPrompt="1"/>
            <p:custDataLst>
              <p:tags r:id="rId2"/>
            </p:custDataLst>
          </p:nvPr>
        </p:nvSpPr>
        <p:spPr>
          <a:xfrm>
            <a:off x="1008001" y="261550"/>
            <a:ext cx="7616325" cy="640150"/>
          </a:xfrm>
        </p:spPr>
        <p:txBody>
          <a:bodyPr>
            <a:normAutofit/>
          </a:bodyPr>
          <a:lstStyle>
            <a:lvl1pPr>
              <a:defRPr sz="2400">
                <a:solidFill>
                  <a:srgbClr val="FFFFFF"/>
                </a:solidFill>
              </a:defRPr>
            </a:lvl1pPr>
          </a:lstStyle>
          <a:p>
            <a:r>
              <a:rPr lang="de-DE" dirty="0" smtClean="0"/>
              <a:t>Click </a:t>
            </a:r>
            <a:r>
              <a:rPr lang="de-DE" dirty="0" err="1" smtClean="0"/>
              <a:t>to</a:t>
            </a:r>
            <a:r>
              <a:rPr lang="de-DE" dirty="0" smtClean="0"/>
              <a:t> </a:t>
            </a:r>
            <a:r>
              <a:rPr lang="de-DE" dirty="0" err="1" smtClean="0"/>
              <a:t>add</a:t>
            </a:r>
            <a:r>
              <a:rPr lang="de-DE" dirty="0" smtClean="0"/>
              <a:t> title</a:t>
            </a:r>
            <a:endParaRPr lang="de-DE" dirty="0"/>
          </a:p>
        </p:txBody>
      </p:sp>
      <p:sp>
        <p:nvSpPr>
          <p:cNvPr id="10" name="Datumsplatzhalter 13"/>
          <p:cNvSpPr>
            <a:spLocks noGrp="1"/>
          </p:cNvSpPr>
          <p:nvPr>
            <p:ph type="dt" sz="half" idx="2"/>
            <p:custDataLst>
              <p:tags r:id="rId3"/>
            </p:custDataLst>
          </p:nvPr>
        </p:nvSpPr>
        <p:spPr>
          <a:xfrm>
            <a:off x="3934150" y="4828470"/>
            <a:ext cx="936300" cy="143836"/>
          </a:xfrm>
          <a:prstGeom prst="rect">
            <a:avLst/>
          </a:prstGeom>
        </p:spPr>
        <p:txBody>
          <a:bodyPr vert="horz" lIns="0" tIns="0" rIns="0" bIns="0" rtlCol="0" anchor="ctr" anchorCtr="0"/>
          <a:lstStyle>
            <a:lvl1pPr algn="l">
              <a:defRPr sz="800" b="0">
                <a:solidFill>
                  <a:srgbClr val="FFFFFF"/>
                </a:solidFill>
                <a:latin typeface="Arial"/>
                <a:cs typeface="Arial"/>
              </a:defRPr>
            </a:lvl1pPr>
          </a:lstStyle>
          <a:p>
            <a:fld id="{B53603B7-8B55-4D56-AC67-3FCE09D458E4}" type="datetime1">
              <a:rPr lang="en-GB" smtClean="0"/>
              <a:t>02/06/2017</a:t>
            </a:fld>
            <a:endParaRPr lang="en-GB" dirty="0"/>
          </a:p>
        </p:txBody>
      </p:sp>
      <p:sp>
        <p:nvSpPr>
          <p:cNvPr id="15" name="Textfeld 14"/>
          <p:cNvSpPr txBox="1"/>
          <p:nvPr>
            <p:custDataLst>
              <p:tags r:id="rId4"/>
            </p:custDataLst>
          </p:nvPr>
        </p:nvSpPr>
        <p:spPr>
          <a:xfrm>
            <a:off x="1940400" y="4827602"/>
            <a:ext cx="1915200" cy="144000"/>
          </a:xfrm>
          <a:prstGeom prst="rect">
            <a:avLst/>
          </a:prstGeom>
          <a:noFill/>
        </p:spPr>
        <p:txBody>
          <a:bodyPr wrap="square" lIns="0" tIns="0" rIns="0" bIns="0" rtlCol="0" anchor="ctr" anchorCtr="0">
            <a:noAutofit/>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de-CH" sz="800" kern="1200" dirty="0" smtClean="0">
              <a:solidFill>
                <a:srgbClr val="FFFFFF"/>
              </a:solidFill>
              <a:latin typeface="Arial" pitchFamily="34" charset="0"/>
              <a:ea typeface="+mn-ea"/>
              <a:cs typeface="Arial" pitchFamily="34" charset="0"/>
            </a:endParaRPr>
          </a:p>
        </p:txBody>
      </p:sp>
      <p:sp>
        <p:nvSpPr>
          <p:cNvPr id="9" name="Foliennummernplatzhalter 3"/>
          <p:cNvSpPr>
            <a:spLocks noGrp="1"/>
          </p:cNvSpPr>
          <p:nvPr>
            <p:ph type="sldNum" sz="quarter" idx="4"/>
            <p:custDataLst>
              <p:tags r:id="rId5"/>
            </p:custDataLst>
          </p:nvPr>
        </p:nvSpPr>
        <p:spPr>
          <a:xfrm>
            <a:off x="1278000" y="4827602"/>
            <a:ext cx="467656" cy="143999"/>
          </a:xfrm>
          <a:prstGeom prst="rect">
            <a:avLst/>
          </a:prstGeom>
        </p:spPr>
        <p:txBody>
          <a:bodyPr vert="horz" lIns="0" tIns="0" rIns="0" bIns="0" rtlCol="0" anchor="ctr"/>
          <a:lstStyle>
            <a:lvl1pPr algn="l">
              <a:defRPr sz="800" b="0">
                <a:solidFill>
                  <a:schemeClr val="bg1"/>
                </a:solidFill>
                <a:latin typeface="Arial" pitchFamily="34" charset="0"/>
                <a:cs typeface="Arial" pitchFamily="34" charset="0"/>
              </a:defRPr>
            </a:lvl1pPr>
          </a:lstStyle>
          <a:p>
            <a:fld id="{6F42FDE4-A7DD-41A7-A0A6-9B649FB43336}" type="slidenum">
              <a:rPr lang="en-GB" smtClean="0"/>
              <a:pPr/>
              <a:t>‹#›</a:t>
            </a:fld>
            <a:endParaRPr lang="en-GB" sz="1400" dirty="0">
              <a:solidFill>
                <a:srgbClr val="FFFFFF"/>
              </a:solidFill>
              <a:latin typeface="+mj-lt"/>
              <a:ea typeface="+mj-ea"/>
              <a:cs typeface="+mj-cs"/>
            </a:endParaRPr>
          </a:p>
        </p:txBody>
      </p:sp>
      <p:sp>
        <p:nvSpPr>
          <p:cNvPr id="11" name="Textfeld 10"/>
          <p:cNvSpPr txBox="1"/>
          <p:nvPr>
            <p:custDataLst>
              <p:tags r:id="rId6"/>
            </p:custDataLst>
          </p:nvPr>
        </p:nvSpPr>
        <p:spPr>
          <a:xfrm>
            <a:off x="1008000" y="4827601"/>
            <a:ext cx="683680" cy="144000"/>
          </a:xfrm>
          <a:prstGeom prst="rect">
            <a:avLst/>
          </a:prstGeom>
          <a:noFill/>
        </p:spPr>
        <p:txBody>
          <a:bodyPr wrap="square" lIns="0" tIns="0" rIns="0" bIns="0" rtlCol="0" anchor="ctr" anchorCtr="0">
            <a:no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e-CH" sz="800" kern="1200" smtClean="0">
                <a:solidFill>
                  <a:schemeClr val="bg1"/>
                </a:solidFill>
                <a:latin typeface="Arial" pitchFamily="34" charset="0"/>
                <a:ea typeface="+mn-ea"/>
                <a:cs typeface="Arial" pitchFamily="34" charset="0"/>
              </a:rPr>
              <a:t>Page</a:t>
            </a:r>
            <a:endParaRPr lang="de-CH" sz="800" kern="1200" dirty="0" smtClean="0">
              <a:solidFill>
                <a:schemeClr val="bg1"/>
              </a:solidFill>
              <a:latin typeface="Arial" pitchFamily="34" charset="0"/>
              <a:ea typeface="+mn-ea"/>
              <a:cs typeface="Arial" pitchFamily="34" charset="0"/>
            </a:endParaRPr>
          </a:p>
        </p:txBody>
      </p:sp>
    </p:spTree>
    <p:extLst>
      <p:ext uri="{BB962C8B-B14F-4D97-AF65-F5344CB8AC3E}">
        <p14:creationId xmlns:p14="http://schemas.microsoft.com/office/powerpoint/2010/main" val="2322399234"/>
      </p:ext>
    </p:extLst>
  </p:cSld>
  <p:clrMapOvr>
    <a:masterClrMapping/>
  </p:clrMapOvr>
  <p:hf hdr="0" ftr="0"/>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1_Inhalt_Pace_Zitat">
    <p:spTree>
      <p:nvGrpSpPr>
        <p:cNvPr id="1" name=""/>
        <p:cNvGrpSpPr/>
        <p:nvPr/>
      </p:nvGrpSpPr>
      <p:grpSpPr>
        <a:xfrm>
          <a:off x="0" y="0"/>
          <a:ext cx="0" cy="0"/>
          <a:chOff x="0" y="0"/>
          <a:chExt cx="0" cy="0"/>
        </a:xfrm>
      </p:grpSpPr>
      <p:pic>
        <p:nvPicPr>
          <p:cNvPr id="5" name="Bild 4" descr="PPT_16-9_7.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0" y="0"/>
            <a:ext cx="9138928" cy="5148263"/>
          </a:xfrm>
          <a:prstGeom prst="rect">
            <a:avLst/>
          </a:prstGeom>
        </p:spPr>
      </p:pic>
      <p:sp>
        <p:nvSpPr>
          <p:cNvPr id="4" name="Textplatzhalter 4"/>
          <p:cNvSpPr>
            <a:spLocks noGrp="1"/>
          </p:cNvSpPr>
          <p:nvPr>
            <p:ph type="body" sz="quarter" idx="13" hasCustomPrompt="1"/>
            <p:custDataLst>
              <p:tags r:id="rId1"/>
            </p:custDataLst>
          </p:nvPr>
        </p:nvSpPr>
        <p:spPr>
          <a:xfrm>
            <a:off x="1008000" y="1994617"/>
            <a:ext cx="7659688" cy="519728"/>
          </a:xfrm>
        </p:spPr>
        <p:txBody>
          <a:bodyPr>
            <a:normAutofit/>
          </a:bodyPr>
          <a:lstStyle>
            <a:lvl1pPr marL="0" indent="0">
              <a:buNone/>
              <a:defRPr sz="1800"/>
            </a:lvl1pPr>
            <a:lvl2pPr marL="457200" indent="0">
              <a:buNone/>
              <a:defRPr/>
            </a:lvl2pPr>
            <a:lvl3pPr marL="914400" indent="0">
              <a:buNone/>
              <a:defRPr/>
            </a:lvl3pPr>
            <a:lvl4pPr marL="1371600" indent="0">
              <a:buNone/>
              <a:defRPr/>
            </a:lvl4pPr>
            <a:lvl5pPr marL="1828800" indent="0">
              <a:buNone/>
              <a:defRPr/>
            </a:lvl5pPr>
          </a:lstStyle>
          <a:p>
            <a:pPr lvl="0"/>
            <a:r>
              <a:rPr lang="en-US" dirty="0" smtClean="0"/>
              <a:t>“Insert here, for example, a quote”</a:t>
            </a:r>
          </a:p>
        </p:txBody>
      </p:sp>
      <p:sp>
        <p:nvSpPr>
          <p:cNvPr id="8" name="Datumsplatzhalter 13"/>
          <p:cNvSpPr>
            <a:spLocks noGrp="1"/>
          </p:cNvSpPr>
          <p:nvPr>
            <p:ph type="dt" sz="half" idx="2"/>
            <p:custDataLst>
              <p:tags r:id="rId2"/>
            </p:custDataLst>
          </p:nvPr>
        </p:nvSpPr>
        <p:spPr>
          <a:xfrm>
            <a:off x="3934150" y="4828470"/>
            <a:ext cx="936300" cy="143836"/>
          </a:xfrm>
          <a:prstGeom prst="rect">
            <a:avLst/>
          </a:prstGeom>
        </p:spPr>
        <p:txBody>
          <a:bodyPr vert="horz" lIns="0" tIns="0" rIns="0" bIns="0" rtlCol="0" anchor="ctr" anchorCtr="0"/>
          <a:lstStyle>
            <a:lvl1pPr algn="l">
              <a:defRPr sz="800" b="0">
                <a:solidFill>
                  <a:srgbClr val="000000"/>
                </a:solidFill>
                <a:latin typeface="Arial"/>
                <a:cs typeface="Arial"/>
              </a:defRPr>
            </a:lvl1pPr>
          </a:lstStyle>
          <a:p>
            <a:fld id="{B53603B7-8B55-4D56-AC67-3FCE09D458E4}" type="datetime1">
              <a:rPr lang="en-GB" smtClean="0"/>
              <a:t>02/06/2017</a:t>
            </a:fld>
            <a:endParaRPr lang="en-GB" dirty="0"/>
          </a:p>
        </p:txBody>
      </p:sp>
      <p:sp>
        <p:nvSpPr>
          <p:cNvPr id="9" name="Textfeld 8"/>
          <p:cNvSpPr txBox="1"/>
          <p:nvPr>
            <p:custDataLst>
              <p:tags r:id="rId3"/>
            </p:custDataLst>
          </p:nvPr>
        </p:nvSpPr>
        <p:spPr>
          <a:xfrm>
            <a:off x="1940400" y="4827602"/>
            <a:ext cx="1915200" cy="144000"/>
          </a:xfrm>
          <a:prstGeom prst="rect">
            <a:avLst/>
          </a:prstGeom>
          <a:noFill/>
        </p:spPr>
        <p:txBody>
          <a:bodyPr wrap="square" lIns="0" tIns="0" rIns="0" bIns="0" rtlCol="0" anchor="ctr" anchorCtr="0">
            <a:noAutofit/>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de-CH" sz="800" kern="1200" dirty="0">
              <a:solidFill>
                <a:schemeClr val="tx1"/>
              </a:solidFill>
              <a:latin typeface="Arial" pitchFamily="34" charset="0"/>
              <a:ea typeface="+mn-ea"/>
              <a:cs typeface="Arial" pitchFamily="34" charset="0"/>
            </a:endParaRPr>
          </a:p>
        </p:txBody>
      </p:sp>
      <p:sp>
        <p:nvSpPr>
          <p:cNvPr id="7" name="Foliennummernplatzhalter 3"/>
          <p:cNvSpPr>
            <a:spLocks noGrp="1"/>
          </p:cNvSpPr>
          <p:nvPr>
            <p:ph type="sldNum" sz="quarter" idx="4"/>
            <p:custDataLst>
              <p:tags r:id="rId4"/>
            </p:custDataLst>
          </p:nvPr>
        </p:nvSpPr>
        <p:spPr>
          <a:xfrm>
            <a:off x="1278000" y="4827602"/>
            <a:ext cx="467656" cy="143999"/>
          </a:xfrm>
          <a:prstGeom prst="rect">
            <a:avLst/>
          </a:prstGeom>
        </p:spPr>
        <p:txBody>
          <a:bodyPr vert="horz" lIns="0" tIns="0" rIns="0" bIns="0" rtlCol="0" anchor="ctr"/>
          <a:lstStyle>
            <a:lvl1pPr algn="l">
              <a:defRPr sz="800" b="0">
                <a:solidFill>
                  <a:schemeClr val="tx1"/>
                </a:solidFill>
                <a:latin typeface="Arial" pitchFamily="34" charset="0"/>
                <a:cs typeface="Arial" pitchFamily="34" charset="0"/>
              </a:defRPr>
            </a:lvl1pPr>
          </a:lstStyle>
          <a:p>
            <a:fld id="{6F42FDE4-A7DD-41A7-A0A6-9B649FB43336}" type="slidenum">
              <a:rPr lang="en-GB" smtClean="0"/>
              <a:pPr/>
              <a:t>‹#›</a:t>
            </a:fld>
            <a:endParaRPr lang="en-GB" sz="1400" dirty="0">
              <a:solidFill>
                <a:srgbClr val="FFFFFF"/>
              </a:solidFill>
              <a:latin typeface="+mj-lt"/>
              <a:ea typeface="+mj-ea"/>
              <a:cs typeface="+mj-cs"/>
            </a:endParaRPr>
          </a:p>
        </p:txBody>
      </p:sp>
      <p:sp>
        <p:nvSpPr>
          <p:cNvPr id="11" name="Textfeld 10"/>
          <p:cNvSpPr txBox="1"/>
          <p:nvPr>
            <p:custDataLst>
              <p:tags r:id="rId5"/>
            </p:custDataLst>
          </p:nvPr>
        </p:nvSpPr>
        <p:spPr>
          <a:xfrm>
            <a:off x="1008000" y="4827601"/>
            <a:ext cx="683680" cy="144000"/>
          </a:xfrm>
          <a:prstGeom prst="rect">
            <a:avLst/>
          </a:prstGeom>
          <a:noFill/>
        </p:spPr>
        <p:txBody>
          <a:bodyPr wrap="square" lIns="0" tIns="0" rIns="0" bIns="0" rtlCol="0" anchor="ctr" anchorCtr="0">
            <a:no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e-CH" sz="800" kern="1200" smtClean="0">
                <a:solidFill>
                  <a:schemeClr val="tx1"/>
                </a:solidFill>
                <a:latin typeface="Arial" pitchFamily="34" charset="0"/>
                <a:ea typeface="+mn-ea"/>
                <a:cs typeface="Arial" pitchFamily="34" charset="0"/>
              </a:rPr>
              <a:t>Page</a:t>
            </a:r>
            <a:endParaRPr lang="de-CH" sz="800" kern="1200" dirty="0" smtClean="0">
              <a:solidFill>
                <a:schemeClr val="tx1"/>
              </a:solidFill>
              <a:latin typeface="Arial" pitchFamily="34" charset="0"/>
              <a:ea typeface="+mn-ea"/>
              <a:cs typeface="Arial" pitchFamily="34" charset="0"/>
            </a:endParaRPr>
          </a:p>
        </p:txBody>
      </p:sp>
    </p:spTree>
    <p:extLst>
      <p:ext uri="{BB962C8B-B14F-4D97-AF65-F5344CB8AC3E}">
        <p14:creationId xmlns:p14="http://schemas.microsoft.com/office/powerpoint/2010/main" val="934957025"/>
      </p:ext>
    </p:extLst>
  </p:cSld>
  <p:clrMapOvr>
    <a:masterClrMapping/>
  </p:clrMapOvr>
  <p:timing>
    <p:tnLst>
      <p:par>
        <p:cTn id="1" dur="indefinite" restart="never" nodeType="tmRoot"/>
      </p:par>
    </p:tnLst>
  </p:timing>
  <p:hf hdr="0" ftr="0"/>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2_Inhalt_Pace_Zitat">
    <p:spTree>
      <p:nvGrpSpPr>
        <p:cNvPr id="1" name=""/>
        <p:cNvGrpSpPr/>
        <p:nvPr/>
      </p:nvGrpSpPr>
      <p:grpSpPr>
        <a:xfrm>
          <a:off x="0" y="0"/>
          <a:ext cx="0" cy="0"/>
          <a:chOff x="0" y="0"/>
          <a:chExt cx="0" cy="0"/>
        </a:xfrm>
      </p:grpSpPr>
      <p:pic>
        <p:nvPicPr>
          <p:cNvPr id="2" name="Bild 1" descr="PPT_16-9_8.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0" y="0"/>
            <a:ext cx="9144000" cy="5148263"/>
          </a:xfrm>
          <a:prstGeom prst="rect">
            <a:avLst/>
          </a:prstGeom>
        </p:spPr>
      </p:pic>
      <p:sp>
        <p:nvSpPr>
          <p:cNvPr id="4" name="Textplatzhalter 4"/>
          <p:cNvSpPr>
            <a:spLocks noGrp="1"/>
          </p:cNvSpPr>
          <p:nvPr>
            <p:ph type="body" sz="quarter" idx="13" hasCustomPrompt="1"/>
            <p:custDataLst>
              <p:tags r:id="rId1"/>
            </p:custDataLst>
          </p:nvPr>
        </p:nvSpPr>
        <p:spPr>
          <a:xfrm>
            <a:off x="1008000" y="2731140"/>
            <a:ext cx="7659688" cy="519728"/>
          </a:xfrm>
        </p:spPr>
        <p:txBody>
          <a:bodyPr>
            <a:normAutofit/>
          </a:bodyPr>
          <a:lstStyle>
            <a:lvl1pPr marL="0" indent="0">
              <a:buNone/>
              <a:defRPr sz="1800">
                <a:solidFill>
                  <a:srgbClr val="FFFFFF"/>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smtClean="0"/>
              <a:t>“Insert here, for example, a quote”</a:t>
            </a:r>
          </a:p>
        </p:txBody>
      </p:sp>
      <p:pic>
        <p:nvPicPr>
          <p:cNvPr id="9" name="Grafik 11"/>
          <p:cNvPicPr>
            <a:picLocks noChangeAspect="1"/>
          </p:cNvPicPr>
          <p:nvPr/>
        </p:nvPicPr>
        <p:blipFill>
          <a:blip r:embed="rId8" cstate="print">
            <a:biLevel thresh="25000"/>
            <a:extLst>
              <a:ext uri="{28A0092B-C50C-407E-A947-70E740481C1C}">
                <a14:useLocalDpi xmlns:a14="http://schemas.microsoft.com/office/drawing/2010/main"/>
              </a:ext>
            </a:extLst>
          </a:blip>
          <a:stretch>
            <a:fillRect/>
          </a:stretch>
        </p:blipFill>
        <p:spPr>
          <a:xfrm>
            <a:off x="7993130" y="4749356"/>
            <a:ext cx="649225" cy="179832"/>
          </a:xfrm>
          <a:prstGeom prst="rect">
            <a:avLst/>
          </a:prstGeom>
        </p:spPr>
      </p:pic>
      <p:sp>
        <p:nvSpPr>
          <p:cNvPr id="11" name="Datumsplatzhalter 13"/>
          <p:cNvSpPr>
            <a:spLocks noGrp="1"/>
          </p:cNvSpPr>
          <p:nvPr>
            <p:ph type="dt" sz="half" idx="2"/>
            <p:custDataLst>
              <p:tags r:id="rId2"/>
            </p:custDataLst>
          </p:nvPr>
        </p:nvSpPr>
        <p:spPr>
          <a:xfrm>
            <a:off x="3934150" y="4828470"/>
            <a:ext cx="936300" cy="143836"/>
          </a:xfrm>
          <a:prstGeom prst="rect">
            <a:avLst/>
          </a:prstGeom>
        </p:spPr>
        <p:txBody>
          <a:bodyPr vert="horz" lIns="0" tIns="0" rIns="0" bIns="0" rtlCol="0" anchor="ctr" anchorCtr="0"/>
          <a:lstStyle>
            <a:lvl1pPr algn="l">
              <a:defRPr sz="800" b="0">
                <a:solidFill>
                  <a:srgbClr val="FFFFFF"/>
                </a:solidFill>
                <a:latin typeface="Arial"/>
                <a:cs typeface="Arial"/>
              </a:defRPr>
            </a:lvl1pPr>
          </a:lstStyle>
          <a:p>
            <a:fld id="{B53603B7-8B55-4D56-AC67-3FCE09D458E4}" type="datetime1">
              <a:rPr lang="en-GB" smtClean="0"/>
              <a:t>02/06/2017</a:t>
            </a:fld>
            <a:endParaRPr lang="en-GB" dirty="0"/>
          </a:p>
        </p:txBody>
      </p:sp>
      <p:sp>
        <p:nvSpPr>
          <p:cNvPr id="12" name="Textfeld 11"/>
          <p:cNvSpPr txBox="1"/>
          <p:nvPr>
            <p:custDataLst>
              <p:tags r:id="rId3"/>
            </p:custDataLst>
          </p:nvPr>
        </p:nvSpPr>
        <p:spPr>
          <a:xfrm>
            <a:off x="1940400" y="4827602"/>
            <a:ext cx="1915200" cy="144000"/>
          </a:xfrm>
          <a:prstGeom prst="rect">
            <a:avLst/>
          </a:prstGeom>
          <a:noFill/>
        </p:spPr>
        <p:txBody>
          <a:bodyPr wrap="square" lIns="0" tIns="0" rIns="0" bIns="0" rtlCol="0" anchor="ctr" anchorCtr="0">
            <a:noAutofit/>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de-CH" sz="800" kern="1200" dirty="0" smtClean="0">
              <a:solidFill>
                <a:srgbClr val="FFFFFF"/>
              </a:solidFill>
              <a:latin typeface="Arial" pitchFamily="34" charset="0"/>
              <a:ea typeface="+mn-ea"/>
              <a:cs typeface="Arial" pitchFamily="34" charset="0"/>
            </a:endParaRPr>
          </a:p>
        </p:txBody>
      </p:sp>
      <p:sp>
        <p:nvSpPr>
          <p:cNvPr id="8" name="Foliennummernplatzhalter 3"/>
          <p:cNvSpPr>
            <a:spLocks noGrp="1"/>
          </p:cNvSpPr>
          <p:nvPr>
            <p:ph type="sldNum" sz="quarter" idx="4"/>
            <p:custDataLst>
              <p:tags r:id="rId4"/>
            </p:custDataLst>
          </p:nvPr>
        </p:nvSpPr>
        <p:spPr>
          <a:xfrm>
            <a:off x="1278000" y="4827602"/>
            <a:ext cx="467656" cy="143999"/>
          </a:xfrm>
          <a:prstGeom prst="rect">
            <a:avLst/>
          </a:prstGeom>
        </p:spPr>
        <p:txBody>
          <a:bodyPr vert="horz" lIns="0" tIns="0" rIns="0" bIns="0" rtlCol="0" anchor="ctr"/>
          <a:lstStyle>
            <a:lvl1pPr algn="l">
              <a:defRPr sz="800" b="0">
                <a:solidFill>
                  <a:schemeClr val="bg1"/>
                </a:solidFill>
                <a:latin typeface="Arial" pitchFamily="34" charset="0"/>
                <a:cs typeface="Arial" pitchFamily="34" charset="0"/>
              </a:defRPr>
            </a:lvl1pPr>
          </a:lstStyle>
          <a:p>
            <a:fld id="{6F42FDE4-A7DD-41A7-A0A6-9B649FB43336}" type="slidenum">
              <a:rPr lang="en-GB" smtClean="0"/>
              <a:pPr/>
              <a:t>‹#›</a:t>
            </a:fld>
            <a:endParaRPr lang="en-GB" sz="1400" dirty="0">
              <a:solidFill>
                <a:srgbClr val="FFFFFF"/>
              </a:solidFill>
              <a:latin typeface="+mj-lt"/>
              <a:ea typeface="+mj-ea"/>
              <a:cs typeface="+mj-cs"/>
            </a:endParaRPr>
          </a:p>
        </p:txBody>
      </p:sp>
      <p:sp>
        <p:nvSpPr>
          <p:cNvPr id="10" name="Textfeld 9"/>
          <p:cNvSpPr txBox="1"/>
          <p:nvPr>
            <p:custDataLst>
              <p:tags r:id="rId5"/>
            </p:custDataLst>
          </p:nvPr>
        </p:nvSpPr>
        <p:spPr>
          <a:xfrm>
            <a:off x="1008000" y="4827601"/>
            <a:ext cx="683680" cy="144000"/>
          </a:xfrm>
          <a:prstGeom prst="rect">
            <a:avLst/>
          </a:prstGeom>
          <a:noFill/>
        </p:spPr>
        <p:txBody>
          <a:bodyPr wrap="square" lIns="0" tIns="0" rIns="0" bIns="0" rtlCol="0" anchor="ctr" anchorCtr="0">
            <a:no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e-CH" sz="800" kern="1200" smtClean="0">
                <a:solidFill>
                  <a:schemeClr val="bg1"/>
                </a:solidFill>
                <a:latin typeface="Arial" pitchFamily="34" charset="0"/>
                <a:ea typeface="+mn-ea"/>
                <a:cs typeface="Arial" pitchFamily="34" charset="0"/>
              </a:rPr>
              <a:t>Page</a:t>
            </a:r>
            <a:endParaRPr lang="de-CH" sz="800" kern="1200" dirty="0" smtClean="0">
              <a:solidFill>
                <a:schemeClr val="bg1"/>
              </a:solidFill>
              <a:latin typeface="Arial" pitchFamily="34" charset="0"/>
              <a:ea typeface="+mn-ea"/>
              <a:cs typeface="Arial" pitchFamily="34" charset="0"/>
            </a:endParaRPr>
          </a:p>
        </p:txBody>
      </p:sp>
    </p:spTree>
    <p:extLst>
      <p:ext uri="{BB962C8B-B14F-4D97-AF65-F5344CB8AC3E}">
        <p14:creationId xmlns:p14="http://schemas.microsoft.com/office/powerpoint/2010/main" val="1717224510"/>
      </p:ext>
    </p:extLst>
  </p:cSld>
  <p:clrMapOvr>
    <a:masterClrMapping/>
  </p:clrMapOvr>
  <p:timing>
    <p:tnLst>
      <p:par>
        <p:cTn id="1" dur="indefinite" restart="never" nodeType="tmRoot"/>
      </p:par>
    </p:tnLst>
  </p:timing>
  <p:hf hdr="0" ftr="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9_Titel">
    <p:bg bwMode="gray">
      <p:bgPr>
        <a:solidFill>
          <a:schemeClr val="bg2"/>
        </a:solidFill>
        <a:effectLst/>
      </p:bgPr>
    </p:bg>
    <p:spTree>
      <p:nvGrpSpPr>
        <p:cNvPr id="1" name=""/>
        <p:cNvGrpSpPr/>
        <p:nvPr/>
      </p:nvGrpSpPr>
      <p:grpSpPr>
        <a:xfrm>
          <a:off x="0" y="0"/>
          <a:ext cx="0" cy="0"/>
          <a:chOff x="0" y="0"/>
          <a:chExt cx="0" cy="0"/>
        </a:xfrm>
      </p:grpSpPr>
      <p:sp>
        <p:nvSpPr>
          <p:cNvPr id="23" name="Textplatzhalter 64"/>
          <p:cNvSpPr>
            <a:spLocks noGrp="1"/>
          </p:cNvSpPr>
          <p:nvPr>
            <p:ph type="body" sz="quarter" idx="10" hasCustomPrompt="1"/>
            <p:custDataLst>
              <p:tags r:id="rId1"/>
            </p:custDataLst>
          </p:nvPr>
        </p:nvSpPr>
        <p:spPr bwMode="gray">
          <a:xfrm>
            <a:off x="1008000" y="3108516"/>
            <a:ext cx="5126582" cy="372680"/>
          </a:xfrm>
        </p:spPr>
        <p:txBody>
          <a:bodyPr wrap="none" lIns="0" rIns="0">
            <a:noAutofit/>
          </a:bodyPr>
          <a:lstStyle>
            <a:lvl1pPr marL="0" indent="0">
              <a:buFontTx/>
              <a:buNone/>
              <a:defRPr sz="1400" baseline="0">
                <a:solidFill>
                  <a:srgbClr val="FFFFFF"/>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de-DE" dirty="0" err="1" smtClean="0"/>
              <a:t>Author</a:t>
            </a:r>
            <a:r>
              <a:rPr lang="de-DE" dirty="0" smtClean="0"/>
              <a:t>, Date</a:t>
            </a:r>
            <a:endParaRPr lang="de-CH" dirty="0"/>
          </a:p>
        </p:txBody>
      </p:sp>
      <p:sp>
        <p:nvSpPr>
          <p:cNvPr id="24" name="Titel 1"/>
          <p:cNvSpPr>
            <a:spLocks noGrp="1"/>
          </p:cNvSpPr>
          <p:nvPr>
            <p:ph type="ctrTitle" hasCustomPrompt="1"/>
            <p:custDataLst>
              <p:tags r:id="rId2"/>
            </p:custDataLst>
          </p:nvPr>
        </p:nvSpPr>
        <p:spPr bwMode="gray">
          <a:xfrm>
            <a:off x="1008001" y="1498641"/>
            <a:ext cx="7643315" cy="924068"/>
          </a:xfrm>
          <a:prstGeom prst="rect">
            <a:avLst/>
          </a:prstGeom>
        </p:spPr>
        <p:txBody>
          <a:bodyPr lIns="0" tIns="0" rIns="0" bIns="0"/>
          <a:lstStyle>
            <a:lvl1pPr>
              <a:defRPr sz="3000">
                <a:solidFill>
                  <a:srgbClr val="FFFFFF"/>
                </a:solidFill>
              </a:defRPr>
            </a:lvl1pPr>
          </a:lstStyle>
          <a:p>
            <a:r>
              <a:rPr lang="en-GB" noProof="0" dirty="0" smtClean="0"/>
              <a:t>Click to add title</a:t>
            </a:r>
            <a:endParaRPr lang="en-US" noProof="0" dirty="0"/>
          </a:p>
        </p:txBody>
      </p:sp>
      <p:sp>
        <p:nvSpPr>
          <p:cNvPr id="26" name="Untertitel 2"/>
          <p:cNvSpPr>
            <a:spLocks noGrp="1"/>
          </p:cNvSpPr>
          <p:nvPr>
            <p:ph type="subTitle" idx="1" hasCustomPrompt="1"/>
            <p:custDataLst>
              <p:tags r:id="rId3"/>
            </p:custDataLst>
          </p:nvPr>
        </p:nvSpPr>
        <p:spPr bwMode="gray">
          <a:xfrm>
            <a:off x="1008001" y="2422706"/>
            <a:ext cx="7643315" cy="685810"/>
          </a:xfrm>
          <a:prstGeom prst="rect">
            <a:avLst/>
          </a:prstGeom>
        </p:spPr>
        <p:txBody>
          <a:bodyPr lIns="0" tIns="0" rIns="0" bIns="0">
            <a:normAutofit/>
          </a:bodyPr>
          <a:lstStyle>
            <a:lvl1pPr marL="0" indent="0" algn="l">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noProof="0" dirty="0" smtClean="0"/>
              <a:t>Click to add subtitle</a:t>
            </a:r>
          </a:p>
        </p:txBody>
      </p:sp>
      <p:pic>
        <p:nvPicPr>
          <p:cNvPr id="3" name="Grafik 2"/>
          <p:cNvPicPr>
            <a:picLocks noChangeAspect="1"/>
          </p:cNvPicPr>
          <p:nvPr userDrawn="1">
            <p:custDataLst>
              <p:tags r:id="rId4"/>
            </p:custDataLst>
          </p:nvPr>
        </p:nvPicPr>
        <p:blipFill>
          <a:blip r:embed="rId7">
            <a:extLst>
              <a:ext uri="{28A0092B-C50C-407E-A947-70E740481C1C}">
                <a14:useLocalDpi xmlns:a14="http://schemas.microsoft.com/office/drawing/2010/main"/>
              </a:ext>
            </a:extLst>
          </a:blip>
          <a:stretch>
            <a:fillRect/>
          </a:stretch>
        </p:blipFill>
        <p:spPr bwMode="gray">
          <a:xfrm>
            <a:off x="46800" y="0"/>
            <a:ext cx="5510329" cy="1225195"/>
          </a:xfrm>
          <a:prstGeom prst="rect">
            <a:avLst/>
          </a:prstGeom>
        </p:spPr>
      </p:pic>
      <p:sp>
        <p:nvSpPr>
          <p:cNvPr id="7" name="Textfeld 6"/>
          <p:cNvSpPr txBox="1"/>
          <p:nvPr>
            <p:custDataLst>
              <p:tags r:id="rId5"/>
            </p:custDataLst>
          </p:nvPr>
        </p:nvSpPr>
        <p:spPr bwMode="gray">
          <a:xfrm>
            <a:off x="1008000" y="3381723"/>
            <a:ext cx="5141711" cy="215444"/>
          </a:xfrm>
          <a:prstGeom prst="rect">
            <a:avLst/>
          </a:prstGeom>
          <a:noFill/>
        </p:spPr>
        <p:txBody>
          <a:bodyPr wrap="square" lIns="0" tIns="0" rIns="0" bIns="0" rtlCol="0">
            <a:spAutoFit/>
          </a:bodyPr>
          <a:lstStyle/>
          <a:p>
            <a:endParaRPr lang="fr-FR" sz="1400" dirty="0">
              <a:solidFill>
                <a:schemeClr val="bg1"/>
              </a:solidFill>
              <a:latin typeface="Arial" pitchFamily="34" charset="0"/>
              <a:cs typeface="Arial" pitchFamily="34" charset="0"/>
            </a:endParaRPr>
          </a:p>
        </p:txBody>
      </p:sp>
      <p:sp>
        <p:nvSpPr>
          <p:cNvPr id="4" name="Rechteck 3"/>
          <p:cNvSpPr/>
          <p:nvPr userDrawn="1"/>
        </p:nvSpPr>
        <p:spPr bwMode="gray">
          <a:xfrm>
            <a:off x="7856220" y="4724400"/>
            <a:ext cx="952500" cy="2819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endParaRPr lang="de-CH" dirty="0" err="1" smtClean="0"/>
          </a:p>
        </p:txBody>
      </p:sp>
      <p:pic>
        <p:nvPicPr>
          <p:cNvPr id="2" name="Bild 1" descr="PPT_16-9_2.png"/>
          <p:cNvPicPr>
            <a:picLocks noChangeAspect="1"/>
          </p:cNvPicPr>
          <p:nvPr userDrawn="1"/>
        </p:nvPicPr>
        <p:blipFill>
          <a:blip r:embed="rId8">
            <a:clrChange>
              <a:clrFrom>
                <a:srgbClr val="ADA398"/>
              </a:clrFrom>
              <a:clrTo>
                <a:srgbClr val="ADA398">
                  <a:alpha val="0"/>
                </a:srgbClr>
              </a:clrTo>
            </a:clrChange>
            <a:extLst>
              <a:ext uri="{28A0092B-C50C-407E-A947-70E740481C1C}">
                <a14:useLocalDpi xmlns:a14="http://schemas.microsoft.com/office/drawing/2010/main"/>
              </a:ext>
            </a:extLst>
          </a:blip>
          <a:stretch>
            <a:fillRect/>
          </a:stretch>
        </p:blipFill>
        <p:spPr bwMode="gray">
          <a:xfrm>
            <a:off x="0" y="3178"/>
            <a:ext cx="9145278" cy="5148263"/>
          </a:xfrm>
          <a:prstGeom prst="rect">
            <a:avLst/>
          </a:prstGeom>
        </p:spPr>
      </p:pic>
    </p:spTree>
    <p:extLst>
      <p:ext uri="{BB962C8B-B14F-4D97-AF65-F5344CB8AC3E}">
        <p14:creationId xmlns:p14="http://schemas.microsoft.com/office/powerpoint/2010/main" val="2115602770"/>
      </p:ext>
    </p:extLst>
  </p:cSld>
  <p:clrMapOvr>
    <a:masterClrMapping/>
  </p:clrMapOvr>
  <p:timing>
    <p:tnLst>
      <p:par>
        <p:cTn id="1" dur="indefinite" restart="never" nodeType="tmRoot"/>
      </p:par>
    </p:tnLst>
  </p:timing>
  <p:hf hdr="0" ftr="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3_Inhalt_Pace_Zitat">
    <p:spTree>
      <p:nvGrpSpPr>
        <p:cNvPr id="1" name=""/>
        <p:cNvGrpSpPr/>
        <p:nvPr/>
      </p:nvGrpSpPr>
      <p:grpSpPr>
        <a:xfrm>
          <a:off x="0" y="0"/>
          <a:ext cx="0" cy="0"/>
          <a:chOff x="0" y="0"/>
          <a:chExt cx="0" cy="0"/>
        </a:xfrm>
      </p:grpSpPr>
      <p:pic>
        <p:nvPicPr>
          <p:cNvPr id="10" name="Bild 9" descr="PPT_16-9_9.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9144000" cy="5148263"/>
          </a:xfrm>
          <a:prstGeom prst="rect">
            <a:avLst/>
          </a:prstGeom>
        </p:spPr>
      </p:pic>
      <p:sp>
        <p:nvSpPr>
          <p:cNvPr id="4" name="Textplatzhalter 4"/>
          <p:cNvSpPr>
            <a:spLocks noGrp="1"/>
          </p:cNvSpPr>
          <p:nvPr>
            <p:ph type="body" sz="quarter" idx="13" hasCustomPrompt="1"/>
            <p:custDataLst>
              <p:tags r:id="rId1"/>
            </p:custDataLst>
          </p:nvPr>
        </p:nvSpPr>
        <p:spPr>
          <a:xfrm>
            <a:off x="1008000" y="2454344"/>
            <a:ext cx="7659688" cy="519728"/>
          </a:xfrm>
        </p:spPr>
        <p:txBody>
          <a:bodyPr>
            <a:normAutofit/>
          </a:bodyPr>
          <a:lstStyle>
            <a:lvl1pPr marL="0" indent="0">
              <a:buNone/>
              <a:defRPr sz="1800">
                <a:solidFill>
                  <a:srgbClr val="FFFFFF"/>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smtClean="0"/>
              <a:t>“Insert here, for example, a quote”</a:t>
            </a:r>
          </a:p>
        </p:txBody>
      </p:sp>
      <p:pic>
        <p:nvPicPr>
          <p:cNvPr id="9" name="Grafik 11"/>
          <p:cNvPicPr>
            <a:picLocks noChangeAspect="1"/>
          </p:cNvPicPr>
          <p:nvPr/>
        </p:nvPicPr>
        <p:blipFill>
          <a:blip r:embed="rId4" cstate="print">
            <a:biLevel thresh="25000"/>
            <a:extLst>
              <a:ext uri="{28A0092B-C50C-407E-A947-70E740481C1C}">
                <a14:useLocalDpi xmlns:a14="http://schemas.microsoft.com/office/drawing/2010/main"/>
              </a:ext>
            </a:extLst>
          </a:blip>
          <a:stretch>
            <a:fillRect/>
          </a:stretch>
        </p:blipFill>
        <p:spPr>
          <a:xfrm>
            <a:off x="7993130" y="4749356"/>
            <a:ext cx="649225" cy="179832"/>
          </a:xfrm>
          <a:prstGeom prst="rect">
            <a:avLst/>
          </a:prstGeom>
        </p:spPr>
      </p:pic>
    </p:spTree>
    <p:extLst>
      <p:ext uri="{BB962C8B-B14F-4D97-AF65-F5344CB8AC3E}">
        <p14:creationId xmlns:p14="http://schemas.microsoft.com/office/powerpoint/2010/main" val="963833408"/>
      </p:ext>
    </p:extLst>
  </p:cSld>
  <p:clrMapOvr>
    <a:masterClrMapping/>
  </p:clrMapOvr>
  <p:timing>
    <p:tnLst>
      <p:par>
        <p:cTn id="1" dur="indefinite" restart="never" nodeType="tmRoot"/>
      </p:par>
    </p:tnLst>
  </p:timing>
  <p:hf hdr="0" ftr="0"/>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4_Inhalt_Pace_Zitat">
    <p:spTree>
      <p:nvGrpSpPr>
        <p:cNvPr id="1" name=""/>
        <p:cNvGrpSpPr/>
        <p:nvPr/>
      </p:nvGrpSpPr>
      <p:grpSpPr>
        <a:xfrm>
          <a:off x="0" y="0"/>
          <a:ext cx="0" cy="0"/>
          <a:chOff x="0" y="0"/>
          <a:chExt cx="0" cy="0"/>
        </a:xfrm>
      </p:grpSpPr>
      <p:pic>
        <p:nvPicPr>
          <p:cNvPr id="3" name="Bild 2" descr="PPT_16-9_10.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0" y="0"/>
            <a:ext cx="9144000" cy="5148263"/>
          </a:xfrm>
          <a:prstGeom prst="rect">
            <a:avLst/>
          </a:prstGeom>
        </p:spPr>
      </p:pic>
      <p:sp>
        <p:nvSpPr>
          <p:cNvPr id="4" name="Textplatzhalter 4"/>
          <p:cNvSpPr>
            <a:spLocks noGrp="1"/>
          </p:cNvSpPr>
          <p:nvPr>
            <p:ph type="body" sz="quarter" idx="13" hasCustomPrompt="1"/>
            <p:custDataLst>
              <p:tags r:id="rId1"/>
            </p:custDataLst>
          </p:nvPr>
        </p:nvSpPr>
        <p:spPr>
          <a:xfrm>
            <a:off x="1008000" y="1080311"/>
            <a:ext cx="7659688" cy="519728"/>
          </a:xfrm>
        </p:spPr>
        <p:txBody>
          <a:bodyPr>
            <a:normAutofit/>
          </a:bodyPr>
          <a:lstStyle>
            <a:lvl1pPr marL="0" indent="0">
              <a:buNone/>
              <a:defRPr sz="1800">
                <a:solidFill>
                  <a:srgbClr val="FFFFFF"/>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smtClean="0"/>
              <a:t>“Insert here, for example, a quote”</a:t>
            </a:r>
          </a:p>
        </p:txBody>
      </p:sp>
      <p:pic>
        <p:nvPicPr>
          <p:cNvPr id="9" name="Grafik 11"/>
          <p:cNvPicPr>
            <a:picLocks noChangeAspect="1"/>
          </p:cNvPicPr>
          <p:nvPr/>
        </p:nvPicPr>
        <p:blipFill>
          <a:blip r:embed="rId8" cstate="print">
            <a:biLevel thresh="25000"/>
            <a:extLst>
              <a:ext uri="{28A0092B-C50C-407E-A947-70E740481C1C}">
                <a14:useLocalDpi xmlns:a14="http://schemas.microsoft.com/office/drawing/2010/main"/>
              </a:ext>
            </a:extLst>
          </a:blip>
          <a:stretch>
            <a:fillRect/>
          </a:stretch>
        </p:blipFill>
        <p:spPr>
          <a:xfrm>
            <a:off x="7993130" y="4749356"/>
            <a:ext cx="649225" cy="179832"/>
          </a:xfrm>
          <a:prstGeom prst="rect">
            <a:avLst/>
          </a:prstGeom>
        </p:spPr>
      </p:pic>
      <p:sp>
        <p:nvSpPr>
          <p:cNvPr id="11" name="Datumsplatzhalter 13"/>
          <p:cNvSpPr>
            <a:spLocks noGrp="1"/>
          </p:cNvSpPr>
          <p:nvPr>
            <p:ph type="dt" sz="half" idx="2"/>
            <p:custDataLst>
              <p:tags r:id="rId2"/>
            </p:custDataLst>
          </p:nvPr>
        </p:nvSpPr>
        <p:spPr>
          <a:xfrm>
            <a:off x="3934150" y="4828470"/>
            <a:ext cx="936300" cy="143836"/>
          </a:xfrm>
          <a:prstGeom prst="rect">
            <a:avLst/>
          </a:prstGeom>
        </p:spPr>
        <p:txBody>
          <a:bodyPr vert="horz" lIns="0" tIns="0" rIns="0" bIns="0" rtlCol="0" anchor="ctr" anchorCtr="0"/>
          <a:lstStyle>
            <a:lvl1pPr algn="l">
              <a:defRPr sz="800" b="0">
                <a:solidFill>
                  <a:srgbClr val="FFFFFF"/>
                </a:solidFill>
                <a:latin typeface="Arial"/>
                <a:cs typeface="Arial"/>
              </a:defRPr>
            </a:lvl1pPr>
          </a:lstStyle>
          <a:p>
            <a:fld id="{B53603B7-8B55-4D56-AC67-3FCE09D458E4}" type="datetime1">
              <a:rPr lang="en-GB" smtClean="0"/>
              <a:t>02/06/2017</a:t>
            </a:fld>
            <a:endParaRPr lang="en-GB" dirty="0"/>
          </a:p>
        </p:txBody>
      </p:sp>
      <p:sp>
        <p:nvSpPr>
          <p:cNvPr id="12" name="Textfeld 11"/>
          <p:cNvSpPr txBox="1"/>
          <p:nvPr>
            <p:custDataLst>
              <p:tags r:id="rId3"/>
            </p:custDataLst>
          </p:nvPr>
        </p:nvSpPr>
        <p:spPr>
          <a:xfrm>
            <a:off x="1940400" y="4827602"/>
            <a:ext cx="1915200" cy="144000"/>
          </a:xfrm>
          <a:prstGeom prst="rect">
            <a:avLst/>
          </a:prstGeom>
          <a:noFill/>
        </p:spPr>
        <p:txBody>
          <a:bodyPr wrap="square" lIns="0" tIns="0" rIns="0" bIns="0" rtlCol="0" anchor="ctr" anchorCtr="0">
            <a:noAutofit/>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de-CH" sz="800" kern="1200" dirty="0" smtClean="0">
              <a:solidFill>
                <a:srgbClr val="FFFFFF"/>
              </a:solidFill>
              <a:latin typeface="Arial" pitchFamily="34" charset="0"/>
              <a:ea typeface="+mn-ea"/>
              <a:cs typeface="Arial" pitchFamily="34" charset="0"/>
            </a:endParaRPr>
          </a:p>
        </p:txBody>
      </p:sp>
      <p:sp>
        <p:nvSpPr>
          <p:cNvPr id="8" name="Foliennummernplatzhalter 3"/>
          <p:cNvSpPr>
            <a:spLocks noGrp="1"/>
          </p:cNvSpPr>
          <p:nvPr>
            <p:ph type="sldNum" sz="quarter" idx="4"/>
            <p:custDataLst>
              <p:tags r:id="rId4"/>
            </p:custDataLst>
          </p:nvPr>
        </p:nvSpPr>
        <p:spPr>
          <a:xfrm>
            <a:off x="1278000" y="4827602"/>
            <a:ext cx="467656" cy="143999"/>
          </a:xfrm>
          <a:prstGeom prst="rect">
            <a:avLst/>
          </a:prstGeom>
        </p:spPr>
        <p:txBody>
          <a:bodyPr vert="horz" lIns="0" tIns="0" rIns="0" bIns="0" rtlCol="0" anchor="ctr"/>
          <a:lstStyle>
            <a:lvl1pPr algn="l">
              <a:defRPr sz="800" b="0">
                <a:solidFill>
                  <a:schemeClr val="bg1"/>
                </a:solidFill>
                <a:latin typeface="Arial" pitchFamily="34" charset="0"/>
                <a:cs typeface="Arial" pitchFamily="34" charset="0"/>
              </a:defRPr>
            </a:lvl1pPr>
          </a:lstStyle>
          <a:p>
            <a:fld id="{6F42FDE4-A7DD-41A7-A0A6-9B649FB43336}" type="slidenum">
              <a:rPr lang="en-GB" smtClean="0"/>
              <a:pPr/>
              <a:t>‹#›</a:t>
            </a:fld>
            <a:endParaRPr lang="en-GB" sz="1400" dirty="0">
              <a:solidFill>
                <a:srgbClr val="FFFFFF"/>
              </a:solidFill>
              <a:latin typeface="+mj-lt"/>
              <a:ea typeface="+mj-ea"/>
              <a:cs typeface="+mj-cs"/>
            </a:endParaRPr>
          </a:p>
        </p:txBody>
      </p:sp>
      <p:sp>
        <p:nvSpPr>
          <p:cNvPr id="10" name="Textfeld 9"/>
          <p:cNvSpPr txBox="1"/>
          <p:nvPr>
            <p:custDataLst>
              <p:tags r:id="rId5"/>
            </p:custDataLst>
          </p:nvPr>
        </p:nvSpPr>
        <p:spPr>
          <a:xfrm>
            <a:off x="1008000" y="4827601"/>
            <a:ext cx="683680" cy="144000"/>
          </a:xfrm>
          <a:prstGeom prst="rect">
            <a:avLst/>
          </a:prstGeom>
          <a:noFill/>
        </p:spPr>
        <p:txBody>
          <a:bodyPr wrap="square" lIns="0" tIns="0" rIns="0" bIns="0" rtlCol="0" anchor="ctr" anchorCtr="0">
            <a:no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e-CH" sz="800" kern="1200" smtClean="0">
                <a:solidFill>
                  <a:schemeClr val="bg1"/>
                </a:solidFill>
                <a:latin typeface="Arial" pitchFamily="34" charset="0"/>
                <a:ea typeface="+mn-ea"/>
                <a:cs typeface="Arial" pitchFamily="34" charset="0"/>
              </a:rPr>
              <a:t>Page</a:t>
            </a:r>
            <a:endParaRPr lang="de-CH" sz="800" kern="1200" dirty="0" smtClean="0">
              <a:solidFill>
                <a:schemeClr val="bg1"/>
              </a:solidFill>
              <a:latin typeface="Arial" pitchFamily="34" charset="0"/>
              <a:ea typeface="+mn-ea"/>
              <a:cs typeface="Arial" pitchFamily="34" charset="0"/>
            </a:endParaRPr>
          </a:p>
        </p:txBody>
      </p:sp>
    </p:spTree>
    <p:extLst>
      <p:ext uri="{BB962C8B-B14F-4D97-AF65-F5344CB8AC3E}">
        <p14:creationId xmlns:p14="http://schemas.microsoft.com/office/powerpoint/2010/main" val="154037416"/>
      </p:ext>
    </p:extLst>
  </p:cSld>
  <p:clrMapOvr>
    <a:masterClrMapping/>
  </p:clrMapOvr>
  <p:timing>
    <p:tnLst>
      <p:par>
        <p:cTn id="1" dur="indefinite" restart="never" nodeType="tmRoot"/>
      </p:par>
    </p:tnLst>
  </p:timing>
  <p:hf hdr="0" ftr="0"/>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5_Inhalt_Pace_Zitat">
    <p:spTree>
      <p:nvGrpSpPr>
        <p:cNvPr id="1" name=""/>
        <p:cNvGrpSpPr/>
        <p:nvPr/>
      </p:nvGrpSpPr>
      <p:grpSpPr>
        <a:xfrm>
          <a:off x="0" y="0"/>
          <a:ext cx="0" cy="0"/>
          <a:chOff x="0" y="0"/>
          <a:chExt cx="0" cy="0"/>
        </a:xfrm>
      </p:grpSpPr>
      <p:pic>
        <p:nvPicPr>
          <p:cNvPr id="3" name="Bild 2" descr="PPT_16-9_10.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9144000" cy="5148263"/>
          </a:xfrm>
          <a:prstGeom prst="rect">
            <a:avLst/>
          </a:prstGeom>
        </p:spPr>
      </p:pic>
    </p:spTree>
    <p:extLst>
      <p:ext uri="{BB962C8B-B14F-4D97-AF65-F5344CB8AC3E}">
        <p14:creationId xmlns:p14="http://schemas.microsoft.com/office/powerpoint/2010/main" val="1000811088"/>
      </p:ext>
    </p:extLst>
  </p:cSld>
  <p:clrMapOvr>
    <a:masterClrMapping/>
  </p:clrMapOvr>
  <p:timing>
    <p:tnLst>
      <p:par>
        <p:cTn id="1" dur="indefinite" restart="never" nodeType="tmRoot"/>
      </p:par>
    </p:tnLst>
  </p:timing>
  <p:hf hdr="0" ftr="0"/>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2_Inhalt">
    <p:spTree>
      <p:nvGrpSpPr>
        <p:cNvPr id="1" name=""/>
        <p:cNvGrpSpPr/>
        <p:nvPr/>
      </p:nvGrpSpPr>
      <p:grpSpPr>
        <a:xfrm>
          <a:off x="0" y="0"/>
          <a:ext cx="0" cy="0"/>
          <a:chOff x="0" y="0"/>
          <a:chExt cx="0" cy="0"/>
        </a:xfrm>
      </p:grpSpPr>
      <p:sp>
        <p:nvSpPr>
          <p:cNvPr id="5" name="Inhaltsplatzhalter 2"/>
          <p:cNvSpPr>
            <a:spLocks noGrp="1"/>
          </p:cNvSpPr>
          <p:nvPr>
            <p:ph idx="1" hasCustomPrompt="1"/>
            <p:custDataLst>
              <p:tags r:id="rId1"/>
            </p:custDataLst>
          </p:nvPr>
        </p:nvSpPr>
        <p:spPr>
          <a:xfrm>
            <a:off x="1008000" y="1165225"/>
            <a:ext cx="7614208" cy="3290888"/>
          </a:xfrm>
        </p:spPr>
        <p:txBody>
          <a:bodyPr lIns="0" tIns="0" rIns="0" bIns="0">
            <a:normAutofit/>
          </a:bodyPr>
          <a:lstStyle>
            <a:lvl1pPr marL="285750" indent="-285750">
              <a:buFont typeface="Arial" panose="020B0604020202020204" pitchFamily="34" charset="0"/>
              <a:buChar char="•"/>
              <a:defRPr sz="1800" baseline="0">
                <a:latin typeface="Arial" panose="020B0604020202020204" pitchFamily="34" charset="0"/>
                <a:cs typeface="Arial" panose="020B0604020202020204" pitchFamily="34" charset="0"/>
              </a:defRPr>
            </a:lvl1pPr>
            <a:lvl2pPr marL="742950" indent="-285750">
              <a:buFont typeface="Symbol" panose="05050102010706020507" pitchFamily="18" charset="2"/>
              <a:buChar char="-"/>
              <a:defRPr sz="1800">
                <a:latin typeface="Arial" panose="020B0604020202020204" pitchFamily="34" charset="0"/>
                <a:cs typeface="Arial" panose="020B0604020202020204" pitchFamily="34" charset="0"/>
              </a:defRPr>
            </a:lvl2pPr>
            <a:lvl3pPr marL="1143000" indent="-228600">
              <a:buFont typeface="Symbol" panose="05050102010706020507" pitchFamily="18" charset="2"/>
              <a:buChar char="-"/>
              <a:defRPr sz="1800">
                <a:latin typeface="Arial" panose="020B0604020202020204" pitchFamily="34" charset="0"/>
                <a:cs typeface="Arial" panose="020B0604020202020204" pitchFamily="34" charset="0"/>
              </a:defRPr>
            </a:lvl3pPr>
            <a:lvl4pPr marL="1600200" indent="-228600">
              <a:buFont typeface="Symbol" panose="05050102010706020507" pitchFamily="18" charset="2"/>
              <a:buChar char="-"/>
              <a:defRPr sz="1600">
                <a:latin typeface="Arial" panose="020B0604020202020204" pitchFamily="34" charset="0"/>
                <a:cs typeface="Arial" panose="020B0604020202020204" pitchFamily="34" charset="0"/>
              </a:defRPr>
            </a:lvl4pPr>
            <a:lvl5pPr marL="2057400" indent="-228600">
              <a:buFont typeface="Symbol" panose="05050102010706020507" pitchFamily="18" charset="2"/>
              <a:buChar char="-"/>
              <a:defRPr sz="1400">
                <a:latin typeface="Arial" panose="020B0604020202020204" pitchFamily="34" charset="0"/>
                <a:cs typeface="Arial" panose="020B0604020202020204" pitchFamily="34" charset="0"/>
              </a:defRPr>
            </a:lvl5pPr>
          </a:lstStyle>
          <a:p>
            <a:pPr lvl="0"/>
            <a:r>
              <a:rPr lang="de-DE" dirty="0" smtClean="0"/>
              <a:t>Click </a:t>
            </a:r>
            <a:r>
              <a:rPr lang="de-DE" dirty="0" err="1" smtClean="0"/>
              <a:t>to</a:t>
            </a:r>
            <a:r>
              <a:rPr lang="de-DE" dirty="0" smtClean="0"/>
              <a:t> </a:t>
            </a:r>
            <a:r>
              <a:rPr lang="de-DE" dirty="0" err="1" smtClean="0"/>
              <a:t>add</a:t>
            </a:r>
            <a:r>
              <a:rPr lang="de-DE" dirty="0" smtClean="0"/>
              <a:t> </a:t>
            </a:r>
            <a:r>
              <a:rPr lang="de-DE" dirty="0" err="1" smtClean="0"/>
              <a:t>text</a:t>
            </a:r>
            <a:endParaRPr lang="de-DE" dirty="0" smtClean="0"/>
          </a:p>
          <a:p>
            <a:pPr lvl="1"/>
            <a:r>
              <a:rPr lang="de-DE" dirty="0" smtClean="0"/>
              <a:t>Second </a:t>
            </a:r>
            <a:r>
              <a:rPr lang="de-DE" dirty="0" err="1" smtClean="0"/>
              <a:t>level</a:t>
            </a:r>
            <a:endParaRPr lang="de-DE" dirty="0" smtClean="0"/>
          </a:p>
          <a:p>
            <a:pPr lvl="2"/>
            <a:r>
              <a:rPr lang="de-DE" dirty="0" smtClean="0"/>
              <a:t>Third </a:t>
            </a:r>
            <a:r>
              <a:rPr lang="de-DE" dirty="0" err="1" smtClean="0"/>
              <a:t>level</a:t>
            </a:r>
            <a:endParaRPr lang="de-DE" dirty="0" smtClean="0"/>
          </a:p>
          <a:p>
            <a:pPr lvl="3"/>
            <a:r>
              <a:rPr lang="de-DE" dirty="0" err="1" smtClean="0"/>
              <a:t>Fourth</a:t>
            </a:r>
            <a:r>
              <a:rPr lang="de-DE" dirty="0" smtClean="0"/>
              <a:t> </a:t>
            </a:r>
            <a:r>
              <a:rPr lang="de-DE" dirty="0" err="1" smtClean="0"/>
              <a:t>level</a:t>
            </a:r>
            <a:endParaRPr lang="de-DE" dirty="0" smtClean="0"/>
          </a:p>
          <a:p>
            <a:pPr lvl="4"/>
            <a:r>
              <a:rPr lang="de-DE" dirty="0" err="1" smtClean="0"/>
              <a:t>Fifth</a:t>
            </a:r>
            <a:r>
              <a:rPr lang="de-DE" dirty="0" smtClean="0"/>
              <a:t> </a:t>
            </a:r>
            <a:r>
              <a:rPr lang="de-DE" dirty="0" err="1" smtClean="0"/>
              <a:t>level</a:t>
            </a:r>
            <a:endParaRPr lang="de-CH" dirty="0"/>
          </a:p>
        </p:txBody>
      </p:sp>
      <p:sp>
        <p:nvSpPr>
          <p:cNvPr id="8" name="Titel 1"/>
          <p:cNvSpPr>
            <a:spLocks noGrp="1"/>
          </p:cNvSpPr>
          <p:nvPr>
            <p:ph type="title" hasCustomPrompt="1"/>
            <p:custDataLst>
              <p:tags r:id="rId2"/>
            </p:custDataLst>
          </p:nvPr>
        </p:nvSpPr>
        <p:spPr>
          <a:xfrm>
            <a:off x="1008001" y="261550"/>
            <a:ext cx="7616325" cy="640150"/>
          </a:xfrm>
        </p:spPr>
        <p:txBody>
          <a:bodyPr>
            <a:normAutofit/>
          </a:bodyPr>
          <a:lstStyle>
            <a:lvl1pPr>
              <a:defRPr sz="2400" baseline="0">
                <a:solidFill>
                  <a:schemeClr val="tx1"/>
                </a:solidFill>
              </a:defRPr>
            </a:lvl1pPr>
          </a:lstStyle>
          <a:p>
            <a:r>
              <a:rPr lang="de-DE" dirty="0" smtClean="0"/>
              <a:t>Click </a:t>
            </a:r>
            <a:r>
              <a:rPr lang="de-DE" dirty="0" err="1" smtClean="0"/>
              <a:t>to</a:t>
            </a:r>
            <a:r>
              <a:rPr lang="de-DE" dirty="0" smtClean="0"/>
              <a:t> </a:t>
            </a:r>
            <a:r>
              <a:rPr lang="de-DE" dirty="0" err="1" smtClean="0"/>
              <a:t>add</a:t>
            </a:r>
            <a:r>
              <a:rPr lang="de-DE" dirty="0" smtClean="0"/>
              <a:t> title</a:t>
            </a:r>
            <a:endParaRPr lang="de-DE" dirty="0"/>
          </a:p>
        </p:txBody>
      </p:sp>
      <p:sp>
        <p:nvSpPr>
          <p:cNvPr id="2" name="Rechteck 1"/>
          <p:cNvSpPr/>
          <p:nvPr userDrawn="1"/>
        </p:nvSpPr>
        <p:spPr>
          <a:xfrm>
            <a:off x="7865215" y="4647627"/>
            <a:ext cx="873149" cy="3918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endParaRPr lang="en-GB" dirty="0" err="1" smtClean="0"/>
          </a:p>
        </p:txBody>
      </p:sp>
    </p:spTree>
    <p:extLst>
      <p:ext uri="{BB962C8B-B14F-4D97-AF65-F5344CB8AC3E}">
        <p14:creationId xmlns:p14="http://schemas.microsoft.com/office/powerpoint/2010/main" val="390044042"/>
      </p:ext>
    </p:extLst>
  </p:cSld>
  <p:clrMapOvr>
    <a:masterClrMapping/>
  </p:clrMapOvr>
  <p:timing>
    <p:tnLst>
      <p:par>
        <p:cTn id="1" dur="indefinite" restart="never" nodeType="tmRoot"/>
      </p:par>
    </p:tnLst>
  </p:timing>
  <p:hf hdr="0" ftr="0"/>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3_Inhalt">
    <p:bg>
      <p:bgPr>
        <a:solidFill>
          <a:schemeClr val="tx2"/>
        </a:solidFill>
        <a:effectLst/>
      </p:bgPr>
    </p:bg>
    <p:spTree>
      <p:nvGrpSpPr>
        <p:cNvPr id="1" name=""/>
        <p:cNvGrpSpPr/>
        <p:nvPr/>
      </p:nvGrpSpPr>
      <p:grpSpPr>
        <a:xfrm>
          <a:off x="0" y="0"/>
          <a:ext cx="0" cy="0"/>
          <a:chOff x="0" y="0"/>
          <a:chExt cx="0" cy="0"/>
        </a:xfrm>
      </p:grpSpPr>
      <p:sp>
        <p:nvSpPr>
          <p:cNvPr id="2" name="Rechteck 1"/>
          <p:cNvSpPr/>
          <p:nvPr userDrawn="1"/>
        </p:nvSpPr>
        <p:spPr>
          <a:xfrm>
            <a:off x="7865215" y="4561114"/>
            <a:ext cx="873149" cy="39188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endParaRPr lang="en-GB" dirty="0" err="1" smtClean="0"/>
          </a:p>
        </p:txBody>
      </p:sp>
    </p:spTree>
    <p:extLst>
      <p:ext uri="{BB962C8B-B14F-4D97-AF65-F5344CB8AC3E}">
        <p14:creationId xmlns:p14="http://schemas.microsoft.com/office/powerpoint/2010/main" val="530841882"/>
      </p:ext>
    </p:extLst>
  </p:cSld>
  <p:clrMapOvr>
    <a:masterClrMapping/>
  </p:clrMapOvr>
  <p:timing>
    <p:tnLst>
      <p:par>
        <p:cTn id="1" dur="indefinite" restart="never" nodeType="tmRoot"/>
      </p:par>
    </p:tnLst>
  </p:timing>
  <p:hf hdr="0" ftr="0"/>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4_Inhalt">
    <p:bg>
      <p:bgPr>
        <a:solidFill>
          <a:schemeClr val="accent1"/>
        </a:solidFill>
        <a:effectLst/>
      </p:bgPr>
    </p:bg>
    <p:spTree>
      <p:nvGrpSpPr>
        <p:cNvPr id="1" name=""/>
        <p:cNvGrpSpPr/>
        <p:nvPr/>
      </p:nvGrpSpPr>
      <p:grpSpPr>
        <a:xfrm>
          <a:off x="0" y="0"/>
          <a:ext cx="0" cy="0"/>
          <a:chOff x="0" y="0"/>
          <a:chExt cx="0" cy="0"/>
        </a:xfrm>
      </p:grpSpPr>
      <p:sp>
        <p:nvSpPr>
          <p:cNvPr id="2" name="Rechteck 1"/>
          <p:cNvSpPr/>
          <p:nvPr userDrawn="1"/>
        </p:nvSpPr>
        <p:spPr>
          <a:xfrm>
            <a:off x="7865215" y="4647627"/>
            <a:ext cx="873149" cy="3918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endParaRPr lang="en-GB" dirty="0" err="1" smtClean="0"/>
          </a:p>
        </p:txBody>
      </p:sp>
      <p:sp>
        <p:nvSpPr>
          <p:cNvPr id="6" name="Rechteck 5"/>
          <p:cNvSpPr/>
          <p:nvPr userDrawn="1"/>
        </p:nvSpPr>
        <p:spPr>
          <a:xfrm>
            <a:off x="7810500" y="4587240"/>
            <a:ext cx="990600"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endParaRPr lang="en-GB" dirty="0" err="1" smtClean="0"/>
          </a:p>
        </p:txBody>
      </p:sp>
    </p:spTree>
    <p:extLst>
      <p:ext uri="{BB962C8B-B14F-4D97-AF65-F5344CB8AC3E}">
        <p14:creationId xmlns:p14="http://schemas.microsoft.com/office/powerpoint/2010/main" val="2694514899"/>
      </p:ext>
    </p:extLst>
  </p:cSld>
  <p:clrMapOvr>
    <a:masterClrMapping/>
  </p:clrMapOvr>
  <p:timing>
    <p:tnLst>
      <p:par>
        <p:cTn id="1" dur="indefinite" restart="never" nodeType="tmRoot"/>
      </p:par>
    </p:tnLst>
  </p:timing>
  <p:hf hdr="0" ftr="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0_Titel">
    <p:bg bwMode="gray">
      <p:bgPr>
        <a:solidFill>
          <a:schemeClr val="bg2"/>
        </a:solidFill>
        <a:effectLst/>
      </p:bgPr>
    </p:bg>
    <p:spTree>
      <p:nvGrpSpPr>
        <p:cNvPr id="1" name=""/>
        <p:cNvGrpSpPr/>
        <p:nvPr/>
      </p:nvGrpSpPr>
      <p:grpSpPr>
        <a:xfrm>
          <a:off x="0" y="0"/>
          <a:ext cx="0" cy="0"/>
          <a:chOff x="0" y="0"/>
          <a:chExt cx="0" cy="0"/>
        </a:xfrm>
      </p:grpSpPr>
      <p:sp>
        <p:nvSpPr>
          <p:cNvPr id="4" name="Rechteck 3"/>
          <p:cNvSpPr/>
          <p:nvPr userDrawn="1"/>
        </p:nvSpPr>
        <p:spPr bwMode="gray">
          <a:xfrm>
            <a:off x="7856220" y="4724400"/>
            <a:ext cx="952500" cy="2819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endParaRPr lang="de-CH" dirty="0" err="1" smtClean="0"/>
          </a:p>
        </p:txBody>
      </p:sp>
      <p:pic>
        <p:nvPicPr>
          <p:cNvPr id="2" name="Bild 1" descr="PPT_16-9_2.png"/>
          <p:cNvPicPr>
            <a:picLocks noChangeAspect="1"/>
          </p:cNvPicPr>
          <p:nvPr userDrawn="1"/>
        </p:nvPicPr>
        <p:blipFill>
          <a:blip r:embed="rId2">
            <a:clrChange>
              <a:clrFrom>
                <a:srgbClr val="ADA398"/>
              </a:clrFrom>
              <a:clrTo>
                <a:srgbClr val="ADA398">
                  <a:alpha val="0"/>
                </a:srgbClr>
              </a:clrTo>
            </a:clrChange>
            <a:extLst>
              <a:ext uri="{28A0092B-C50C-407E-A947-70E740481C1C}">
                <a14:useLocalDpi xmlns:a14="http://schemas.microsoft.com/office/drawing/2010/main"/>
              </a:ext>
            </a:extLst>
          </a:blip>
          <a:stretch>
            <a:fillRect/>
          </a:stretch>
        </p:blipFill>
        <p:spPr bwMode="gray">
          <a:xfrm flipH="1">
            <a:off x="0" y="3178"/>
            <a:ext cx="9145278" cy="5148263"/>
          </a:xfrm>
          <a:prstGeom prst="rect">
            <a:avLst/>
          </a:prstGeom>
        </p:spPr>
      </p:pic>
    </p:spTree>
    <p:extLst>
      <p:ext uri="{BB962C8B-B14F-4D97-AF65-F5344CB8AC3E}">
        <p14:creationId xmlns:p14="http://schemas.microsoft.com/office/powerpoint/2010/main" val="1345240866"/>
      </p:ext>
    </p:extLst>
  </p:cSld>
  <p:clrMapOvr>
    <a:masterClrMapping/>
  </p:clrMapOvr>
  <p:timing>
    <p:tnLst>
      <p:par>
        <p:cTn id="1" dur="indefinite" restart="never" nodeType="tmRoot"/>
      </p:par>
    </p:tnLst>
  </p:timing>
  <p:hf hdr="0" ftr="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3_Titel">
    <p:spTree>
      <p:nvGrpSpPr>
        <p:cNvPr id="1" name=""/>
        <p:cNvGrpSpPr/>
        <p:nvPr/>
      </p:nvGrpSpPr>
      <p:grpSpPr>
        <a:xfrm>
          <a:off x="0" y="0"/>
          <a:ext cx="0" cy="0"/>
          <a:chOff x="0" y="0"/>
          <a:chExt cx="0" cy="0"/>
        </a:xfrm>
      </p:grpSpPr>
      <p:pic>
        <p:nvPicPr>
          <p:cNvPr id="10" name="Grafik 9"/>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535" y="1"/>
            <a:ext cx="9138930" cy="5148264"/>
          </a:xfrm>
          <a:prstGeom prst="rect">
            <a:avLst/>
          </a:prstGeom>
        </p:spPr>
      </p:pic>
      <p:sp>
        <p:nvSpPr>
          <p:cNvPr id="12" name="Textplatzhalter 64"/>
          <p:cNvSpPr>
            <a:spLocks noGrp="1"/>
          </p:cNvSpPr>
          <p:nvPr>
            <p:ph type="body" sz="quarter" idx="11" hasCustomPrompt="1"/>
            <p:custDataLst>
              <p:tags r:id="rId1"/>
            </p:custDataLst>
          </p:nvPr>
        </p:nvSpPr>
        <p:spPr>
          <a:xfrm>
            <a:off x="1008000" y="2651366"/>
            <a:ext cx="4048684" cy="372680"/>
          </a:xfrm>
        </p:spPr>
        <p:txBody>
          <a:bodyPr wrap="none" lIns="0" rIns="0">
            <a:noAutofit/>
          </a:bodyPr>
          <a:lstStyle>
            <a:lvl1pPr marL="0" indent="0">
              <a:buFontTx/>
              <a:buNone/>
              <a:defRPr sz="1400" baseline="0">
                <a:solidFill>
                  <a:schemeClr val="tx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de-DE" dirty="0" err="1" smtClean="0"/>
              <a:t>Author</a:t>
            </a:r>
            <a:r>
              <a:rPr lang="de-DE" dirty="0" smtClean="0"/>
              <a:t>, Date</a:t>
            </a:r>
            <a:endParaRPr lang="de-CH" dirty="0"/>
          </a:p>
        </p:txBody>
      </p:sp>
      <p:sp>
        <p:nvSpPr>
          <p:cNvPr id="13" name="Titel 1"/>
          <p:cNvSpPr>
            <a:spLocks noGrp="1"/>
          </p:cNvSpPr>
          <p:nvPr>
            <p:ph type="ctrTitle" hasCustomPrompt="1"/>
            <p:custDataLst>
              <p:tags r:id="rId2"/>
            </p:custDataLst>
          </p:nvPr>
        </p:nvSpPr>
        <p:spPr>
          <a:xfrm>
            <a:off x="1008000" y="1041488"/>
            <a:ext cx="4059270" cy="924068"/>
          </a:xfrm>
          <a:prstGeom prst="rect">
            <a:avLst/>
          </a:prstGeom>
        </p:spPr>
        <p:txBody>
          <a:bodyPr lIns="0" tIns="0" rIns="0" bIns="0"/>
          <a:lstStyle>
            <a:lvl1pPr>
              <a:defRPr sz="3000">
                <a:solidFill>
                  <a:schemeClr val="tx1"/>
                </a:solidFill>
              </a:defRPr>
            </a:lvl1pPr>
          </a:lstStyle>
          <a:p>
            <a:r>
              <a:rPr lang="en-GB" noProof="0" dirty="0" smtClean="0"/>
              <a:t>Click to add title</a:t>
            </a:r>
            <a:endParaRPr lang="en-US" noProof="0" dirty="0"/>
          </a:p>
        </p:txBody>
      </p:sp>
      <p:sp>
        <p:nvSpPr>
          <p:cNvPr id="17" name="Untertitel 2"/>
          <p:cNvSpPr>
            <a:spLocks noGrp="1"/>
          </p:cNvSpPr>
          <p:nvPr>
            <p:ph type="subTitle" idx="1" hasCustomPrompt="1"/>
            <p:custDataLst>
              <p:tags r:id="rId3"/>
            </p:custDataLst>
          </p:nvPr>
        </p:nvSpPr>
        <p:spPr>
          <a:xfrm>
            <a:off x="1008000" y="1965556"/>
            <a:ext cx="4059271" cy="685810"/>
          </a:xfrm>
          <a:prstGeom prst="rect">
            <a:avLst/>
          </a:prstGeom>
        </p:spPr>
        <p:txBody>
          <a:bodyPr lIns="0" tIns="0" rIns="0" bIns="0">
            <a:normAutofit/>
          </a:bodyPr>
          <a:lstStyle>
            <a:lvl1pPr marL="0" indent="0" algn="l">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noProof="0" dirty="0" smtClean="0"/>
              <a:t>Click to add subtitle</a:t>
            </a:r>
          </a:p>
        </p:txBody>
      </p:sp>
      <p:pic>
        <p:nvPicPr>
          <p:cNvPr id="2" name="Grafik 1"/>
          <p:cNvPicPr>
            <a:picLocks noChangeAspect="1"/>
          </p:cNvPicPr>
          <p:nvPr userDrawn="1">
            <p:custDataLst>
              <p:tags r:id="rId4"/>
            </p:custDataLst>
          </p:nvPr>
        </p:nvPicPr>
        <p:blipFill>
          <a:blip r:embed="rId8">
            <a:extLst>
              <a:ext uri="{28A0092B-C50C-407E-A947-70E740481C1C}">
                <a14:useLocalDpi xmlns:a14="http://schemas.microsoft.com/office/drawing/2010/main"/>
              </a:ext>
            </a:extLst>
          </a:blip>
          <a:stretch>
            <a:fillRect/>
          </a:stretch>
        </p:blipFill>
        <p:spPr>
          <a:xfrm>
            <a:off x="46800" y="0"/>
            <a:ext cx="5510253" cy="1223971"/>
          </a:xfrm>
          <a:prstGeom prst="rect">
            <a:avLst/>
          </a:prstGeom>
        </p:spPr>
      </p:pic>
      <p:sp>
        <p:nvSpPr>
          <p:cNvPr id="9" name="Textfeld 8"/>
          <p:cNvSpPr txBox="1"/>
          <p:nvPr>
            <p:custDataLst>
              <p:tags r:id="rId5"/>
            </p:custDataLst>
          </p:nvPr>
        </p:nvSpPr>
        <p:spPr>
          <a:xfrm>
            <a:off x="1008000" y="2929974"/>
            <a:ext cx="4061593" cy="215444"/>
          </a:xfrm>
          <a:prstGeom prst="rect">
            <a:avLst/>
          </a:prstGeom>
          <a:noFill/>
        </p:spPr>
        <p:txBody>
          <a:bodyPr wrap="square" lIns="0" tIns="0" rIns="0" bIns="0" rtlCol="0">
            <a:spAutoFit/>
          </a:bodyPr>
          <a:lstStyle/>
          <a:p>
            <a:endParaRPr lang="fr-FR" sz="1400" dirty="0">
              <a:solidFill>
                <a:schemeClr val="tx1"/>
              </a:solidFill>
              <a:latin typeface="Arial" pitchFamily="34" charset="0"/>
              <a:cs typeface="Arial" pitchFamily="34" charset="0"/>
            </a:endParaRPr>
          </a:p>
        </p:txBody>
      </p:sp>
    </p:spTree>
    <p:extLst>
      <p:ext uri="{BB962C8B-B14F-4D97-AF65-F5344CB8AC3E}">
        <p14:creationId xmlns:p14="http://schemas.microsoft.com/office/powerpoint/2010/main" val="2102435771"/>
      </p:ext>
    </p:extLst>
  </p:cSld>
  <p:clrMapOvr>
    <a:masterClrMapping/>
  </p:clrMapOvr>
  <p:timing>
    <p:tnLst>
      <p:par>
        <p:cTn id="1" dur="indefinite" restart="never" nodeType="tmRoot"/>
      </p:par>
    </p:tnLst>
  </p:timing>
  <p:hf hdr="0" ftr="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4_Titel">
    <p:spTree>
      <p:nvGrpSpPr>
        <p:cNvPr id="1" name=""/>
        <p:cNvGrpSpPr/>
        <p:nvPr/>
      </p:nvGrpSpPr>
      <p:grpSpPr>
        <a:xfrm>
          <a:off x="0" y="0"/>
          <a:ext cx="0" cy="0"/>
          <a:chOff x="0" y="0"/>
          <a:chExt cx="0" cy="0"/>
        </a:xfrm>
      </p:grpSpPr>
      <p:pic>
        <p:nvPicPr>
          <p:cNvPr id="10" name="Picture 2"/>
          <p:cNvPicPr>
            <a:picLocks noChangeAspect="1" noChangeArrowheads="1"/>
          </p:cNvPicPr>
          <p:nvPr/>
        </p:nvPicPr>
        <p:blipFill>
          <a:blip r:embed="rId7">
            <a:extLst>
              <a:ext uri="{28A0092B-C50C-407E-A947-70E740481C1C}">
                <a14:useLocalDpi xmlns:a14="http://schemas.microsoft.com/office/drawing/2010/main"/>
              </a:ext>
            </a:extLst>
          </a:blip>
          <a:stretch>
            <a:fillRect/>
          </a:stretch>
        </p:blipFill>
        <p:spPr bwMode="auto">
          <a:xfrm>
            <a:off x="-33005" y="-34774"/>
            <a:ext cx="9174010" cy="5214444"/>
          </a:xfrm>
          <a:prstGeom prst="rect">
            <a:avLst/>
          </a:prstGeom>
          <a:noFill/>
          <a:extLst>
            <a:ext uri="{909E8E84-426E-40DD-AFC4-6F175D3DCCD1}">
              <a14:hiddenFill xmlns:a14="http://schemas.microsoft.com/office/drawing/2010/main">
                <a:solidFill>
                  <a:srgbClr val="FFFFFF"/>
                </a:solidFill>
              </a14:hiddenFill>
            </a:ext>
          </a:extLst>
        </p:spPr>
      </p:pic>
      <p:sp>
        <p:nvSpPr>
          <p:cNvPr id="12" name="Textplatzhalter 64"/>
          <p:cNvSpPr>
            <a:spLocks noGrp="1"/>
          </p:cNvSpPr>
          <p:nvPr>
            <p:ph type="body" sz="quarter" idx="11" hasCustomPrompt="1"/>
            <p:custDataLst>
              <p:tags r:id="rId1"/>
            </p:custDataLst>
          </p:nvPr>
        </p:nvSpPr>
        <p:spPr>
          <a:xfrm>
            <a:off x="1008000" y="2651366"/>
            <a:ext cx="4048684" cy="372680"/>
          </a:xfrm>
        </p:spPr>
        <p:txBody>
          <a:bodyPr wrap="none" lIns="0" rIns="0">
            <a:noAutofit/>
          </a:bodyPr>
          <a:lstStyle>
            <a:lvl1pPr marL="0" indent="0">
              <a:buFontTx/>
              <a:buNone/>
              <a:defRPr sz="1400" baseline="0">
                <a:solidFill>
                  <a:schemeClr val="tx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de-DE" dirty="0" err="1" smtClean="0"/>
              <a:t>Author</a:t>
            </a:r>
            <a:r>
              <a:rPr lang="de-DE" dirty="0" smtClean="0"/>
              <a:t>, Date</a:t>
            </a:r>
            <a:endParaRPr lang="de-CH" dirty="0"/>
          </a:p>
        </p:txBody>
      </p:sp>
      <p:sp>
        <p:nvSpPr>
          <p:cNvPr id="13" name="Titel 1"/>
          <p:cNvSpPr>
            <a:spLocks noGrp="1"/>
          </p:cNvSpPr>
          <p:nvPr>
            <p:ph type="ctrTitle" hasCustomPrompt="1"/>
            <p:custDataLst>
              <p:tags r:id="rId2"/>
            </p:custDataLst>
          </p:nvPr>
        </p:nvSpPr>
        <p:spPr>
          <a:xfrm>
            <a:off x="1008000" y="1041488"/>
            <a:ext cx="4059270" cy="924068"/>
          </a:xfrm>
          <a:prstGeom prst="rect">
            <a:avLst/>
          </a:prstGeom>
        </p:spPr>
        <p:txBody>
          <a:bodyPr lIns="0" tIns="0" rIns="0" bIns="0"/>
          <a:lstStyle>
            <a:lvl1pPr>
              <a:defRPr sz="3000">
                <a:solidFill>
                  <a:schemeClr val="tx1"/>
                </a:solidFill>
              </a:defRPr>
            </a:lvl1pPr>
          </a:lstStyle>
          <a:p>
            <a:r>
              <a:rPr lang="en-GB" noProof="0" dirty="0" smtClean="0"/>
              <a:t>Click to add title</a:t>
            </a:r>
            <a:endParaRPr lang="en-US" noProof="0" dirty="0"/>
          </a:p>
        </p:txBody>
      </p:sp>
      <p:sp>
        <p:nvSpPr>
          <p:cNvPr id="17" name="Untertitel 2"/>
          <p:cNvSpPr>
            <a:spLocks noGrp="1"/>
          </p:cNvSpPr>
          <p:nvPr>
            <p:ph type="subTitle" idx="1" hasCustomPrompt="1"/>
            <p:custDataLst>
              <p:tags r:id="rId3"/>
            </p:custDataLst>
          </p:nvPr>
        </p:nvSpPr>
        <p:spPr>
          <a:xfrm>
            <a:off x="1008000" y="1965556"/>
            <a:ext cx="4059271" cy="685810"/>
          </a:xfrm>
          <a:prstGeom prst="rect">
            <a:avLst/>
          </a:prstGeom>
        </p:spPr>
        <p:txBody>
          <a:bodyPr lIns="0" tIns="0" rIns="0" bIns="0">
            <a:normAutofit/>
          </a:bodyPr>
          <a:lstStyle>
            <a:lvl1pPr marL="0" indent="0" algn="l">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noProof="0" dirty="0" smtClean="0"/>
              <a:t>Click to add subtitle</a:t>
            </a:r>
          </a:p>
        </p:txBody>
      </p:sp>
      <p:pic>
        <p:nvPicPr>
          <p:cNvPr id="2" name="Grafik 1"/>
          <p:cNvPicPr>
            <a:picLocks noChangeAspect="1"/>
          </p:cNvPicPr>
          <p:nvPr userDrawn="1">
            <p:custDataLst>
              <p:tags r:id="rId4"/>
            </p:custDataLst>
          </p:nvPr>
        </p:nvPicPr>
        <p:blipFill>
          <a:blip r:embed="rId8">
            <a:extLst>
              <a:ext uri="{28A0092B-C50C-407E-A947-70E740481C1C}">
                <a14:useLocalDpi xmlns:a14="http://schemas.microsoft.com/office/drawing/2010/main"/>
              </a:ext>
            </a:extLst>
          </a:blip>
          <a:stretch>
            <a:fillRect/>
          </a:stretch>
        </p:blipFill>
        <p:spPr>
          <a:xfrm>
            <a:off x="46800" y="0"/>
            <a:ext cx="5510253" cy="1223971"/>
          </a:xfrm>
          <a:prstGeom prst="rect">
            <a:avLst/>
          </a:prstGeom>
        </p:spPr>
      </p:pic>
      <p:sp>
        <p:nvSpPr>
          <p:cNvPr id="9" name="Textfeld 8"/>
          <p:cNvSpPr txBox="1"/>
          <p:nvPr>
            <p:custDataLst>
              <p:tags r:id="rId5"/>
            </p:custDataLst>
          </p:nvPr>
        </p:nvSpPr>
        <p:spPr>
          <a:xfrm>
            <a:off x="1008000" y="2929974"/>
            <a:ext cx="4061593" cy="215444"/>
          </a:xfrm>
          <a:prstGeom prst="rect">
            <a:avLst/>
          </a:prstGeom>
          <a:noFill/>
        </p:spPr>
        <p:txBody>
          <a:bodyPr wrap="square" lIns="0" tIns="0" rIns="0" bIns="0" rtlCol="0">
            <a:spAutoFit/>
          </a:bodyPr>
          <a:lstStyle/>
          <a:p>
            <a:endParaRPr lang="fr-FR" sz="1400" dirty="0">
              <a:solidFill>
                <a:schemeClr val="tx1"/>
              </a:solidFill>
              <a:latin typeface="Arial" pitchFamily="34" charset="0"/>
              <a:cs typeface="Arial" pitchFamily="34" charset="0"/>
            </a:endParaRPr>
          </a:p>
        </p:txBody>
      </p:sp>
    </p:spTree>
    <p:extLst>
      <p:ext uri="{BB962C8B-B14F-4D97-AF65-F5344CB8AC3E}">
        <p14:creationId xmlns:p14="http://schemas.microsoft.com/office/powerpoint/2010/main" val="2359236389"/>
      </p:ext>
    </p:extLst>
  </p:cSld>
  <p:clrMapOvr>
    <a:masterClrMapping/>
  </p:clrMapOvr>
  <p:timing>
    <p:tnLst>
      <p:par>
        <p:cTn id="1" dur="indefinite" restart="never" nodeType="tmRoot"/>
      </p:par>
    </p:tnLst>
  </p:timing>
  <p:hf hdr="0" ftr="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5_Titel">
    <p:spTree>
      <p:nvGrpSpPr>
        <p:cNvPr id="1" name=""/>
        <p:cNvGrpSpPr/>
        <p:nvPr/>
      </p:nvGrpSpPr>
      <p:grpSpPr>
        <a:xfrm>
          <a:off x="0" y="0"/>
          <a:ext cx="0" cy="0"/>
          <a:chOff x="0" y="0"/>
          <a:chExt cx="0" cy="0"/>
        </a:xfrm>
      </p:grpSpPr>
      <p:pic>
        <p:nvPicPr>
          <p:cNvPr id="10" name="Picture 2"/>
          <p:cNvPicPr>
            <a:picLocks noChangeAspect="1" noChangeArrowheads="1"/>
          </p:cNvPicPr>
          <p:nvPr/>
        </p:nvPicPr>
        <p:blipFill>
          <a:blip r:embed="rId7">
            <a:extLst>
              <a:ext uri="{28A0092B-C50C-407E-A947-70E740481C1C}">
                <a14:useLocalDpi xmlns:a14="http://schemas.microsoft.com/office/drawing/2010/main"/>
              </a:ext>
            </a:extLst>
          </a:blip>
          <a:stretch>
            <a:fillRect/>
          </a:stretch>
        </p:blipFill>
        <p:spPr bwMode="auto">
          <a:xfrm>
            <a:off x="-108520" y="246"/>
            <a:ext cx="9252520" cy="5150447"/>
          </a:xfrm>
          <a:prstGeom prst="rect">
            <a:avLst/>
          </a:prstGeom>
          <a:noFill/>
          <a:extLst>
            <a:ext uri="{909E8E84-426E-40DD-AFC4-6F175D3DCCD1}">
              <a14:hiddenFill xmlns:a14="http://schemas.microsoft.com/office/drawing/2010/main">
                <a:solidFill>
                  <a:srgbClr val="FFFFFF"/>
                </a:solidFill>
              </a14:hiddenFill>
            </a:ext>
          </a:extLst>
        </p:spPr>
      </p:pic>
      <p:sp>
        <p:nvSpPr>
          <p:cNvPr id="12" name="Textplatzhalter 64"/>
          <p:cNvSpPr>
            <a:spLocks noGrp="1"/>
          </p:cNvSpPr>
          <p:nvPr>
            <p:ph type="body" sz="quarter" idx="11" hasCustomPrompt="1"/>
            <p:custDataLst>
              <p:tags r:id="rId1"/>
            </p:custDataLst>
          </p:nvPr>
        </p:nvSpPr>
        <p:spPr>
          <a:xfrm>
            <a:off x="1008000" y="2651366"/>
            <a:ext cx="4048684" cy="372680"/>
          </a:xfrm>
        </p:spPr>
        <p:txBody>
          <a:bodyPr wrap="none" lIns="0" rIns="0">
            <a:noAutofit/>
          </a:bodyPr>
          <a:lstStyle>
            <a:lvl1pPr marL="0" indent="0">
              <a:buFontTx/>
              <a:buNone/>
              <a:defRPr sz="1400" baseline="0">
                <a:solidFill>
                  <a:schemeClr val="tx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de-DE" dirty="0" err="1" smtClean="0"/>
              <a:t>Author</a:t>
            </a:r>
            <a:r>
              <a:rPr lang="de-DE" dirty="0" smtClean="0"/>
              <a:t>, Date</a:t>
            </a:r>
            <a:endParaRPr lang="de-CH" dirty="0"/>
          </a:p>
        </p:txBody>
      </p:sp>
      <p:sp>
        <p:nvSpPr>
          <p:cNvPr id="13" name="Titel 1"/>
          <p:cNvSpPr>
            <a:spLocks noGrp="1"/>
          </p:cNvSpPr>
          <p:nvPr>
            <p:ph type="ctrTitle" hasCustomPrompt="1"/>
            <p:custDataLst>
              <p:tags r:id="rId2"/>
            </p:custDataLst>
          </p:nvPr>
        </p:nvSpPr>
        <p:spPr>
          <a:xfrm>
            <a:off x="1008000" y="1041488"/>
            <a:ext cx="4059270" cy="924068"/>
          </a:xfrm>
          <a:prstGeom prst="rect">
            <a:avLst/>
          </a:prstGeom>
        </p:spPr>
        <p:txBody>
          <a:bodyPr lIns="0" tIns="0" rIns="0" bIns="0"/>
          <a:lstStyle>
            <a:lvl1pPr>
              <a:defRPr sz="3000">
                <a:solidFill>
                  <a:schemeClr val="tx1"/>
                </a:solidFill>
              </a:defRPr>
            </a:lvl1pPr>
          </a:lstStyle>
          <a:p>
            <a:r>
              <a:rPr lang="en-GB" noProof="0" dirty="0" smtClean="0"/>
              <a:t>Click to add title</a:t>
            </a:r>
            <a:endParaRPr lang="en-US" noProof="0" dirty="0"/>
          </a:p>
        </p:txBody>
      </p:sp>
      <p:sp>
        <p:nvSpPr>
          <p:cNvPr id="17" name="Untertitel 2"/>
          <p:cNvSpPr>
            <a:spLocks noGrp="1"/>
          </p:cNvSpPr>
          <p:nvPr>
            <p:ph type="subTitle" idx="1" hasCustomPrompt="1"/>
            <p:custDataLst>
              <p:tags r:id="rId3"/>
            </p:custDataLst>
          </p:nvPr>
        </p:nvSpPr>
        <p:spPr>
          <a:xfrm>
            <a:off x="1008000" y="1965556"/>
            <a:ext cx="4059271" cy="685810"/>
          </a:xfrm>
          <a:prstGeom prst="rect">
            <a:avLst/>
          </a:prstGeom>
        </p:spPr>
        <p:txBody>
          <a:bodyPr lIns="0" tIns="0" rIns="0" bIns="0">
            <a:normAutofit/>
          </a:bodyPr>
          <a:lstStyle>
            <a:lvl1pPr marL="0" indent="0" algn="l">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noProof="0" dirty="0" smtClean="0"/>
              <a:t>Click to add subtitle</a:t>
            </a:r>
          </a:p>
        </p:txBody>
      </p:sp>
      <p:pic>
        <p:nvPicPr>
          <p:cNvPr id="2" name="Grafik 1"/>
          <p:cNvPicPr>
            <a:picLocks noChangeAspect="1"/>
          </p:cNvPicPr>
          <p:nvPr userDrawn="1">
            <p:custDataLst>
              <p:tags r:id="rId4"/>
            </p:custDataLst>
          </p:nvPr>
        </p:nvPicPr>
        <p:blipFill>
          <a:blip r:embed="rId8">
            <a:extLst>
              <a:ext uri="{28A0092B-C50C-407E-A947-70E740481C1C}">
                <a14:useLocalDpi xmlns:a14="http://schemas.microsoft.com/office/drawing/2010/main"/>
              </a:ext>
            </a:extLst>
          </a:blip>
          <a:stretch>
            <a:fillRect/>
          </a:stretch>
        </p:blipFill>
        <p:spPr>
          <a:xfrm>
            <a:off x="46800" y="0"/>
            <a:ext cx="5510253" cy="1223971"/>
          </a:xfrm>
          <a:prstGeom prst="rect">
            <a:avLst/>
          </a:prstGeom>
        </p:spPr>
      </p:pic>
      <p:sp>
        <p:nvSpPr>
          <p:cNvPr id="9" name="Textfeld 8"/>
          <p:cNvSpPr txBox="1"/>
          <p:nvPr>
            <p:custDataLst>
              <p:tags r:id="rId5"/>
            </p:custDataLst>
          </p:nvPr>
        </p:nvSpPr>
        <p:spPr>
          <a:xfrm>
            <a:off x="1008000" y="2929974"/>
            <a:ext cx="4061593" cy="215444"/>
          </a:xfrm>
          <a:prstGeom prst="rect">
            <a:avLst/>
          </a:prstGeom>
          <a:noFill/>
        </p:spPr>
        <p:txBody>
          <a:bodyPr wrap="square" lIns="0" tIns="0" rIns="0" bIns="0" rtlCol="0">
            <a:spAutoFit/>
          </a:bodyPr>
          <a:lstStyle/>
          <a:p>
            <a:endParaRPr lang="fr-FR" sz="1400" dirty="0">
              <a:solidFill>
                <a:schemeClr val="tx1"/>
              </a:solidFill>
              <a:latin typeface="Arial" pitchFamily="34" charset="0"/>
              <a:cs typeface="Arial" pitchFamily="34" charset="0"/>
            </a:endParaRPr>
          </a:p>
        </p:txBody>
      </p:sp>
    </p:spTree>
    <p:extLst>
      <p:ext uri="{BB962C8B-B14F-4D97-AF65-F5344CB8AC3E}">
        <p14:creationId xmlns:p14="http://schemas.microsoft.com/office/powerpoint/2010/main" val="2495438178"/>
      </p:ext>
    </p:extLst>
  </p:cSld>
  <p:clrMapOvr>
    <a:masterClrMapping/>
  </p:clrMapOvr>
  <p:timing>
    <p:tnLst>
      <p:par>
        <p:cTn id="1" dur="indefinite" restart="never" nodeType="tmRoot"/>
      </p:par>
    </p:tnLst>
  </p:timing>
  <p:hf hdr="0" ftr="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6_Titel">
    <p:spTree>
      <p:nvGrpSpPr>
        <p:cNvPr id="1" name=""/>
        <p:cNvGrpSpPr/>
        <p:nvPr/>
      </p:nvGrpSpPr>
      <p:grpSpPr>
        <a:xfrm>
          <a:off x="0" y="0"/>
          <a:ext cx="0" cy="0"/>
          <a:chOff x="0" y="0"/>
          <a:chExt cx="0" cy="0"/>
        </a:xfrm>
      </p:grpSpPr>
      <p:pic>
        <p:nvPicPr>
          <p:cNvPr id="7" name="Bild 6"/>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1409" y="0"/>
            <a:ext cx="9141182" cy="5148263"/>
          </a:xfrm>
          <a:prstGeom prst="rect">
            <a:avLst/>
          </a:prstGeom>
        </p:spPr>
      </p:pic>
      <p:sp>
        <p:nvSpPr>
          <p:cNvPr id="12" name="Textplatzhalter 64"/>
          <p:cNvSpPr>
            <a:spLocks noGrp="1"/>
          </p:cNvSpPr>
          <p:nvPr>
            <p:ph type="body" sz="quarter" idx="11" hasCustomPrompt="1"/>
            <p:custDataLst>
              <p:tags r:id="rId1"/>
            </p:custDataLst>
          </p:nvPr>
        </p:nvSpPr>
        <p:spPr>
          <a:xfrm>
            <a:off x="1008000" y="2651366"/>
            <a:ext cx="4048684" cy="372680"/>
          </a:xfrm>
        </p:spPr>
        <p:txBody>
          <a:bodyPr wrap="none" lIns="0" rIns="0">
            <a:noAutofit/>
          </a:bodyPr>
          <a:lstStyle>
            <a:lvl1pPr marL="0" indent="0">
              <a:buFontTx/>
              <a:buNone/>
              <a:defRPr sz="1400" baseline="0">
                <a:solidFill>
                  <a:srgbClr val="FFFFFF"/>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de-DE" dirty="0" err="1" smtClean="0"/>
              <a:t>Author</a:t>
            </a:r>
            <a:r>
              <a:rPr lang="de-DE" dirty="0" smtClean="0"/>
              <a:t>, Date</a:t>
            </a:r>
            <a:endParaRPr lang="de-CH" dirty="0"/>
          </a:p>
        </p:txBody>
      </p:sp>
      <p:sp>
        <p:nvSpPr>
          <p:cNvPr id="13" name="Titel 1"/>
          <p:cNvSpPr>
            <a:spLocks noGrp="1"/>
          </p:cNvSpPr>
          <p:nvPr>
            <p:ph type="ctrTitle" hasCustomPrompt="1"/>
            <p:custDataLst>
              <p:tags r:id="rId2"/>
            </p:custDataLst>
          </p:nvPr>
        </p:nvSpPr>
        <p:spPr>
          <a:xfrm>
            <a:off x="1008000" y="1041488"/>
            <a:ext cx="4059270" cy="924068"/>
          </a:xfrm>
          <a:prstGeom prst="rect">
            <a:avLst/>
          </a:prstGeom>
        </p:spPr>
        <p:txBody>
          <a:bodyPr lIns="0" tIns="0" rIns="0" bIns="0"/>
          <a:lstStyle>
            <a:lvl1pPr>
              <a:defRPr sz="3000">
                <a:solidFill>
                  <a:srgbClr val="FFFFFF"/>
                </a:solidFill>
              </a:defRPr>
            </a:lvl1pPr>
          </a:lstStyle>
          <a:p>
            <a:r>
              <a:rPr lang="en-GB" noProof="0" dirty="0" smtClean="0"/>
              <a:t>Click to add title</a:t>
            </a:r>
            <a:endParaRPr lang="en-US" noProof="0" dirty="0"/>
          </a:p>
        </p:txBody>
      </p:sp>
      <p:sp>
        <p:nvSpPr>
          <p:cNvPr id="17" name="Untertitel 2"/>
          <p:cNvSpPr>
            <a:spLocks noGrp="1"/>
          </p:cNvSpPr>
          <p:nvPr>
            <p:ph type="subTitle" idx="1" hasCustomPrompt="1"/>
            <p:custDataLst>
              <p:tags r:id="rId3"/>
            </p:custDataLst>
          </p:nvPr>
        </p:nvSpPr>
        <p:spPr>
          <a:xfrm>
            <a:off x="1008000" y="1965556"/>
            <a:ext cx="4059271" cy="685810"/>
          </a:xfrm>
          <a:prstGeom prst="rect">
            <a:avLst/>
          </a:prstGeom>
        </p:spPr>
        <p:txBody>
          <a:bodyPr lIns="0" tIns="0" rIns="0" bIns="0">
            <a:normAutofit/>
          </a:bodyPr>
          <a:lstStyle>
            <a:lvl1pPr marL="0" indent="0" algn="l">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noProof="0" dirty="0" smtClean="0"/>
              <a:t>Click to add subtitle</a:t>
            </a:r>
          </a:p>
        </p:txBody>
      </p:sp>
      <p:pic>
        <p:nvPicPr>
          <p:cNvPr id="2" name="Grafik 1"/>
          <p:cNvPicPr>
            <a:picLocks noChangeAspect="1"/>
          </p:cNvPicPr>
          <p:nvPr userDrawn="1">
            <p:custDataLst>
              <p:tags r:id="rId4"/>
            </p:custDataLst>
          </p:nvPr>
        </p:nvPicPr>
        <p:blipFill>
          <a:blip r:embed="rId8">
            <a:extLst>
              <a:ext uri="{28A0092B-C50C-407E-A947-70E740481C1C}">
                <a14:useLocalDpi xmlns:a14="http://schemas.microsoft.com/office/drawing/2010/main"/>
              </a:ext>
            </a:extLst>
          </a:blip>
          <a:stretch>
            <a:fillRect/>
          </a:stretch>
        </p:blipFill>
        <p:spPr>
          <a:xfrm>
            <a:off x="46800" y="0"/>
            <a:ext cx="5510329" cy="1225195"/>
          </a:xfrm>
          <a:prstGeom prst="rect">
            <a:avLst/>
          </a:prstGeom>
        </p:spPr>
      </p:pic>
      <p:sp>
        <p:nvSpPr>
          <p:cNvPr id="9" name="Textfeld 8"/>
          <p:cNvSpPr txBox="1"/>
          <p:nvPr>
            <p:custDataLst>
              <p:tags r:id="rId5"/>
            </p:custDataLst>
          </p:nvPr>
        </p:nvSpPr>
        <p:spPr>
          <a:xfrm>
            <a:off x="1008000" y="2929974"/>
            <a:ext cx="4061593" cy="215444"/>
          </a:xfrm>
          <a:prstGeom prst="rect">
            <a:avLst/>
          </a:prstGeom>
          <a:noFill/>
        </p:spPr>
        <p:txBody>
          <a:bodyPr wrap="square" lIns="0" tIns="0" rIns="0" bIns="0" rtlCol="0">
            <a:spAutoFit/>
          </a:bodyPr>
          <a:lstStyle/>
          <a:p>
            <a:endParaRPr lang="fr-FR" sz="1400"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1155826199"/>
      </p:ext>
    </p:extLst>
  </p:cSld>
  <p:clrMapOvr>
    <a:masterClrMapping/>
  </p:clrMapOvr>
  <p:timing>
    <p:tnLst>
      <p:par>
        <p:cTn id="1" dur="indefinite" restart="never" nodeType="tmRoot"/>
      </p:par>
    </p:tnLst>
  </p:timing>
  <p:hf hdr="0" ftr="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7_Titel">
    <p:spTree>
      <p:nvGrpSpPr>
        <p:cNvPr id="1" name=""/>
        <p:cNvGrpSpPr/>
        <p:nvPr/>
      </p:nvGrpSpPr>
      <p:grpSpPr>
        <a:xfrm>
          <a:off x="0" y="0"/>
          <a:ext cx="0" cy="0"/>
          <a:chOff x="0" y="0"/>
          <a:chExt cx="0" cy="0"/>
        </a:xfrm>
      </p:grpSpPr>
      <p:sp>
        <p:nvSpPr>
          <p:cNvPr id="3" name="Rechteck 2"/>
          <p:cNvSpPr/>
          <p:nvPr/>
        </p:nvSpPr>
        <p:spPr>
          <a:xfrm>
            <a:off x="0" y="4298953"/>
            <a:ext cx="9144000" cy="84931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pic>
        <p:nvPicPr>
          <p:cNvPr id="2" name="Bild 1" descr="PPT_16-9_.png"/>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0" y="0"/>
            <a:ext cx="9138928" cy="5148263"/>
          </a:xfrm>
          <a:prstGeom prst="rect">
            <a:avLst/>
          </a:prstGeom>
        </p:spPr>
      </p:pic>
      <p:sp>
        <p:nvSpPr>
          <p:cNvPr id="30" name="Textplatzhalter 64"/>
          <p:cNvSpPr>
            <a:spLocks noGrp="1"/>
          </p:cNvSpPr>
          <p:nvPr>
            <p:ph type="body" sz="quarter" idx="10" hasCustomPrompt="1"/>
            <p:custDataLst>
              <p:tags r:id="rId1"/>
            </p:custDataLst>
          </p:nvPr>
        </p:nvSpPr>
        <p:spPr>
          <a:xfrm>
            <a:off x="1008000" y="3108516"/>
            <a:ext cx="5126582" cy="372680"/>
          </a:xfrm>
        </p:spPr>
        <p:txBody>
          <a:bodyPr wrap="none" lIns="0" rIns="0">
            <a:noAutofit/>
          </a:bodyPr>
          <a:lstStyle>
            <a:lvl1pPr marL="0" indent="0">
              <a:buFontTx/>
              <a:buNone/>
              <a:defRPr sz="1400" baseline="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de-DE" dirty="0" err="1" smtClean="0"/>
              <a:t>Author</a:t>
            </a:r>
            <a:r>
              <a:rPr lang="de-DE" dirty="0" smtClean="0"/>
              <a:t>, Date</a:t>
            </a:r>
            <a:endParaRPr lang="de-CH" dirty="0"/>
          </a:p>
        </p:txBody>
      </p:sp>
      <p:sp>
        <p:nvSpPr>
          <p:cNvPr id="32" name="Titel 1"/>
          <p:cNvSpPr>
            <a:spLocks noGrp="1"/>
          </p:cNvSpPr>
          <p:nvPr>
            <p:ph type="ctrTitle" hasCustomPrompt="1"/>
            <p:custDataLst>
              <p:tags r:id="rId2"/>
            </p:custDataLst>
          </p:nvPr>
        </p:nvSpPr>
        <p:spPr>
          <a:xfrm>
            <a:off x="1008001" y="1498641"/>
            <a:ext cx="7643315" cy="924068"/>
          </a:xfrm>
          <a:prstGeom prst="rect">
            <a:avLst/>
          </a:prstGeom>
        </p:spPr>
        <p:txBody>
          <a:bodyPr lIns="0" tIns="0" rIns="0" bIns="0"/>
          <a:lstStyle>
            <a:lvl1pPr>
              <a:defRPr sz="3000"/>
            </a:lvl1pPr>
          </a:lstStyle>
          <a:p>
            <a:r>
              <a:rPr lang="en-GB" noProof="0" dirty="0" smtClean="0"/>
              <a:t>Click to add title</a:t>
            </a:r>
            <a:endParaRPr lang="en-US" noProof="0" dirty="0"/>
          </a:p>
        </p:txBody>
      </p:sp>
      <p:sp>
        <p:nvSpPr>
          <p:cNvPr id="33" name="Untertitel 2"/>
          <p:cNvSpPr>
            <a:spLocks noGrp="1"/>
          </p:cNvSpPr>
          <p:nvPr>
            <p:ph type="subTitle" idx="1" hasCustomPrompt="1"/>
            <p:custDataLst>
              <p:tags r:id="rId3"/>
            </p:custDataLst>
          </p:nvPr>
        </p:nvSpPr>
        <p:spPr>
          <a:xfrm>
            <a:off x="1008001" y="2422706"/>
            <a:ext cx="7643315" cy="685810"/>
          </a:xfrm>
          <a:prstGeom prst="rect">
            <a:avLst/>
          </a:prstGeom>
        </p:spPr>
        <p:txBody>
          <a:bodyPr lIns="0" tIns="0" rIns="0" bIns="0">
            <a:normAutofit/>
          </a:bodyPr>
          <a:lstStyle>
            <a:lvl1pPr marL="0" indent="0" algn="l">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noProof="0" dirty="0" smtClean="0"/>
              <a:t>Click to add subtitle</a:t>
            </a:r>
          </a:p>
        </p:txBody>
      </p:sp>
      <p:pic>
        <p:nvPicPr>
          <p:cNvPr id="4" name="Grafik 3"/>
          <p:cNvPicPr>
            <a:picLocks noChangeAspect="1"/>
          </p:cNvPicPr>
          <p:nvPr userDrawn="1">
            <p:custDataLst>
              <p:tags r:id="rId4"/>
            </p:custDataLst>
          </p:nvPr>
        </p:nvPicPr>
        <p:blipFill>
          <a:blip r:embed="rId9">
            <a:extLst>
              <a:ext uri="{28A0092B-C50C-407E-A947-70E740481C1C}">
                <a14:useLocalDpi xmlns:a14="http://schemas.microsoft.com/office/drawing/2010/main"/>
              </a:ext>
            </a:extLst>
          </a:blip>
          <a:stretch>
            <a:fillRect/>
          </a:stretch>
        </p:blipFill>
        <p:spPr>
          <a:xfrm>
            <a:off x="46800" y="0"/>
            <a:ext cx="5510253" cy="1223971"/>
          </a:xfrm>
          <a:prstGeom prst="rect">
            <a:avLst/>
          </a:prstGeom>
        </p:spPr>
      </p:pic>
      <p:pic>
        <p:nvPicPr>
          <p:cNvPr id="5" name="Grafik 4"/>
          <p:cNvPicPr>
            <a:picLocks noChangeAspect="1"/>
          </p:cNvPicPr>
          <p:nvPr userDrawn="1">
            <p:custDataLst>
              <p:tags r:id="rId5"/>
            </p:custDataLst>
          </p:nvPr>
        </p:nvPicPr>
        <p:blipFill>
          <a:blip r:embed="rId10"/>
          <a:stretch>
            <a:fillRect/>
          </a:stretch>
        </p:blipFill>
        <p:spPr>
          <a:xfrm>
            <a:off x="0" y="0"/>
            <a:ext cx="9526" cy="9526"/>
          </a:xfrm>
          <a:prstGeom prst="rect">
            <a:avLst/>
          </a:prstGeom>
        </p:spPr>
      </p:pic>
      <p:sp>
        <p:nvSpPr>
          <p:cNvPr id="10" name="Textfeld 9"/>
          <p:cNvSpPr txBox="1"/>
          <p:nvPr>
            <p:custDataLst>
              <p:tags r:id="rId6"/>
            </p:custDataLst>
          </p:nvPr>
        </p:nvSpPr>
        <p:spPr>
          <a:xfrm>
            <a:off x="1008002" y="3381875"/>
            <a:ext cx="5142189" cy="215444"/>
          </a:xfrm>
          <a:prstGeom prst="rect">
            <a:avLst/>
          </a:prstGeom>
          <a:noFill/>
        </p:spPr>
        <p:txBody>
          <a:bodyPr wrap="square" lIns="0" tIns="0" rIns="0" bIns="0" rtlCol="0">
            <a:spAutoFit/>
          </a:bodyPr>
          <a:lstStyle/>
          <a:p>
            <a:endParaRPr lang="fr-FR" sz="1400" dirty="0">
              <a:latin typeface="Arial" pitchFamily="34" charset="0"/>
              <a:cs typeface="Arial" pitchFamily="34" charset="0"/>
            </a:endParaRPr>
          </a:p>
        </p:txBody>
      </p:sp>
    </p:spTree>
    <p:extLst>
      <p:ext uri="{BB962C8B-B14F-4D97-AF65-F5344CB8AC3E}">
        <p14:creationId xmlns:p14="http://schemas.microsoft.com/office/powerpoint/2010/main" val="2115816372"/>
      </p:ext>
    </p:extLst>
  </p:cSld>
  <p:clrMapOvr>
    <a:masterClrMapping/>
  </p:clrMapOvr>
  <p:timing>
    <p:tnLst>
      <p:par>
        <p:cTn id="1" dur="indefinite" restart="never" nodeType="tmRoot"/>
      </p:par>
    </p:tnLst>
  </p:timing>
  <p:hf hdr="0" ftr="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tags" Target="../tags/tag3.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ags" Target="../tags/tag2.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tags" Target="../tags/tag5.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customXml" Target="../../customXml/item1.xml"/><Relationship Id="rId40" Type="http://schemas.openxmlformats.org/officeDocument/2006/relationships/tags" Target="../tags/tag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p:cNvSpPr>
            <a:spLocks noGrp="1"/>
          </p:cNvSpPr>
          <p:nvPr>
            <p:ph type="title"/>
            <p:custDataLst>
              <p:tags r:id="rId38"/>
            </p:custDataLst>
          </p:nvPr>
        </p:nvSpPr>
        <p:spPr>
          <a:xfrm>
            <a:off x="1016500" y="293300"/>
            <a:ext cx="7616325" cy="640150"/>
          </a:xfrm>
          <a:prstGeom prst="rect">
            <a:avLst/>
          </a:prstGeom>
        </p:spPr>
        <p:txBody>
          <a:bodyPr vert="horz" lIns="0" tIns="0" rIns="0" bIns="0" rtlCol="0" anchor="t" anchorCtr="0">
            <a:normAutofit/>
          </a:bodyPr>
          <a:lstStyle/>
          <a:p>
            <a:r>
              <a:rPr lang="de-CH" dirty="0" smtClean="0"/>
              <a:t>Mastertitelformat bearbeiten</a:t>
            </a:r>
            <a:endParaRPr lang="de-DE" dirty="0"/>
          </a:p>
        </p:txBody>
      </p:sp>
      <p:sp>
        <p:nvSpPr>
          <p:cNvPr id="3" name="Textplatzhalter 2"/>
          <p:cNvSpPr>
            <a:spLocks noGrp="1"/>
          </p:cNvSpPr>
          <p:nvPr>
            <p:ph type="body" idx="1"/>
            <p:custDataLst>
              <p:tags r:id="rId39"/>
            </p:custDataLst>
          </p:nvPr>
        </p:nvSpPr>
        <p:spPr>
          <a:xfrm>
            <a:off x="1016500" y="1061202"/>
            <a:ext cx="7616324" cy="3394913"/>
          </a:xfrm>
          <a:prstGeom prst="rect">
            <a:avLst/>
          </a:prstGeom>
        </p:spPr>
        <p:txBody>
          <a:bodyPr vert="horz" lIns="0" tIns="0" rIns="0" bIns="0" rtlCol="0">
            <a:normAutofit/>
          </a:bodyPr>
          <a:lstStyle/>
          <a:p>
            <a:pPr lvl="0"/>
            <a:r>
              <a:rPr lang="de-CH" dirty="0" smtClean="0"/>
              <a:t>Mastertextformat bearbeiten</a:t>
            </a:r>
          </a:p>
        </p:txBody>
      </p:sp>
      <p:sp>
        <p:nvSpPr>
          <p:cNvPr id="10" name="Datumsplatzhalter 13"/>
          <p:cNvSpPr>
            <a:spLocks noGrp="1"/>
          </p:cNvSpPr>
          <p:nvPr>
            <p:ph type="dt" sz="half" idx="2"/>
            <p:custDataLst>
              <p:tags r:id="rId40"/>
            </p:custDataLst>
          </p:nvPr>
        </p:nvSpPr>
        <p:spPr>
          <a:xfrm>
            <a:off x="3934150" y="4826097"/>
            <a:ext cx="936300" cy="143836"/>
          </a:xfrm>
          <a:prstGeom prst="rect">
            <a:avLst/>
          </a:prstGeom>
        </p:spPr>
        <p:txBody>
          <a:bodyPr vert="horz" lIns="0" tIns="0" rIns="0" bIns="0" rtlCol="0" anchor="t" anchorCtr="0"/>
          <a:lstStyle>
            <a:lvl1pPr algn="l">
              <a:defRPr sz="800" b="0">
                <a:solidFill>
                  <a:srgbClr val="000000"/>
                </a:solidFill>
                <a:latin typeface="Arial"/>
                <a:cs typeface="Arial"/>
              </a:defRPr>
            </a:lvl1pPr>
          </a:lstStyle>
          <a:p>
            <a:fld id="{B53603B7-8B55-4D56-AC67-3FCE09D458E4}" type="datetime1">
              <a:rPr lang="en-GB" smtClean="0"/>
              <a:t>02/06/2017</a:t>
            </a:fld>
            <a:endParaRPr lang="en-GB" dirty="0"/>
          </a:p>
        </p:txBody>
      </p:sp>
      <p:pic>
        <p:nvPicPr>
          <p:cNvPr id="7" name="Picture 2" descr="\\cooper\Projects\SIX Group - officeatwork\Projects\PowerPoint\2015\Desktriptoren\SIX Innen.png"/>
          <p:cNvPicPr>
            <a:picLocks noChangeAspect="1" noChangeArrowheads="1"/>
          </p:cNvPicPr>
          <p:nvPr/>
        </p:nvPicPr>
        <p:blipFill>
          <a:blip r:embed="rId42" cstate="print">
            <a:extLst>
              <a:ext uri="{28A0092B-C50C-407E-A947-70E740481C1C}">
                <a14:useLocalDpi xmlns:a14="http://schemas.microsoft.com/office/drawing/2010/main"/>
              </a:ext>
            </a:extLst>
          </a:blip>
          <a:srcRect/>
          <a:stretch>
            <a:fillRect/>
          </a:stretch>
        </p:blipFill>
        <p:spPr bwMode="gray">
          <a:xfrm>
            <a:off x="7988404" y="4752002"/>
            <a:ext cx="649287" cy="179387"/>
          </a:xfrm>
          <a:prstGeom prst="rect">
            <a:avLst/>
          </a:prstGeom>
          <a:noFill/>
          <a:extLst>
            <a:ext uri="{909E8E84-426E-40DD-AFC4-6F175D3DCCD1}">
              <a14:hiddenFill xmlns:a14="http://schemas.microsoft.com/office/drawing/2010/main">
                <a:solidFill>
                  <a:srgbClr val="FFFFFF"/>
                </a:solidFill>
              </a14:hiddenFill>
            </a:ext>
          </a:extLst>
        </p:spPr>
      </p:pic>
      <p:sp>
        <p:nvSpPr>
          <p:cNvPr id="8" name="Foliennummernplatzhalter 3"/>
          <p:cNvSpPr>
            <a:spLocks noGrp="1"/>
          </p:cNvSpPr>
          <p:nvPr>
            <p:ph type="sldNum" sz="quarter" idx="4"/>
            <p:custDataLst>
              <p:tags r:id="rId41"/>
            </p:custDataLst>
          </p:nvPr>
        </p:nvSpPr>
        <p:spPr>
          <a:xfrm>
            <a:off x="1260000" y="4827602"/>
            <a:ext cx="467656" cy="143999"/>
          </a:xfrm>
          <a:prstGeom prst="rect">
            <a:avLst/>
          </a:prstGeom>
        </p:spPr>
        <p:txBody>
          <a:bodyPr vert="horz" lIns="0" tIns="0" rIns="0" bIns="0" rtlCol="0" anchor="ctr"/>
          <a:lstStyle>
            <a:lvl1pPr algn="l">
              <a:defRPr sz="800" b="0">
                <a:solidFill>
                  <a:schemeClr val="tx1"/>
                </a:solidFill>
                <a:latin typeface="Arial" pitchFamily="34" charset="0"/>
                <a:cs typeface="Arial" pitchFamily="34" charset="0"/>
              </a:defRPr>
            </a:lvl1pPr>
          </a:lstStyle>
          <a:p>
            <a:fld id="{6F42FDE4-A7DD-41A7-A0A6-9B649FB43336}" type="slidenum">
              <a:rPr lang="en-GB" smtClean="0"/>
              <a:pPr/>
              <a:t>‹#›</a:t>
            </a:fld>
            <a:endParaRPr lang="en-GB" sz="1400" dirty="0">
              <a:solidFill>
                <a:srgbClr val="FFFFFF"/>
              </a:solidFill>
              <a:latin typeface="+mj-lt"/>
              <a:ea typeface="+mj-ea"/>
              <a:cs typeface="+mj-cs"/>
            </a:endParaRPr>
          </a:p>
        </p:txBody>
      </p:sp>
    </p:spTree>
    <p:custDataLst>
      <p:custData r:id="rId37"/>
    </p:custDataLst>
    <p:extLst>
      <p:ext uri="{BB962C8B-B14F-4D97-AF65-F5344CB8AC3E}">
        <p14:creationId xmlns:p14="http://schemas.microsoft.com/office/powerpoint/2010/main" val="702829744"/>
      </p:ext>
    </p:extLst>
  </p:cSld>
  <p:clrMap bg1="lt1" tx1="dk1" bg2="lt2" tx2="dk2" accent1="accent1" accent2="accent2" accent3="accent3" accent4="accent4" accent5="accent5" accent6="accent6" hlink="hlink" folHlink="folHlink"/>
  <p:sldLayoutIdLst>
    <p:sldLayoutId id="2147484543" r:id="rId1"/>
    <p:sldLayoutId id="2147484544" r:id="rId2"/>
    <p:sldLayoutId id="2147484580" r:id="rId3"/>
    <p:sldLayoutId id="2147484581" r:id="rId4"/>
    <p:sldLayoutId id="2147484545" r:id="rId5"/>
    <p:sldLayoutId id="2147484546" r:id="rId6"/>
    <p:sldLayoutId id="2147484547" r:id="rId7"/>
    <p:sldLayoutId id="2147484548" r:id="rId8"/>
    <p:sldLayoutId id="2147484549" r:id="rId9"/>
    <p:sldLayoutId id="2147484550" r:id="rId10"/>
    <p:sldLayoutId id="2147484551" r:id="rId11"/>
    <p:sldLayoutId id="2147484552" r:id="rId12"/>
    <p:sldLayoutId id="2147484553" r:id="rId13"/>
    <p:sldLayoutId id="2147484554" r:id="rId14"/>
    <p:sldLayoutId id="2147484555" r:id="rId15"/>
    <p:sldLayoutId id="2147484556" r:id="rId16"/>
    <p:sldLayoutId id="2147484557" r:id="rId17"/>
    <p:sldLayoutId id="2147484558" r:id="rId18"/>
    <p:sldLayoutId id="2147484559" r:id="rId19"/>
    <p:sldLayoutId id="2147484560" r:id="rId20"/>
    <p:sldLayoutId id="2147484561" r:id="rId21"/>
    <p:sldLayoutId id="2147484562" r:id="rId22"/>
    <p:sldLayoutId id="2147484563" r:id="rId23"/>
    <p:sldLayoutId id="2147484564" r:id="rId24"/>
    <p:sldLayoutId id="2147484565" r:id="rId25"/>
    <p:sldLayoutId id="2147484566" r:id="rId26"/>
    <p:sldLayoutId id="2147484567" r:id="rId27"/>
    <p:sldLayoutId id="2147484568" r:id="rId28"/>
    <p:sldLayoutId id="2147484569" r:id="rId29"/>
    <p:sldLayoutId id="2147484570" r:id="rId30"/>
    <p:sldLayoutId id="2147484571" r:id="rId31"/>
    <p:sldLayoutId id="2147484579" r:id="rId32"/>
    <p:sldLayoutId id="2147484572" r:id="rId33"/>
    <p:sldLayoutId id="2147484577" r:id="rId34"/>
    <p:sldLayoutId id="2147484578" r:id="rId3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ftr="0"/>
  <p:txStyles>
    <p:titleStyle>
      <a:lvl1pPr algn="l" defTabSz="457200" rtl="0" eaLnBrk="1" latinLnBrk="0" hangingPunct="1">
        <a:spcBef>
          <a:spcPct val="0"/>
        </a:spcBef>
        <a:buNone/>
        <a:defRPr lang="de-CH" sz="2200" kern="1200" dirty="0" smtClean="0">
          <a:solidFill>
            <a:schemeClr val="tx1"/>
          </a:solidFill>
          <a:latin typeface="Arial"/>
          <a:ea typeface="+mj-ea"/>
          <a:cs typeface="Arial"/>
        </a:defRPr>
      </a:lvl1pPr>
    </p:titleStyle>
    <p:bodyStyle>
      <a:lvl1pPr marL="0" indent="0" algn="l" defTabSz="457200" rtl="0" eaLnBrk="1" latinLnBrk="0" hangingPunct="1">
        <a:lnSpc>
          <a:spcPct val="120000"/>
        </a:lnSpc>
        <a:spcBef>
          <a:spcPts val="0"/>
        </a:spcBef>
        <a:buFont typeface="Arial"/>
        <a:buNone/>
        <a:defRPr sz="1600" kern="1200">
          <a:solidFill>
            <a:schemeClr val="tx1"/>
          </a:solidFill>
          <a:latin typeface="Arial"/>
          <a:ea typeface="+mn-ea"/>
          <a:cs typeface="Arial"/>
        </a:defRPr>
      </a:lvl1pPr>
      <a:lvl2pPr marL="457200" indent="0" algn="l" defTabSz="457200" rtl="0" eaLnBrk="1" latinLnBrk="0" hangingPunct="1">
        <a:spcBef>
          <a:spcPct val="20000"/>
        </a:spcBef>
        <a:buFont typeface="Arial"/>
        <a:buNone/>
        <a:defRPr sz="1600" kern="1200">
          <a:solidFill>
            <a:schemeClr val="tx1"/>
          </a:solidFill>
          <a:latin typeface="Arial"/>
          <a:ea typeface="+mn-ea"/>
          <a:cs typeface="Arial"/>
        </a:defRPr>
      </a:lvl2pPr>
      <a:lvl3pPr marL="914400" indent="0" algn="l" defTabSz="457200" rtl="0" eaLnBrk="1" latinLnBrk="0" hangingPunct="1">
        <a:spcBef>
          <a:spcPct val="20000"/>
        </a:spcBef>
        <a:buFont typeface="Arial"/>
        <a:buNone/>
        <a:defRPr sz="1600" kern="1200">
          <a:solidFill>
            <a:schemeClr val="tx1"/>
          </a:solidFill>
          <a:latin typeface="Arial"/>
          <a:ea typeface="+mn-ea"/>
          <a:cs typeface="Arial"/>
        </a:defRPr>
      </a:lvl3pPr>
      <a:lvl4pPr marL="1371600" indent="0" algn="l" defTabSz="457200" rtl="0" eaLnBrk="1" latinLnBrk="0" hangingPunct="1">
        <a:spcBef>
          <a:spcPct val="20000"/>
        </a:spcBef>
        <a:buFont typeface="Arial"/>
        <a:buNone/>
        <a:defRPr sz="1600" kern="1200">
          <a:solidFill>
            <a:schemeClr val="tx1"/>
          </a:solidFill>
          <a:latin typeface="Arial"/>
          <a:ea typeface="+mn-ea"/>
          <a:cs typeface="Arial"/>
        </a:defRPr>
      </a:lvl4pPr>
      <a:lvl5pPr marL="1828800" indent="0" algn="l" defTabSz="457200" rtl="0" eaLnBrk="1" latinLnBrk="0" hangingPunct="1">
        <a:spcBef>
          <a:spcPct val="20000"/>
        </a:spcBef>
        <a:buFont typeface="Arial"/>
        <a:buNone/>
        <a:defRPr sz="16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de-D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10.xml"/><Relationship Id="rId1" Type="http://schemas.openxmlformats.org/officeDocument/2006/relationships/slideLayout" Target="../slideLayouts/slideLayout11.xml"/><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11.xml"/><Relationship Id="rId1" Type="http://schemas.openxmlformats.org/officeDocument/2006/relationships/slideLayout" Target="../slideLayouts/slideLayout11.xml"/><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12.xml"/><Relationship Id="rId1" Type="http://schemas.openxmlformats.org/officeDocument/2006/relationships/slideLayout" Target="../slideLayouts/slideLayout11.xml"/><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3.xml"/><Relationship Id="rId1" Type="http://schemas.openxmlformats.org/officeDocument/2006/relationships/slideLayout" Target="../slideLayouts/slideLayout11.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14.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notesSlide" Target="../notesSlides/notesSlide14.xml"/><Relationship Id="rId1" Type="http://schemas.openxmlformats.org/officeDocument/2006/relationships/slideLayout" Target="../slideLayouts/slideLayout11.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 Id="rId9" Type="http://schemas.openxmlformats.org/officeDocument/2006/relationships/image" Target="../media/image62.png"/></Relationships>
</file>

<file path=ppt/slides/_rels/slide15.xml.rels><?xml version="1.0" encoding="UTF-8" standalone="yes"?>
<Relationships xmlns="http://schemas.openxmlformats.org/package/2006/relationships"><Relationship Id="rId3" Type="http://schemas.openxmlformats.org/officeDocument/2006/relationships/image" Target="../media/image63.jpg"/><Relationship Id="rId2" Type="http://schemas.openxmlformats.org/officeDocument/2006/relationships/notesSlide" Target="../notesSlides/notesSlide15.xml"/><Relationship Id="rId1" Type="http://schemas.openxmlformats.org/officeDocument/2006/relationships/slideLayout" Target="../slideLayouts/slideLayout11.xml"/><Relationship Id="rId4" Type="http://schemas.openxmlformats.org/officeDocument/2006/relationships/image" Target="../media/image64.png"/></Relationships>
</file>

<file path=ppt/slides/_rels/slide16.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16.xml"/><Relationship Id="rId1" Type="http://schemas.openxmlformats.org/officeDocument/2006/relationships/slideLayout" Target="../slideLayouts/slideLayout11.xml"/><Relationship Id="rId4" Type="http://schemas.openxmlformats.org/officeDocument/2006/relationships/image" Target="../media/image1.png"/></Relationships>
</file>

<file path=ppt/slides/_rels/slide17.xml.rels><?xml version="1.0" encoding="UTF-8" standalone="yes"?>
<Relationships xmlns="http://schemas.openxmlformats.org/package/2006/relationships"><Relationship Id="rId8" Type="http://schemas.openxmlformats.org/officeDocument/2006/relationships/image" Target="../media/image70.gif"/><Relationship Id="rId3" Type="http://schemas.openxmlformats.org/officeDocument/2006/relationships/image" Target="../media/image65.jpeg"/><Relationship Id="rId7" Type="http://schemas.openxmlformats.org/officeDocument/2006/relationships/image" Target="../media/image69.jpeg"/><Relationship Id="rId2" Type="http://schemas.openxmlformats.org/officeDocument/2006/relationships/notesSlide" Target="../notesSlides/notesSlide17.xml"/><Relationship Id="rId1" Type="http://schemas.openxmlformats.org/officeDocument/2006/relationships/slideLayout" Target="../slideLayouts/slideLayout11.xml"/><Relationship Id="rId6" Type="http://schemas.openxmlformats.org/officeDocument/2006/relationships/image" Target="../media/image68.png"/><Relationship Id="rId5" Type="http://schemas.openxmlformats.org/officeDocument/2006/relationships/image" Target="../media/image67.gif"/><Relationship Id="rId4" Type="http://schemas.openxmlformats.org/officeDocument/2006/relationships/image" Target="../media/image66.gif"/><Relationship Id="rId9" Type="http://schemas.openxmlformats.org/officeDocument/2006/relationships/image" Target="../media/image71.jpeg"/></Relationships>
</file>

<file path=ppt/slides/_rels/slide1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8.xml"/><Relationship Id="rId1" Type="http://schemas.openxmlformats.org/officeDocument/2006/relationships/slideLayout" Target="../slideLayouts/slideLayout11.xml"/><Relationship Id="rId5" Type="http://schemas.openxmlformats.org/officeDocument/2006/relationships/image" Target="../media/image74.png"/><Relationship Id="rId4" Type="http://schemas.openxmlformats.org/officeDocument/2006/relationships/image" Target="../media/image73.png"/></Relationships>
</file>

<file path=ppt/slides/_rels/slide1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9.xml"/><Relationship Id="rId1" Type="http://schemas.openxmlformats.org/officeDocument/2006/relationships/slideLayout" Target="../slideLayouts/slideLayout11.xml"/><Relationship Id="rId5" Type="http://schemas.openxmlformats.org/officeDocument/2006/relationships/image" Target="../media/image75.png"/><Relationship Id="rId4" Type="http://schemas.openxmlformats.org/officeDocument/2006/relationships/image" Target="../media/image73.png"/></Relationships>
</file>

<file path=ppt/slides/_rels/slide2.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0.xml"/><Relationship Id="rId1" Type="http://schemas.openxmlformats.org/officeDocument/2006/relationships/slideLayout" Target="../slideLayouts/slideLayout11.xml"/><Relationship Id="rId5" Type="http://schemas.openxmlformats.org/officeDocument/2006/relationships/image" Target="../media/image75.png"/><Relationship Id="rId4" Type="http://schemas.openxmlformats.org/officeDocument/2006/relationships/image" Target="../media/image73.png"/></Relationships>
</file>

<file path=ppt/slides/_rels/slide2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1.xml"/><Relationship Id="rId1" Type="http://schemas.openxmlformats.org/officeDocument/2006/relationships/slideLayout" Target="../slideLayouts/slideLayout26.xml"/><Relationship Id="rId4" Type="http://schemas.openxmlformats.org/officeDocument/2006/relationships/image" Target="../media/image77.png"/></Relationships>
</file>

<file path=ppt/slides/_rels/slide22.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22.xml"/><Relationship Id="rId1" Type="http://schemas.openxmlformats.org/officeDocument/2006/relationships/slideLayout" Target="../slideLayouts/slideLayout11.xml"/><Relationship Id="rId4" Type="http://schemas.openxmlformats.org/officeDocument/2006/relationships/image" Target="../media/image1.png"/></Relationships>
</file>

<file path=ppt/slides/_rels/slide2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3.xml"/><Relationship Id="rId1" Type="http://schemas.openxmlformats.org/officeDocument/2006/relationships/slideLayout" Target="../slideLayouts/slideLayout11.xml"/><Relationship Id="rId4" Type="http://schemas.openxmlformats.org/officeDocument/2006/relationships/image" Target="../media/image54.png"/></Relationships>
</file>

<file path=ppt/slides/_rels/slide24.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notesSlide" Target="../notesSlides/notesSlide24.xml"/><Relationship Id="rId1" Type="http://schemas.openxmlformats.org/officeDocument/2006/relationships/slideLayout" Target="../slideLayouts/slideLayout11.xml"/><Relationship Id="rId5" Type="http://schemas.openxmlformats.org/officeDocument/2006/relationships/image" Target="../media/image1.png"/><Relationship Id="rId4" Type="http://schemas.openxmlformats.org/officeDocument/2006/relationships/image" Target="../media/image80.png"/></Relationships>
</file>

<file path=ppt/slides/_rels/slide25.xml.rels><?xml version="1.0" encoding="UTF-8" standalone="yes"?>
<Relationships xmlns="http://schemas.openxmlformats.org/package/2006/relationships"><Relationship Id="rId3" Type="http://schemas.openxmlformats.org/officeDocument/2006/relationships/image" Target="../media/image81.gif"/><Relationship Id="rId2" Type="http://schemas.openxmlformats.org/officeDocument/2006/relationships/notesSlide" Target="../notesSlides/notesSlide25.xml"/><Relationship Id="rId1" Type="http://schemas.openxmlformats.org/officeDocument/2006/relationships/slideLayout" Target="../slideLayouts/slideLayout11.xml"/><Relationship Id="rId6" Type="http://schemas.openxmlformats.org/officeDocument/2006/relationships/image" Target="../media/image73.png"/><Relationship Id="rId5" Type="http://schemas.openxmlformats.org/officeDocument/2006/relationships/image" Target="../media/image83.png"/><Relationship Id="rId4" Type="http://schemas.openxmlformats.org/officeDocument/2006/relationships/image" Target="../media/image82.png"/></Relationships>
</file>

<file path=ppt/slides/_rels/slide26.xml.rels><?xml version="1.0" encoding="UTF-8" standalone="yes"?>
<Relationships xmlns="http://schemas.openxmlformats.org/package/2006/relationships"><Relationship Id="rId8" Type="http://schemas.openxmlformats.org/officeDocument/2006/relationships/image" Target="../media/image88.png"/><Relationship Id="rId13" Type="http://schemas.openxmlformats.org/officeDocument/2006/relationships/image" Target="../media/image93.png"/><Relationship Id="rId3" Type="http://schemas.openxmlformats.org/officeDocument/2006/relationships/image" Target="../media/image1.png"/><Relationship Id="rId7" Type="http://schemas.openxmlformats.org/officeDocument/2006/relationships/image" Target="../media/image87.png"/><Relationship Id="rId12" Type="http://schemas.openxmlformats.org/officeDocument/2006/relationships/image" Target="../media/image92.png"/><Relationship Id="rId2" Type="http://schemas.openxmlformats.org/officeDocument/2006/relationships/notesSlide" Target="../notesSlides/notesSlide26.xml"/><Relationship Id="rId1" Type="http://schemas.openxmlformats.org/officeDocument/2006/relationships/slideLayout" Target="../slideLayouts/slideLayout11.xml"/><Relationship Id="rId6" Type="http://schemas.openxmlformats.org/officeDocument/2006/relationships/image" Target="../media/image86.png"/><Relationship Id="rId11" Type="http://schemas.openxmlformats.org/officeDocument/2006/relationships/image" Target="../media/image91.png"/><Relationship Id="rId5" Type="http://schemas.openxmlformats.org/officeDocument/2006/relationships/image" Target="../media/image85.png"/><Relationship Id="rId10" Type="http://schemas.openxmlformats.org/officeDocument/2006/relationships/image" Target="../media/image90.png"/><Relationship Id="rId4" Type="http://schemas.openxmlformats.org/officeDocument/2006/relationships/image" Target="../media/image84.png"/><Relationship Id="rId9" Type="http://schemas.openxmlformats.org/officeDocument/2006/relationships/image" Target="../media/image89.png"/><Relationship Id="rId14" Type="http://schemas.openxmlformats.org/officeDocument/2006/relationships/image" Target="../media/image94.png"/></Relationships>
</file>

<file path=ppt/slides/_rels/slide27.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27.xml"/><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3.xml"/><Relationship Id="rId1" Type="http://schemas.openxmlformats.org/officeDocument/2006/relationships/slideLayout" Target="../slideLayouts/slideLayout11.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4.xml.rels><?xml version="1.0" encoding="UTF-8" standalone="yes"?>
<Relationships xmlns="http://schemas.openxmlformats.org/package/2006/relationships"><Relationship Id="rId8" Type="http://schemas.openxmlformats.org/officeDocument/2006/relationships/notesSlide" Target="../notesSlides/notesSlide4.xml"/><Relationship Id="rId3" Type="http://schemas.openxmlformats.org/officeDocument/2006/relationships/tags" Target="../tags/tag158.xml"/><Relationship Id="rId7" Type="http://schemas.openxmlformats.org/officeDocument/2006/relationships/slideLayout" Target="../slideLayouts/slideLayout11.xml"/><Relationship Id="rId2" Type="http://schemas.openxmlformats.org/officeDocument/2006/relationships/tags" Target="../tags/tag157.xml"/><Relationship Id="rId1" Type="http://schemas.openxmlformats.org/officeDocument/2006/relationships/tags" Target="../tags/tag156.xml"/><Relationship Id="rId6" Type="http://schemas.openxmlformats.org/officeDocument/2006/relationships/tags" Target="../tags/tag161.xml"/><Relationship Id="rId5" Type="http://schemas.openxmlformats.org/officeDocument/2006/relationships/tags" Target="../tags/tag160.xml"/><Relationship Id="rId4" Type="http://schemas.openxmlformats.org/officeDocument/2006/relationships/tags" Target="../tags/tag159.xml"/></Relationships>
</file>

<file path=ppt/slides/_rels/slide5.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5.xml"/><Relationship Id="rId1" Type="http://schemas.openxmlformats.org/officeDocument/2006/relationships/slideLayout" Target="../slideLayouts/slideLayout11.xml"/><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6.xml"/><Relationship Id="rId1" Type="http://schemas.openxmlformats.org/officeDocument/2006/relationships/slideLayout" Target="../slideLayouts/slideLayout11.xml"/><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7.xml"/><Relationship Id="rId1" Type="http://schemas.openxmlformats.org/officeDocument/2006/relationships/slideLayout" Target="../slideLayouts/slideLayout11.xml"/><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notesSlide" Target="../notesSlides/notesSlide8.xml"/><Relationship Id="rId1" Type="http://schemas.openxmlformats.org/officeDocument/2006/relationships/slideLayout" Target="../slideLayouts/slideLayout26.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9.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9.xml"/><Relationship Id="rId1" Type="http://schemas.openxmlformats.org/officeDocument/2006/relationships/slideLayout" Target="../slideLayouts/slideLayout11.xml"/><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sz="quarter" idx="10"/>
          </p:nvPr>
        </p:nvSpPr>
        <p:spPr bwMode="gray"/>
        <p:txBody>
          <a:bodyPr/>
          <a:lstStyle/>
          <a:p>
            <a:r>
              <a:rPr lang="en-GB" dirty="0"/>
              <a:t>Robert Scherrer, </a:t>
            </a:r>
            <a:r>
              <a:rPr lang="en-GB" dirty="0" smtClean="0"/>
              <a:t>DevOps Enterprise Summit, 5 </a:t>
            </a:r>
            <a:r>
              <a:rPr lang="en-GB" dirty="0"/>
              <a:t>June 2017 </a:t>
            </a:r>
          </a:p>
          <a:p>
            <a:endParaRPr lang="de-CH" dirty="0"/>
          </a:p>
        </p:txBody>
      </p:sp>
      <p:sp>
        <p:nvSpPr>
          <p:cNvPr id="3" name="Titel 2"/>
          <p:cNvSpPr>
            <a:spLocks noGrp="1"/>
          </p:cNvSpPr>
          <p:nvPr>
            <p:ph type="ctrTitle"/>
          </p:nvPr>
        </p:nvSpPr>
        <p:spPr bwMode="gray">
          <a:xfrm>
            <a:off x="1008001" y="1498641"/>
            <a:ext cx="5830949" cy="924068"/>
          </a:xfrm>
        </p:spPr>
        <p:txBody>
          <a:bodyPr>
            <a:noAutofit/>
          </a:bodyPr>
          <a:lstStyle/>
          <a:p>
            <a:r>
              <a:rPr lang="en-US" sz="3200" dirty="0"/>
              <a:t>Backbone of the </a:t>
            </a:r>
            <a:r>
              <a:rPr lang="en-US" sz="3200" dirty="0" smtClean="0"/>
              <a:t>Swiss</a:t>
            </a:r>
            <a:br>
              <a:rPr lang="en-US" sz="3200" dirty="0" smtClean="0"/>
            </a:br>
            <a:r>
              <a:rPr lang="en-US" sz="3200" dirty="0" smtClean="0"/>
              <a:t>Financial </a:t>
            </a:r>
            <a:r>
              <a:rPr lang="en-US" sz="3200" dirty="0"/>
              <a:t>Center goes DevOps</a:t>
            </a:r>
            <a:endParaRPr lang="de-CH" dirty="0"/>
          </a:p>
        </p:txBody>
      </p:sp>
      <p:pic>
        <p:nvPicPr>
          <p:cNvPr id="5" name="Grafik 4"/>
          <p:cNvPicPr>
            <a:picLocks noChangeAspect="1"/>
          </p:cNvPicPr>
          <p:nvPr/>
        </p:nvPicPr>
        <p:blipFill rotWithShape="1">
          <a:blip r:embed="rId3" cstate="print">
            <a:clrChange>
              <a:clrFrom>
                <a:srgbClr val="494949"/>
              </a:clrFrom>
              <a:clrTo>
                <a:srgbClr val="494949">
                  <a:alpha val="0"/>
                </a:srgbClr>
              </a:clrTo>
            </a:clrChange>
            <a:extLst>
              <a:ext uri="{28A0092B-C50C-407E-A947-70E740481C1C}">
                <a14:useLocalDpi xmlns:a14="http://schemas.microsoft.com/office/drawing/2010/main"/>
              </a:ext>
            </a:extLst>
          </a:blip>
          <a:srcRect/>
          <a:stretch/>
        </p:blipFill>
        <p:spPr bwMode="gray">
          <a:xfrm>
            <a:off x="8008620" y="1167330"/>
            <a:ext cx="2270760" cy="2912864"/>
          </a:xfrm>
          <a:prstGeom prst="rect">
            <a:avLst/>
          </a:prstGeom>
        </p:spPr>
      </p:pic>
    </p:spTree>
    <p:extLst>
      <p:ext uri="{BB962C8B-B14F-4D97-AF65-F5344CB8AC3E}">
        <p14:creationId xmlns:p14="http://schemas.microsoft.com/office/powerpoint/2010/main" val="330286514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4294967295"/>
          </p:nvPr>
        </p:nvSpPr>
        <p:spPr>
          <a:xfrm>
            <a:off x="3934150" y="4828470"/>
            <a:ext cx="936300" cy="143836"/>
          </a:xfrm>
        </p:spPr>
        <p:txBody>
          <a:bodyPr/>
          <a:lstStyle/>
          <a:p>
            <a:fld id="{B53603B7-8B55-4D56-AC67-3FCE09D458E4}" type="datetime1">
              <a:rPr lang="en-GB" smtClean="0"/>
              <a:t>02/06/2017</a:t>
            </a:fld>
            <a:endParaRPr lang="en-GB" dirty="0"/>
          </a:p>
        </p:txBody>
      </p:sp>
      <p:sp>
        <p:nvSpPr>
          <p:cNvPr id="5" name="Foliennummernplatzhalter 4"/>
          <p:cNvSpPr>
            <a:spLocks noGrp="1"/>
          </p:cNvSpPr>
          <p:nvPr>
            <p:ph type="sldNum" sz="quarter" idx="4294967295"/>
          </p:nvPr>
        </p:nvSpPr>
        <p:spPr>
          <a:xfrm>
            <a:off x="1278000" y="4827602"/>
            <a:ext cx="467656" cy="143999"/>
          </a:xfrm>
        </p:spPr>
        <p:txBody>
          <a:bodyPr/>
          <a:lstStyle/>
          <a:p>
            <a:fld id="{6F42FDE4-A7DD-41A7-A0A6-9B649FB43336}" type="slidenum">
              <a:rPr lang="en-GB" smtClean="0"/>
              <a:pPr/>
              <a:t>10</a:t>
            </a:fld>
            <a:endParaRPr lang="en-GB" sz="1400" dirty="0">
              <a:solidFill>
                <a:srgbClr val="FFFFFF"/>
              </a:solidFill>
              <a:latin typeface="+mj-lt"/>
              <a:ea typeface="+mj-ea"/>
              <a:cs typeface="+mj-cs"/>
            </a:endParaRPr>
          </a:p>
        </p:txBody>
      </p:sp>
      <p:pic>
        <p:nvPicPr>
          <p:cNvPr id="6" name="Content Placeholder 5"/>
          <p:cNvPicPr>
            <a:picLocks noGrp="1" noChangeAspect="1"/>
          </p:cNvPicPr>
          <p:nvPr>
            <p:ph idx="1"/>
          </p:nvPr>
        </p:nvPicPr>
        <p:blipFill rotWithShape="1">
          <a:blip r:embed="rId3" cstate="print">
            <a:extLst>
              <a:ext uri="{28A0092B-C50C-407E-A947-70E740481C1C}">
                <a14:useLocalDpi xmlns:a14="http://schemas.microsoft.com/office/drawing/2010/main"/>
              </a:ext>
            </a:extLst>
          </a:blip>
          <a:srcRect/>
          <a:stretch/>
        </p:blipFill>
        <p:spPr>
          <a:xfrm>
            <a:off x="-63063" y="0"/>
            <a:ext cx="9207063" cy="5148263"/>
          </a:xfrm>
        </p:spPr>
      </p:pic>
      <p:pic>
        <p:nvPicPr>
          <p:cNvPr id="8" name="Picture 2" descr="\\cooper\Projects\SIX Group - officeatwork\Projects\PowerPoint\2015\Desktriptoren\SIX Innen.png"/>
          <p:cNvPicPr>
            <a:picLocks noChangeAspect="1" noChangeArrowheads="1"/>
          </p:cNvPicPr>
          <p:nvPr/>
        </p:nvPicPr>
        <p:blipFill>
          <a:blip r:embed="rId4" cstate="print">
            <a:biLevel thresh="25000"/>
            <a:extLst>
              <a:ext uri="{28A0092B-C50C-407E-A947-70E740481C1C}">
                <a14:useLocalDpi xmlns:a14="http://schemas.microsoft.com/office/drawing/2010/main"/>
              </a:ext>
            </a:extLst>
          </a:blip>
          <a:srcRect/>
          <a:stretch>
            <a:fillRect/>
          </a:stretch>
        </p:blipFill>
        <p:spPr bwMode="auto">
          <a:xfrm>
            <a:off x="7988404" y="4752002"/>
            <a:ext cx="649287" cy="179387"/>
          </a:xfrm>
          <a:prstGeom prst="rect">
            <a:avLst/>
          </a:prstGeom>
          <a:noFill/>
          <a:extLst>
            <a:ext uri="{909E8E84-426E-40DD-AFC4-6F175D3DCCD1}">
              <a14:hiddenFill xmlns:a14="http://schemas.microsoft.com/office/drawing/2010/main">
                <a:solidFill>
                  <a:srgbClr val="FFFFFF"/>
                </a:solidFill>
              </a14:hiddenFill>
            </a:ext>
          </a:extLst>
        </p:spPr>
      </p:pic>
      <p:sp>
        <p:nvSpPr>
          <p:cNvPr id="11" name="Titel 3"/>
          <p:cNvSpPr txBox="1">
            <a:spLocks/>
          </p:cNvSpPr>
          <p:nvPr/>
        </p:nvSpPr>
        <p:spPr>
          <a:xfrm>
            <a:off x="1014414" y="666998"/>
            <a:ext cx="7620000" cy="749291"/>
          </a:xfrm>
          <a:prstGeom prst="rect">
            <a:avLst/>
          </a:prstGeom>
          <a:solidFill>
            <a:srgbClr val="FFFFFF">
              <a:alpha val="69804"/>
            </a:srgbClr>
          </a:solidFill>
        </p:spPr>
        <p:txBody>
          <a:bodyPr vert="horz" lIns="0" tIns="0" rIns="0" bIns="0" rtlCol="0" anchor="t" anchorCtr="0">
            <a:noAutofit/>
          </a:bodyPr>
          <a:lstStyle>
            <a:lvl1pPr algn="l" defTabSz="457200" rtl="0" eaLnBrk="1" latinLnBrk="0" hangingPunct="1">
              <a:spcBef>
                <a:spcPct val="0"/>
              </a:spcBef>
              <a:buNone/>
              <a:defRPr lang="de-CH" sz="2400" kern="1200" baseline="0">
                <a:solidFill>
                  <a:schemeClr val="tx1"/>
                </a:solidFill>
                <a:latin typeface="Arial"/>
                <a:ea typeface="+mj-ea"/>
                <a:cs typeface="Arial"/>
              </a:defRPr>
            </a:lvl1pPr>
          </a:lstStyle>
          <a:p>
            <a:pPr marL="92075"/>
            <a:r>
              <a:rPr lang="en-US" dirty="0" smtClean="0"/>
              <a:t>DevOps theatre performance on stage</a:t>
            </a:r>
            <a:endParaRPr lang="en-US" dirty="0"/>
          </a:p>
        </p:txBody>
      </p:sp>
    </p:spTree>
    <p:extLst>
      <p:ext uri="{BB962C8B-B14F-4D97-AF65-F5344CB8AC3E}">
        <p14:creationId xmlns:p14="http://schemas.microsoft.com/office/powerpoint/2010/main" val="359736762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4294967295"/>
          </p:nvPr>
        </p:nvSpPr>
        <p:spPr>
          <a:xfrm>
            <a:off x="3934150" y="4828470"/>
            <a:ext cx="936300" cy="143836"/>
          </a:xfrm>
        </p:spPr>
        <p:txBody>
          <a:bodyPr/>
          <a:lstStyle/>
          <a:p>
            <a:fld id="{B53603B7-8B55-4D56-AC67-3FCE09D458E4}" type="datetime1">
              <a:rPr lang="en-GB" smtClean="0"/>
              <a:t>02/06/2017</a:t>
            </a:fld>
            <a:endParaRPr lang="en-GB" dirty="0"/>
          </a:p>
        </p:txBody>
      </p:sp>
      <p:sp>
        <p:nvSpPr>
          <p:cNvPr id="5" name="Foliennummernplatzhalter 4"/>
          <p:cNvSpPr>
            <a:spLocks noGrp="1"/>
          </p:cNvSpPr>
          <p:nvPr>
            <p:ph type="sldNum" sz="quarter" idx="4294967295"/>
          </p:nvPr>
        </p:nvSpPr>
        <p:spPr>
          <a:xfrm>
            <a:off x="1278000" y="4827602"/>
            <a:ext cx="467656" cy="143999"/>
          </a:xfrm>
        </p:spPr>
        <p:txBody>
          <a:bodyPr/>
          <a:lstStyle/>
          <a:p>
            <a:fld id="{6F42FDE4-A7DD-41A7-A0A6-9B649FB43336}" type="slidenum">
              <a:rPr lang="en-GB" smtClean="0"/>
              <a:pPr/>
              <a:t>11</a:t>
            </a:fld>
            <a:endParaRPr lang="en-GB" sz="1400" dirty="0">
              <a:solidFill>
                <a:srgbClr val="FFFFFF"/>
              </a:solidFill>
              <a:latin typeface="+mj-lt"/>
              <a:ea typeface="+mj-ea"/>
              <a:cs typeface="+mj-cs"/>
            </a:endParaRPr>
          </a:p>
        </p:txBody>
      </p:sp>
      <p:pic>
        <p:nvPicPr>
          <p:cNvPr id="6" name="Content Placeholder 5"/>
          <p:cNvPicPr>
            <a:picLocks noGrp="1" noChangeAspect="1"/>
          </p:cNvPicPr>
          <p:nvPr>
            <p:ph idx="1"/>
          </p:nvPr>
        </p:nvPicPr>
        <p:blipFill rotWithShape="1">
          <a:blip r:embed="rId3" cstate="print">
            <a:extLst>
              <a:ext uri="{28A0092B-C50C-407E-A947-70E740481C1C}">
                <a14:useLocalDpi xmlns:a14="http://schemas.microsoft.com/office/drawing/2010/main"/>
              </a:ext>
            </a:extLst>
          </a:blip>
          <a:srcRect/>
          <a:stretch/>
        </p:blipFill>
        <p:spPr>
          <a:xfrm>
            <a:off x="0" y="0"/>
            <a:ext cx="9144000" cy="5148264"/>
          </a:xfrm>
        </p:spPr>
      </p:pic>
      <p:pic>
        <p:nvPicPr>
          <p:cNvPr id="8" name="Picture 2" descr="\\cooper\Projects\SIX Group - officeatwork\Projects\PowerPoint\2015\Desktriptoren\SIX Innen.png"/>
          <p:cNvPicPr>
            <a:picLocks noChangeAspect="1" noChangeArrowheads="1"/>
          </p:cNvPicPr>
          <p:nvPr/>
        </p:nvPicPr>
        <p:blipFill>
          <a:blip r:embed="rId4" cstate="print">
            <a:biLevel thresh="25000"/>
            <a:extLst>
              <a:ext uri="{28A0092B-C50C-407E-A947-70E740481C1C}">
                <a14:useLocalDpi xmlns:a14="http://schemas.microsoft.com/office/drawing/2010/main"/>
              </a:ext>
            </a:extLst>
          </a:blip>
          <a:srcRect/>
          <a:stretch>
            <a:fillRect/>
          </a:stretch>
        </p:blipFill>
        <p:spPr bwMode="auto">
          <a:xfrm>
            <a:off x="7988404" y="4752002"/>
            <a:ext cx="649287" cy="179387"/>
          </a:xfrm>
          <a:prstGeom prst="rect">
            <a:avLst/>
          </a:prstGeom>
          <a:noFill/>
          <a:extLst>
            <a:ext uri="{909E8E84-426E-40DD-AFC4-6F175D3DCCD1}">
              <a14:hiddenFill xmlns:a14="http://schemas.microsoft.com/office/drawing/2010/main">
                <a:solidFill>
                  <a:srgbClr val="FFFFFF"/>
                </a:solidFill>
              </a14:hiddenFill>
            </a:ext>
          </a:extLst>
        </p:spPr>
      </p:pic>
      <p:sp>
        <p:nvSpPr>
          <p:cNvPr id="9" name="Titel 3"/>
          <p:cNvSpPr txBox="1">
            <a:spLocks/>
          </p:cNvSpPr>
          <p:nvPr/>
        </p:nvSpPr>
        <p:spPr>
          <a:xfrm>
            <a:off x="1014414" y="666998"/>
            <a:ext cx="7620000" cy="749291"/>
          </a:xfrm>
          <a:prstGeom prst="rect">
            <a:avLst/>
          </a:prstGeom>
          <a:solidFill>
            <a:srgbClr val="FFFFFF">
              <a:alpha val="69804"/>
            </a:srgbClr>
          </a:solidFill>
        </p:spPr>
        <p:txBody>
          <a:bodyPr vert="horz" lIns="0" tIns="0" rIns="0" bIns="0" rtlCol="0" anchor="t" anchorCtr="0">
            <a:noAutofit/>
          </a:bodyPr>
          <a:lstStyle>
            <a:lvl1pPr algn="l" defTabSz="457200" rtl="0" eaLnBrk="1" latinLnBrk="0" hangingPunct="1">
              <a:spcBef>
                <a:spcPct val="0"/>
              </a:spcBef>
              <a:buNone/>
              <a:defRPr lang="de-CH" sz="2400" kern="1200" baseline="0">
                <a:solidFill>
                  <a:schemeClr val="tx1"/>
                </a:solidFill>
                <a:latin typeface="Arial"/>
                <a:ea typeface="+mj-ea"/>
                <a:cs typeface="Arial"/>
              </a:defRPr>
            </a:lvl1pPr>
          </a:lstStyle>
          <a:p>
            <a:pPr marL="92075"/>
            <a:r>
              <a:rPr lang="en-US" dirty="0" smtClean="0"/>
              <a:t>DevOps theatre performance on stage</a:t>
            </a:r>
            <a:endParaRPr lang="en-US" dirty="0"/>
          </a:p>
        </p:txBody>
      </p:sp>
    </p:spTree>
    <p:extLst>
      <p:ext uri="{BB962C8B-B14F-4D97-AF65-F5344CB8AC3E}">
        <p14:creationId xmlns:p14="http://schemas.microsoft.com/office/powerpoint/2010/main" val="415922077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4294967295"/>
          </p:nvPr>
        </p:nvSpPr>
        <p:spPr>
          <a:xfrm>
            <a:off x="3934150" y="4828470"/>
            <a:ext cx="936300" cy="143836"/>
          </a:xfrm>
        </p:spPr>
        <p:txBody>
          <a:bodyPr/>
          <a:lstStyle/>
          <a:p>
            <a:fld id="{B53603B7-8B55-4D56-AC67-3FCE09D458E4}" type="datetime1">
              <a:rPr lang="en-GB" smtClean="0"/>
              <a:t>02/06/2017</a:t>
            </a:fld>
            <a:endParaRPr lang="en-GB" dirty="0"/>
          </a:p>
        </p:txBody>
      </p:sp>
      <p:sp>
        <p:nvSpPr>
          <p:cNvPr id="5" name="Foliennummernplatzhalter 4"/>
          <p:cNvSpPr>
            <a:spLocks noGrp="1"/>
          </p:cNvSpPr>
          <p:nvPr>
            <p:ph type="sldNum" sz="quarter" idx="4294967295"/>
          </p:nvPr>
        </p:nvSpPr>
        <p:spPr>
          <a:xfrm>
            <a:off x="1278000" y="4827602"/>
            <a:ext cx="467656" cy="143999"/>
          </a:xfrm>
        </p:spPr>
        <p:txBody>
          <a:bodyPr/>
          <a:lstStyle/>
          <a:p>
            <a:fld id="{6F42FDE4-A7DD-41A7-A0A6-9B649FB43336}" type="slidenum">
              <a:rPr lang="en-GB" smtClean="0"/>
              <a:pPr/>
              <a:t>12</a:t>
            </a:fld>
            <a:endParaRPr lang="en-GB" sz="1400" dirty="0">
              <a:solidFill>
                <a:srgbClr val="FFFFFF"/>
              </a:solidFill>
              <a:latin typeface="+mj-lt"/>
              <a:ea typeface="+mj-ea"/>
              <a:cs typeface="+mj-cs"/>
            </a:endParaRPr>
          </a:p>
        </p:txBody>
      </p:sp>
      <p:pic>
        <p:nvPicPr>
          <p:cNvPr id="6" name="Grafik 5"/>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 y="0"/>
            <a:ext cx="9144001" cy="5148263"/>
          </a:xfrm>
          <a:prstGeom prst="rect">
            <a:avLst/>
          </a:prstGeom>
        </p:spPr>
      </p:pic>
      <p:sp>
        <p:nvSpPr>
          <p:cNvPr id="7" name="Titel 3"/>
          <p:cNvSpPr>
            <a:spLocks noGrp="1"/>
          </p:cNvSpPr>
          <p:nvPr>
            <p:ph type="title"/>
          </p:nvPr>
        </p:nvSpPr>
        <p:spPr bwMode="gray">
          <a:xfrm>
            <a:off x="3928022" y="1645061"/>
            <a:ext cx="4456308" cy="2566894"/>
          </a:xfrm>
        </p:spPr>
        <p:txBody>
          <a:bodyPr>
            <a:normAutofit fontScale="90000"/>
          </a:bodyPr>
          <a:lstStyle/>
          <a:p>
            <a:pPr algn="ctr"/>
            <a:r>
              <a:rPr lang="en-US" sz="3600" dirty="0">
                <a:solidFill>
                  <a:schemeClr val="bg1"/>
                </a:solidFill>
                <a:latin typeface="+mn-lt"/>
              </a:rPr>
              <a:t>“We are what we repeatedly do. Excellence then</a:t>
            </a:r>
            <a:r>
              <a:rPr lang="en-US" sz="3600" dirty="0" smtClean="0">
                <a:solidFill>
                  <a:schemeClr val="bg1"/>
                </a:solidFill>
                <a:latin typeface="+mn-lt"/>
              </a:rPr>
              <a:t>,</a:t>
            </a:r>
            <a:br>
              <a:rPr lang="en-US" sz="3600" dirty="0" smtClean="0">
                <a:solidFill>
                  <a:schemeClr val="bg1"/>
                </a:solidFill>
                <a:latin typeface="+mn-lt"/>
              </a:rPr>
            </a:br>
            <a:r>
              <a:rPr lang="en-US" sz="3600" dirty="0" smtClean="0">
                <a:solidFill>
                  <a:schemeClr val="bg1"/>
                </a:solidFill>
                <a:latin typeface="+mn-lt"/>
              </a:rPr>
              <a:t>is </a:t>
            </a:r>
            <a:r>
              <a:rPr lang="en-US" sz="3600" dirty="0">
                <a:solidFill>
                  <a:schemeClr val="bg1"/>
                </a:solidFill>
                <a:latin typeface="+mn-lt"/>
              </a:rPr>
              <a:t>not an act, but a habit”</a:t>
            </a:r>
            <a:endParaRPr lang="en-GB" sz="3600" dirty="0">
              <a:solidFill>
                <a:schemeClr val="bg1"/>
              </a:solidFill>
              <a:latin typeface="+mn-lt"/>
            </a:endParaRPr>
          </a:p>
        </p:txBody>
      </p:sp>
      <p:sp>
        <p:nvSpPr>
          <p:cNvPr id="8" name="Textfeld 7"/>
          <p:cNvSpPr txBox="1"/>
          <p:nvPr/>
        </p:nvSpPr>
        <p:spPr bwMode="gray">
          <a:xfrm>
            <a:off x="3203848" y="4458270"/>
            <a:ext cx="2952328" cy="307777"/>
          </a:xfrm>
          <a:prstGeom prst="rect">
            <a:avLst/>
          </a:prstGeom>
          <a:noFill/>
        </p:spPr>
        <p:txBody>
          <a:bodyPr wrap="square" rtlCol="0">
            <a:spAutoFit/>
          </a:bodyPr>
          <a:lstStyle/>
          <a:p>
            <a:r>
              <a:rPr lang="en-GB" sz="1400" dirty="0">
                <a:solidFill>
                  <a:schemeClr val="bg1"/>
                </a:solidFill>
              </a:rPr>
              <a:t>Aristotle (384 - 322 </a:t>
            </a:r>
            <a:r>
              <a:rPr lang="en-GB" sz="1400" dirty="0" err="1">
                <a:solidFill>
                  <a:schemeClr val="bg1"/>
                </a:solidFill>
              </a:rPr>
              <a:t>b.c.</a:t>
            </a:r>
            <a:r>
              <a:rPr lang="en-GB" sz="1400" dirty="0">
                <a:solidFill>
                  <a:schemeClr val="bg1"/>
                </a:solidFill>
              </a:rPr>
              <a:t>)</a:t>
            </a:r>
          </a:p>
        </p:txBody>
      </p:sp>
      <p:pic>
        <p:nvPicPr>
          <p:cNvPr id="9" name="Picture 2" descr="\\cooper\Projects\SIX Group - officeatwork\Projects\PowerPoint\2015\Desktriptoren\SIX Innen.png"/>
          <p:cNvPicPr>
            <a:picLocks noChangeAspect="1" noChangeArrowheads="1"/>
          </p:cNvPicPr>
          <p:nvPr/>
        </p:nvPicPr>
        <p:blipFill>
          <a:blip r:embed="rId4" cstate="print">
            <a:biLevel thresh="25000"/>
            <a:extLst>
              <a:ext uri="{28A0092B-C50C-407E-A947-70E740481C1C}">
                <a14:useLocalDpi xmlns:a14="http://schemas.microsoft.com/office/drawing/2010/main"/>
              </a:ext>
            </a:extLst>
          </a:blip>
          <a:srcRect/>
          <a:stretch>
            <a:fillRect/>
          </a:stretch>
        </p:blipFill>
        <p:spPr bwMode="auto">
          <a:xfrm>
            <a:off x="7988404" y="4752002"/>
            <a:ext cx="649287" cy="1793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815456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en-GB" dirty="0" smtClean="0"/>
              <a:t>What you do continuously, you do excellently</a:t>
            </a:r>
            <a:endParaRPr lang="en-GB" dirty="0"/>
          </a:p>
        </p:txBody>
      </p:sp>
      <p:pic>
        <p:nvPicPr>
          <p:cNvPr id="6" name="Inhaltsplatzhalter 6"/>
          <p:cNvPicPr>
            <a:picLocks noChangeAspect="1"/>
          </p:cNvPicPr>
          <p:nvPr/>
        </p:nvPicPr>
        <p:blipFill rotWithShape="1">
          <a:blip r:embed="rId3" cstate="print">
            <a:extLst>
              <a:ext uri="{28A0092B-C50C-407E-A947-70E740481C1C}">
                <a14:useLocalDpi xmlns:a14="http://schemas.microsoft.com/office/drawing/2010/main"/>
              </a:ext>
            </a:extLst>
          </a:blip>
          <a:srcRect t="18214"/>
          <a:stretch/>
        </p:blipFill>
        <p:spPr>
          <a:xfrm>
            <a:off x="3294588" y="2508250"/>
            <a:ext cx="2891179" cy="1520447"/>
          </a:xfrm>
          <a:prstGeom prst="rect">
            <a:avLst/>
          </a:prstGeom>
        </p:spPr>
      </p:pic>
      <p:sp>
        <p:nvSpPr>
          <p:cNvPr id="7" name="Pfeil: nach rechts 19"/>
          <p:cNvSpPr/>
          <p:nvPr/>
        </p:nvSpPr>
        <p:spPr bwMode="gray">
          <a:xfrm rot="2009409">
            <a:off x="3077175" y="1853909"/>
            <a:ext cx="3996000" cy="595491"/>
          </a:xfrm>
          <a:prstGeom prst="rightArrow">
            <a:avLst>
              <a:gd name="adj1" fmla="val 63497"/>
              <a:gd name="adj2" fmla="val 104054"/>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45720" rIns="0" bIns="45720" numCol="1" spcCol="0" rtlCol="0" fromWordArt="0" anchor="ctr" anchorCtr="1" forceAA="0" compatLnSpc="1">
            <a:prstTxWarp prst="textNoShape">
              <a:avLst/>
            </a:prstTxWarp>
            <a:noAutofit/>
          </a:bodyPr>
          <a:lstStyle/>
          <a:p>
            <a:pPr algn="ctr"/>
            <a:r>
              <a:rPr lang="en-GB" dirty="0">
                <a:solidFill>
                  <a:schemeClr val="bg1"/>
                </a:solidFill>
              </a:rPr>
              <a:t>g</a:t>
            </a:r>
            <a:r>
              <a:rPr lang="en-GB" dirty="0" smtClean="0">
                <a:solidFill>
                  <a:schemeClr val="bg1"/>
                </a:solidFill>
              </a:rPr>
              <a:t>o towards continuous processes</a:t>
            </a:r>
            <a:endParaRPr lang="en-GB" dirty="0">
              <a:solidFill>
                <a:schemeClr val="bg1"/>
              </a:solidFill>
            </a:endParaRPr>
          </a:p>
        </p:txBody>
      </p:sp>
      <p:pic>
        <p:nvPicPr>
          <p:cNvPr id="9" name="Picture 165"/>
          <p:cNvPicPr>
            <a:picLocks noChangeAspect="1"/>
          </p:cNvPicPr>
          <p:nvPr/>
        </p:nvPicPr>
        <p:blipFill rotWithShape="1">
          <a:blip r:embed="rId4" cstate="print">
            <a:duotone>
              <a:prstClr val="black"/>
              <a:schemeClr val="accent1">
                <a:tint val="45000"/>
                <a:satMod val="400000"/>
              </a:schemeClr>
            </a:duotone>
            <a:extLst>
              <a:ext uri="{28A0092B-C50C-407E-A947-70E740481C1C}">
                <a14:useLocalDpi xmlns:a14="http://schemas.microsoft.com/office/drawing/2010/main"/>
              </a:ext>
            </a:extLst>
          </a:blip>
          <a:srcRect/>
          <a:stretch/>
        </p:blipFill>
        <p:spPr>
          <a:xfrm>
            <a:off x="6513881" y="3218755"/>
            <a:ext cx="2359624" cy="1227584"/>
          </a:xfrm>
          <a:prstGeom prst="rect">
            <a:avLst/>
          </a:prstGeom>
        </p:spPr>
      </p:pic>
      <p:pic>
        <p:nvPicPr>
          <p:cNvPr id="17" name="Grafik 16"/>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rot="5400000">
            <a:off x="8469745" y="2597"/>
            <a:ext cx="674255" cy="674255"/>
          </a:xfrm>
          <a:prstGeom prst="rect">
            <a:avLst/>
          </a:prstGeom>
        </p:spPr>
      </p:pic>
      <p:sp>
        <p:nvSpPr>
          <p:cNvPr id="18" name="Legende mit Pfeil nach rechts 17"/>
          <p:cNvSpPr/>
          <p:nvPr/>
        </p:nvSpPr>
        <p:spPr>
          <a:xfrm>
            <a:off x="1014413" y="899035"/>
            <a:ext cx="1404518" cy="216000"/>
          </a:xfrm>
          <a:prstGeom prst="rightArrowCallout">
            <a:avLst>
              <a:gd name="adj1" fmla="val 25000"/>
              <a:gd name="adj2" fmla="val 25000"/>
              <a:gd name="adj3" fmla="val 25000"/>
              <a:gd name="adj4" fmla="val 9227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en-GB" sz="1200" dirty="0" smtClean="0"/>
              <a:t>Requirements</a:t>
            </a:r>
            <a:endParaRPr lang="en-GB" sz="1200" dirty="0" smtClean="0"/>
          </a:p>
        </p:txBody>
      </p:sp>
      <p:sp>
        <p:nvSpPr>
          <p:cNvPr id="19" name="Legende mit Pfeil nach rechts 18"/>
          <p:cNvSpPr/>
          <p:nvPr/>
        </p:nvSpPr>
        <p:spPr>
          <a:xfrm>
            <a:off x="1457004" y="1204795"/>
            <a:ext cx="1404518" cy="216000"/>
          </a:xfrm>
          <a:prstGeom prst="rightArrowCallout">
            <a:avLst>
              <a:gd name="adj1" fmla="val 25000"/>
              <a:gd name="adj2" fmla="val 25000"/>
              <a:gd name="adj3" fmla="val 25000"/>
              <a:gd name="adj4" fmla="val 92443"/>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en-GB" sz="1200" dirty="0" smtClean="0"/>
              <a:t>Design</a:t>
            </a:r>
            <a:endParaRPr lang="en-GB" sz="1200" dirty="0" smtClean="0"/>
          </a:p>
        </p:txBody>
      </p:sp>
      <p:sp>
        <p:nvSpPr>
          <p:cNvPr id="20" name="Legende mit Pfeil nach rechts 19"/>
          <p:cNvSpPr/>
          <p:nvPr/>
        </p:nvSpPr>
        <p:spPr>
          <a:xfrm>
            <a:off x="1899595" y="1510555"/>
            <a:ext cx="1404518" cy="216000"/>
          </a:xfrm>
          <a:prstGeom prst="rightArrowCallout">
            <a:avLst>
              <a:gd name="adj1" fmla="val 25000"/>
              <a:gd name="adj2" fmla="val 25000"/>
              <a:gd name="adj3" fmla="val 25000"/>
              <a:gd name="adj4" fmla="val 92612"/>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36000" tIns="45720" rIns="36000" bIns="45720" numCol="1" spcCol="0" rtlCol="0" fromWordArt="0" anchor="ctr" anchorCtr="0" forceAA="0" compatLnSpc="1">
            <a:prstTxWarp prst="textNoShape">
              <a:avLst/>
            </a:prstTxWarp>
            <a:noAutofit/>
          </a:bodyPr>
          <a:lstStyle/>
          <a:p>
            <a:pPr algn="ctr"/>
            <a:r>
              <a:rPr lang="en-GB" sz="1200" dirty="0" smtClean="0"/>
              <a:t>Implementation</a:t>
            </a:r>
            <a:endParaRPr lang="en-GB" sz="1200" dirty="0" smtClean="0"/>
          </a:p>
        </p:txBody>
      </p:sp>
      <p:sp>
        <p:nvSpPr>
          <p:cNvPr id="22" name="Rechteck 21"/>
          <p:cNvSpPr/>
          <p:nvPr/>
        </p:nvSpPr>
        <p:spPr>
          <a:xfrm>
            <a:off x="2784778" y="2122074"/>
            <a:ext cx="1404518" cy="21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en-GB" sz="1200" dirty="0" smtClean="0"/>
              <a:t>Maintenance</a:t>
            </a:r>
            <a:endParaRPr lang="en-GB" sz="1200" dirty="0" smtClean="0"/>
          </a:p>
        </p:txBody>
      </p:sp>
      <p:pic>
        <p:nvPicPr>
          <p:cNvPr id="23" name="Grafik 22"/>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107284" y="1167803"/>
            <a:ext cx="287226" cy="287226"/>
          </a:xfrm>
          <a:prstGeom prst="rect">
            <a:avLst/>
          </a:prstGeom>
        </p:spPr>
      </p:pic>
      <p:pic>
        <p:nvPicPr>
          <p:cNvPr id="24" name="Grafik 23"/>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531809" y="1486813"/>
            <a:ext cx="287226" cy="287226"/>
          </a:xfrm>
          <a:prstGeom prst="rect">
            <a:avLst/>
          </a:prstGeom>
        </p:spPr>
      </p:pic>
      <p:pic>
        <p:nvPicPr>
          <p:cNvPr id="25" name="Grafik 24"/>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2010494" y="1786337"/>
            <a:ext cx="287226" cy="287226"/>
          </a:xfrm>
          <a:prstGeom prst="rect">
            <a:avLst/>
          </a:prstGeom>
        </p:spPr>
      </p:pic>
      <p:pic>
        <p:nvPicPr>
          <p:cNvPr id="26" name="Grafik 25"/>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2447929" y="2097586"/>
            <a:ext cx="287226" cy="287226"/>
          </a:xfrm>
          <a:prstGeom prst="rect">
            <a:avLst/>
          </a:prstGeom>
        </p:spPr>
      </p:pic>
      <p:sp>
        <p:nvSpPr>
          <p:cNvPr id="2" name="Textfeld 1"/>
          <p:cNvSpPr txBox="1"/>
          <p:nvPr/>
        </p:nvSpPr>
        <p:spPr>
          <a:xfrm>
            <a:off x="8478550" y="688461"/>
            <a:ext cx="646331" cy="246221"/>
          </a:xfrm>
          <a:prstGeom prst="rect">
            <a:avLst/>
          </a:prstGeom>
          <a:noFill/>
        </p:spPr>
        <p:txBody>
          <a:bodyPr wrap="none" rtlCol="0">
            <a:spAutoFit/>
          </a:bodyPr>
          <a:lstStyle/>
          <a:p>
            <a:pPr algn="ctr"/>
            <a:r>
              <a:rPr lang="en-GB" sz="1000" dirty="0" smtClean="0">
                <a:solidFill>
                  <a:schemeClr val="tx2"/>
                </a:solidFill>
              </a:rPr>
              <a:t>Process</a:t>
            </a:r>
            <a:endParaRPr lang="en-GB" sz="1000" dirty="0">
              <a:solidFill>
                <a:schemeClr val="tx2"/>
              </a:solidFill>
            </a:endParaRPr>
          </a:p>
        </p:txBody>
      </p:sp>
      <p:sp>
        <p:nvSpPr>
          <p:cNvPr id="27" name="Legende mit Pfeil nach rechts 19"/>
          <p:cNvSpPr/>
          <p:nvPr/>
        </p:nvSpPr>
        <p:spPr>
          <a:xfrm>
            <a:off x="2342186" y="1816315"/>
            <a:ext cx="1404518" cy="216000"/>
          </a:xfrm>
          <a:prstGeom prst="rightArrowCallout">
            <a:avLst>
              <a:gd name="adj1" fmla="val 25000"/>
              <a:gd name="adj2" fmla="val 25000"/>
              <a:gd name="adj3" fmla="val 25000"/>
              <a:gd name="adj4" fmla="val 9261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36000" tIns="45720" rIns="36000" bIns="45720" numCol="1" spcCol="0" rtlCol="0" fromWordArt="0" anchor="ctr" anchorCtr="0" forceAA="0" compatLnSpc="1">
            <a:prstTxWarp prst="textNoShape">
              <a:avLst/>
            </a:prstTxWarp>
            <a:noAutofit/>
          </a:bodyPr>
          <a:lstStyle/>
          <a:p>
            <a:pPr algn="ctr"/>
            <a:r>
              <a:rPr lang="en-GB" sz="1200" dirty="0" smtClean="0"/>
              <a:t>Verification</a:t>
            </a:r>
            <a:endParaRPr lang="en-GB" sz="1200" dirty="0" smtClean="0"/>
          </a:p>
        </p:txBody>
      </p:sp>
    </p:spTree>
    <p:extLst>
      <p:ext uri="{BB962C8B-B14F-4D97-AF65-F5344CB8AC3E}">
        <p14:creationId xmlns:p14="http://schemas.microsoft.com/office/powerpoint/2010/main" val="135938117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a:xfrm>
            <a:off x="1055975" y="3256354"/>
            <a:ext cx="3656075" cy="358456"/>
          </a:xfrm>
          <a:noFill/>
        </p:spPr>
        <p:txBody>
          <a:bodyPr wrap="square" lIns="36000" rIns="36000" rtlCol="0">
            <a:noAutofit/>
          </a:bodyPr>
          <a:lstStyle/>
          <a:p>
            <a:pPr marL="0" indent="0" defTabSz="914400">
              <a:buNone/>
            </a:pPr>
            <a:r>
              <a:rPr lang="en-GB" dirty="0" smtClean="0">
                <a:latin typeface="+mn-lt"/>
                <a:cs typeface="+mn-cs"/>
              </a:rPr>
              <a:t>and</a:t>
            </a:r>
            <a:endParaRPr lang="en-GB" dirty="0">
              <a:latin typeface="+mn-lt"/>
              <a:cs typeface="+mn-cs"/>
            </a:endParaRPr>
          </a:p>
        </p:txBody>
      </p:sp>
      <p:sp>
        <p:nvSpPr>
          <p:cNvPr id="4" name="Titel 3"/>
          <p:cNvSpPr>
            <a:spLocks noGrp="1"/>
          </p:cNvSpPr>
          <p:nvPr>
            <p:ph type="title"/>
          </p:nvPr>
        </p:nvSpPr>
        <p:spPr/>
        <p:txBody>
          <a:bodyPr/>
          <a:lstStyle/>
          <a:p>
            <a:r>
              <a:rPr lang="en-GB" dirty="0" smtClean="0"/>
              <a:t>We are building scalable infrastructure</a:t>
            </a:r>
            <a:endParaRPr lang="en-GB" dirty="0"/>
          </a:p>
        </p:txBody>
      </p:sp>
      <p:grpSp>
        <p:nvGrpSpPr>
          <p:cNvPr id="9" name="Gruppieren 8"/>
          <p:cNvGrpSpPr>
            <a:grpSpLocks noChangeAspect="1"/>
          </p:cNvGrpSpPr>
          <p:nvPr/>
        </p:nvGrpSpPr>
        <p:grpSpPr>
          <a:xfrm>
            <a:off x="5112328" y="1219219"/>
            <a:ext cx="4031672" cy="2897589"/>
            <a:chOff x="4244046" y="985387"/>
            <a:chExt cx="4899954" cy="3521629"/>
          </a:xfrm>
        </p:grpSpPr>
        <p:pic>
          <p:nvPicPr>
            <p:cNvPr id="6" name="Picture 2"/>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a:stretch/>
          </p:blipFill>
          <p:spPr bwMode="auto">
            <a:xfrm>
              <a:off x="4244046" y="985387"/>
              <a:ext cx="4623359" cy="35216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2" descr="https://blog.openshift.com/wp-content/uploads/k8s-openshift-1.png"/>
            <p:cNvPicPr>
              <a:picLocks noChangeAspect="1" noChangeArrowheads="1"/>
            </p:cNvPicPr>
            <p:nvPr/>
          </p:nvPicPr>
          <p:blipFill rotWithShape="1">
            <a:blip r:embed="rId4" cstate="print">
              <a:extLst>
                <a:ext uri="{28A0092B-C50C-407E-A947-70E740481C1C}">
                  <a14:useLocalDpi xmlns:a14="http://schemas.microsoft.com/office/drawing/2010/main"/>
                </a:ext>
              </a:extLst>
            </a:blip>
            <a:srcRect/>
            <a:stretch/>
          </p:blipFill>
          <p:spPr bwMode="auto">
            <a:xfrm>
              <a:off x="8310303" y="3447511"/>
              <a:ext cx="833697" cy="1042485"/>
            </a:xfrm>
            <a:prstGeom prst="rect">
              <a:avLst/>
            </a:prstGeom>
            <a:solidFill>
              <a:schemeClr val="bg1"/>
            </a:solidFill>
            <a:extLst/>
          </p:spPr>
        </p:pic>
      </p:grpSp>
      <p:pic>
        <p:nvPicPr>
          <p:cNvPr id="8" name="Grafik 7"/>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8458882" y="0"/>
            <a:ext cx="685118" cy="685118"/>
          </a:xfrm>
          <a:prstGeom prst="rect">
            <a:avLst/>
          </a:prstGeom>
        </p:spPr>
      </p:pic>
      <p:sp>
        <p:nvSpPr>
          <p:cNvPr id="11" name="Textfeld 10"/>
          <p:cNvSpPr txBox="1"/>
          <p:nvPr/>
        </p:nvSpPr>
        <p:spPr>
          <a:xfrm>
            <a:off x="8287760" y="688461"/>
            <a:ext cx="936475" cy="246221"/>
          </a:xfrm>
          <a:prstGeom prst="rect">
            <a:avLst/>
          </a:prstGeom>
          <a:noFill/>
        </p:spPr>
        <p:txBody>
          <a:bodyPr wrap="none" rtlCol="0">
            <a:spAutoFit/>
          </a:bodyPr>
          <a:lstStyle/>
          <a:p>
            <a:pPr algn="ctr"/>
            <a:r>
              <a:rPr lang="en-GB" sz="1000" dirty="0" smtClean="0">
                <a:solidFill>
                  <a:schemeClr val="tx2"/>
                </a:solidFill>
              </a:rPr>
              <a:t>Infrastructure</a:t>
            </a:r>
            <a:endParaRPr lang="en-GB" sz="1000" dirty="0">
              <a:solidFill>
                <a:schemeClr val="tx2"/>
              </a:solidFill>
            </a:endParaRPr>
          </a:p>
        </p:txBody>
      </p:sp>
      <p:pic>
        <p:nvPicPr>
          <p:cNvPr id="3" name="Grafik 2"/>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362178" y="1873525"/>
            <a:ext cx="644400" cy="644400"/>
          </a:xfrm>
          <a:prstGeom prst="rect">
            <a:avLst/>
          </a:prstGeom>
        </p:spPr>
      </p:pic>
      <p:pic>
        <p:nvPicPr>
          <p:cNvPr id="5" name="Grafik 4"/>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362178" y="1168508"/>
            <a:ext cx="644400" cy="644400"/>
          </a:xfrm>
          <a:prstGeom prst="rect">
            <a:avLst/>
          </a:prstGeom>
        </p:spPr>
      </p:pic>
      <p:pic>
        <p:nvPicPr>
          <p:cNvPr id="12" name="Grafik 11"/>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362178" y="2573173"/>
            <a:ext cx="644400" cy="644400"/>
          </a:xfrm>
          <a:prstGeom prst="rect">
            <a:avLst/>
          </a:prstGeom>
        </p:spPr>
      </p:pic>
      <p:sp>
        <p:nvSpPr>
          <p:cNvPr id="13" name="Textfeld 12"/>
          <p:cNvSpPr txBox="1"/>
          <p:nvPr/>
        </p:nvSpPr>
        <p:spPr>
          <a:xfrm>
            <a:off x="1055975" y="1316975"/>
            <a:ext cx="3359006" cy="369332"/>
          </a:xfrm>
          <a:prstGeom prst="rect">
            <a:avLst/>
          </a:prstGeom>
          <a:noFill/>
        </p:spPr>
        <p:txBody>
          <a:bodyPr wrap="square" lIns="36000" rIns="36000" rtlCol="0">
            <a:noAutofit/>
          </a:bodyPr>
          <a:lstStyle/>
          <a:p>
            <a:r>
              <a:rPr lang="en-GB" dirty="0"/>
              <a:t>Immutable </a:t>
            </a:r>
            <a:r>
              <a:rPr lang="en-GB" dirty="0" smtClean="0"/>
              <a:t>containers</a:t>
            </a:r>
            <a:endParaRPr lang="en-GB" dirty="0"/>
          </a:p>
        </p:txBody>
      </p:sp>
      <p:sp>
        <p:nvSpPr>
          <p:cNvPr id="14" name="Textfeld 13"/>
          <p:cNvSpPr txBox="1"/>
          <p:nvPr/>
        </p:nvSpPr>
        <p:spPr>
          <a:xfrm>
            <a:off x="1055975" y="2018187"/>
            <a:ext cx="3359006" cy="369332"/>
          </a:xfrm>
          <a:prstGeom prst="rect">
            <a:avLst/>
          </a:prstGeom>
          <a:noFill/>
        </p:spPr>
        <p:txBody>
          <a:bodyPr wrap="square" lIns="36000" rIns="36000" rtlCol="0">
            <a:noAutofit/>
          </a:bodyPr>
          <a:lstStyle/>
          <a:p>
            <a:r>
              <a:rPr lang="en-GB" dirty="0"/>
              <a:t>Automated scaling</a:t>
            </a:r>
          </a:p>
        </p:txBody>
      </p:sp>
      <p:sp>
        <p:nvSpPr>
          <p:cNvPr id="15" name="Textfeld 14"/>
          <p:cNvSpPr txBox="1"/>
          <p:nvPr/>
        </p:nvSpPr>
        <p:spPr>
          <a:xfrm>
            <a:off x="1055975" y="2704786"/>
            <a:ext cx="3359006" cy="369332"/>
          </a:xfrm>
          <a:prstGeom prst="rect">
            <a:avLst/>
          </a:prstGeom>
          <a:noFill/>
        </p:spPr>
        <p:txBody>
          <a:bodyPr wrap="square" lIns="36000" rIns="36000" rtlCol="0">
            <a:noAutofit/>
          </a:bodyPr>
          <a:lstStyle/>
          <a:p>
            <a:r>
              <a:rPr lang="en-GB" dirty="0"/>
              <a:t>Software Defined Network</a:t>
            </a:r>
          </a:p>
        </p:txBody>
      </p:sp>
      <p:sp>
        <p:nvSpPr>
          <p:cNvPr id="16" name="Textfeld 15"/>
          <p:cNvSpPr txBox="1"/>
          <p:nvPr/>
        </p:nvSpPr>
        <p:spPr>
          <a:xfrm>
            <a:off x="1055975" y="3574474"/>
            <a:ext cx="4201823" cy="882556"/>
          </a:xfrm>
          <a:prstGeom prst="rect">
            <a:avLst/>
          </a:prstGeom>
          <a:noFill/>
        </p:spPr>
        <p:txBody>
          <a:bodyPr wrap="square" lIns="36000" rIns="36000" rtlCol="0">
            <a:noAutofit/>
          </a:bodyPr>
          <a:lstStyle/>
          <a:p>
            <a:r>
              <a:rPr lang="en-GB" dirty="0"/>
              <a:t>Allows to restrict applications to specialized hardware for high performance computing environments </a:t>
            </a:r>
          </a:p>
        </p:txBody>
      </p:sp>
      <p:pic>
        <p:nvPicPr>
          <p:cNvPr id="17" name="Grafik 16"/>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362178" y="3678933"/>
            <a:ext cx="643685" cy="643685"/>
          </a:xfrm>
          <a:prstGeom prst="rect">
            <a:avLst/>
          </a:prstGeom>
        </p:spPr>
      </p:pic>
    </p:spTree>
    <p:extLst>
      <p:ext uri="{BB962C8B-B14F-4D97-AF65-F5344CB8AC3E}">
        <p14:creationId xmlns:p14="http://schemas.microsoft.com/office/powerpoint/2010/main" val="148841190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 name="Datumsplatzhalter 2"/>
          <p:cNvSpPr>
            <a:spLocks noGrp="1"/>
          </p:cNvSpPr>
          <p:nvPr>
            <p:ph type="dt" sz="half" idx="4294967295"/>
          </p:nvPr>
        </p:nvSpPr>
        <p:spPr>
          <a:xfrm>
            <a:off x="3934150" y="4828470"/>
            <a:ext cx="936300" cy="143836"/>
          </a:xfrm>
        </p:spPr>
        <p:txBody>
          <a:bodyPr/>
          <a:lstStyle/>
          <a:p>
            <a:fld id="{B53603B7-8B55-4D56-AC67-3FCE09D458E4}" type="datetime1">
              <a:rPr lang="en-GB" smtClean="0"/>
              <a:t>02/06/2017</a:t>
            </a:fld>
            <a:endParaRPr lang="en-GB" dirty="0"/>
          </a:p>
        </p:txBody>
      </p:sp>
      <p:sp>
        <p:nvSpPr>
          <p:cNvPr id="4" name="Titel 3"/>
          <p:cNvSpPr>
            <a:spLocks noGrp="1"/>
          </p:cNvSpPr>
          <p:nvPr>
            <p:ph type="title"/>
          </p:nvPr>
        </p:nvSpPr>
        <p:spPr/>
        <p:txBody>
          <a:bodyPr>
            <a:normAutofit fontScale="90000"/>
          </a:bodyPr>
          <a:lstStyle/>
          <a:p>
            <a:r>
              <a:rPr lang="en-GB" dirty="0" smtClean="0">
                <a:solidFill>
                  <a:schemeClr val="bg1"/>
                </a:solidFill>
              </a:rPr>
              <a:t>Old business on new technology: first ATM traffic on containers with automated test and deployment</a:t>
            </a:r>
            <a:endParaRPr lang="en-GB" dirty="0">
              <a:solidFill>
                <a:schemeClr val="bg1"/>
              </a:solidFill>
            </a:endParaRPr>
          </a:p>
        </p:txBody>
      </p:sp>
      <p:sp>
        <p:nvSpPr>
          <p:cNvPr id="5" name="Foliennummernplatzhalter 4"/>
          <p:cNvSpPr>
            <a:spLocks noGrp="1"/>
          </p:cNvSpPr>
          <p:nvPr>
            <p:ph type="sldNum" sz="quarter" idx="4294967295"/>
          </p:nvPr>
        </p:nvSpPr>
        <p:spPr>
          <a:xfrm>
            <a:off x="1278000" y="4827602"/>
            <a:ext cx="467656" cy="143999"/>
          </a:xfrm>
        </p:spPr>
        <p:txBody>
          <a:bodyPr/>
          <a:lstStyle/>
          <a:p>
            <a:fld id="{6F42FDE4-A7DD-41A7-A0A6-9B649FB43336}" type="slidenum">
              <a:rPr lang="en-GB" smtClean="0"/>
              <a:pPr/>
              <a:t>15</a:t>
            </a:fld>
            <a:endParaRPr lang="en-GB" sz="1400" dirty="0">
              <a:solidFill>
                <a:srgbClr val="FFFFFF"/>
              </a:solidFill>
              <a:latin typeface="+mj-lt"/>
              <a:ea typeface="+mj-ea"/>
              <a:cs typeface="+mj-cs"/>
            </a:endParaRPr>
          </a:p>
        </p:txBody>
      </p:sp>
      <p:pic>
        <p:nvPicPr>
          <p:cNvPr id="6" name="Inhaltsplatzhalter 6"/>
          <p:cNvPicPr>
            <a:picLocks noGrp="1" noChangeAspect="1"/>
          </p:cNvPicPr>
          <p:nvPr>
            <p:ph idx="1"/>
          </p:nvPr>
        </p:nvPicPr>
        <p:blipFill>
          <a:blip r:embed="rId3">
            <a:extLst>
              <a:ext uri="{28A0092B-C50C-407E-A947-70E740481C1C}">
                <a14:useLocalDpi xmlns:a14="http://schemas.microsoft.com/office/drawing/2010/main"/>
              </a:ext>
            </a:extLst>
          </a:blip>
          <a:stretch>
            <a:fillRect/>
          </a:stretch>
        </p:blipFill>
        <p:spPr>
          <a:xfrm>
            <a:off x="0" y="1003860"/>
            <a:ext cx="9144000" cy="4144403"/>
          </a:xfrm>
        </p:spPr>
      </p:pic>
      <p:pic>
        <p:nvPicPr>
          <p:cNvPr id="7" name="Grafik 6"/>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460000" y="0"/>
            <a:ext cx="684000" cy="684000"/>
          </a:xfrm>
          <a:prstGeom prst="rect">
            <a:avLst/>
          </a:prstGeom>
        </p:spPr>
      </p:pic>
      <p:sp>
        <p:nvSpPr>
          <p:cNvPr id="8" name="Textfeld 7"/>
          <p:cNvSpPr txBox="1"/>
          <p:nvPr/>
        </p:nvSpPr>
        <p:spPr>
          <a:xfrm>
            <a:off x="8330646" y="688461"/>
            <a:ext cx="865943" cy="246221"/>
          </a:xfrm>
          <a:prstGeom prst="rect">
            <a:avLst/>
          </a:prstGeom>
          <a:noFill/>
        </p:spPr>
        <p:txBody>
          <a:bodyPr wrap="none" rtlCol="0">
            <a:spAutoFit/>
          </a:bodyPr>
          <a:lstStyle/>
          <a:p>
            <a:pPr algn="ctr"/>
            <a:r>
              <a:rPr lang="en-GB" sz="1000" dirty="0" smtClean="0">
                <a:solidFill>
                  <a:schemeClr val="bg1"/>
                </a:solidFill>
              </a:rPr>
              <a:t>Architecture</a:t>
            </a:r>
            <a:endParaRPr lang="en-GB" sz="1000" dirty="0">
              <a:solidFill>
                <a:schemeClr val="bg1"/>
              </a:solidFill>
            </a:endParaRPr>
          </a:p>
        </p:txBody>
      </p:sp>
    </p:spTree>
    <p:extLst>
      <p:ext uri="{BB962C8B-B14F-4D97-AF65-F5344CB8AC3E}">
        <p14:creationId xmlns:p14="http://schemas.microsoft.com/office/powerpoint/2010/main" val="181945225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4294967295"/>
          </p:nvPr>
        </p:nvSpPr>
        <p:spPr>
          <a:xfrm>
            <a:off x="3934150" y="4828470"/>
            <a:ext cx="936300" cy="143836"/>
          </a:xfrm>
        </p:spPr>
        <p:txBody>
          <a:bodyPr/>
          <a:lstStyle/>
          <a:p>
            <a:fld id="{B53603B7-8B55-4D56-AC67-3FCE09D458E4}" type="datetime1">
              <a:rPr lang="en-GB" smtClean="0"/>
              <a:t>02/06/2017</a:t>
            </a:fld>
            <a:endParaRPr lang="en-GB" dirty="0"/>
          </a:p>
        </p:txBody>
      </p:sp>
      <p:sp>
        <p:nvSpPr>
          <p:cNvPr id="5" name="Foliennummernplatzhalter 4"/>
          <p:cNvSpPr>
            <a:spLocks noGrp="1"/>
          </p:cNvSpPr>
          <p:nvPr>
            <p:ph type="sldNum" sz="quarter" idx="4294967295"/>
          </p:nvPr>
        </p:nvSpPr>
        <p:spPr>
          <a:xfrm>
            <a:off x="1278000" y="4827602"/>
            <a:ext cx="467656" cy="143999"/>
          </a:xfrm>
        </p:spPr>
        <p:txBody>
          <a:bodyPr/>
          <a:lstStyle/>
          <a:p>
            <a:fld id="{6F42FDE4-A7DD-41A7-A0A6-9B649FB43336}" type="slidenum">
              <a:rPr lang="en-GB" smtClean="0"/>
              <a:pPr/>
              <a:t>16</a:t>
            </a:fld>
            <a:endParaRPr lang="en-GB" sz="1400" dirty="0">
              <a:solidFill>
                <a:srgbClr val="FFFFFF"/>
              </a:solidFill>
              <a:latin typeface="+mj-lt"/>
              <a:ea typeface="+mj-ea"/>
              <a:cs typeface="+mj-cs"/>
            </a:endParaRPr>
          </a:p>
        </p:txBody>
      </p:sp>
      <p:pic>
        <p:nvPicPr>
          <p:cNvPr id="6" name="Grafik 5"/>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 y="0"/>
            <a:ext cx="9144001" cy="5148263"/>
          </a:xfrm>
          <a:prstGeom prst="rect">
            <a:avLst/>
          </a:prstGeom>
        </p:spPr>
      </p:pic>
      <p:sp>
        <p:nvSpPr>
          <p:cNvPr id="7" name="Titel 3"/>
          <p:cNvSpPr>
            <a:spLocks noGrp="1"/>
          </p:cNvSpPr>
          <p:nvPr>
            <p:ph type="title"/>
          </p:nvPr>
        </p:nvSpPr>
        <p:spPr bwMode="gray">
          <a:xfrm>
            <a:off x="4644008" y="1638027"/>
            <a:ext cx="3178008" cy="2566894"/>
          </a:xfrm>
        </p:spPr>
        <p:txBody>
          <a:bodyPr>
            <a:normAutofit fontScale="90000"/>
          </a:bodyPr>
          <a:lstStyle/>
          <a:p>
            <a:pPr algn="ctr"/>
            <a:r>
              <a:rPr lang="en-GB" sz="3600" dirty="0" smtClean="0">
                <a:solidFill>
                  <a:schemeClr val="bg1"/>
                </a:solidFill>
                <a:latin typeface="+mn-lt"/>
              </a:rPr>
              <a:t>“You will never do anything in this world without courage”</a:t>
            </a:r>
            <a:endParaRPr lang="en-GB" sz="3600" dirty="0">
              <a:solidFill>
                <a:schemeClr val="bg1"/>
              </a:solidFill>
              <a:latin typeface="+mn-lt"/>
            </a:endParaRPr>
          </a:p>
        </p:txBody>
      </p:sp>
      <p:sp>
        <p:nvSpPr>
          <p:cNvPr id="8" name="Textfeld 7"/>
          <p:cNvSpPr txBox="1"/>
          <p:nvPr/>
        </p:nvSpPr>
        <p:spPr bwMode="gray">
          <a:xfrm>
            <a:off x="3203848" y="4458270"/>
            <a:ext cx="2952328" cy="307777"/>
          </a:xfrm>
          <a:prstGeom prst="rect">
            <a:avLst/>
          </a:prstGeom>
          <a:noFill/>
        </p:spPr>
        <p:txBody>
          <a:bodyPr wrap="square" rtlCol="0">
            <a:spAutoFit/>
          </a:bodyPr>
          <a:lstStyle/>
          <a:p>
            <a:r>
              <a:rPr lang="en-GB" sz="1400" dirty="0">
                <a:solidFill>
                  <a:schemeClr val="bg1"/>
                </a:solidFill>
              </a:rPr>
              <a:t>Aristotle (384 - 322 </a:t>
            </a:r>
            <a:r>
              <a:rPr lang="en-GB" sz="1400" dirty="0" err="1">
                <a:solidFill>
                  <a:schemeClr val="bg1"/>
                </a:solidFill>
              </a:rPr>
              <a:t>b.c.</a:t>
            </a:r>
            <a:r>
              <a:rPr lang="en-GB" sz="1400" dirty="0">
                <a:solidFill>
                  <a:schemeClr val="bg1"/>
                </a:solidFill>
              </a:rPr>
              <a:t>)</a:t>
            </a:r>
          </a:p>
        </p:txBody>
      </p:sp>
      <p:pic>
        <p:nvPicPr>
          <p:cNvPr id="9" name="Picture 2" descr="\\cooper\Projects\SIX Group - officeatwork\Projects\PowerPoint\2015\Desktriptoren\SIX Innen.png"/>
          <p:cNvPicPr>
            <a:picLocks noChangeAspect="1" noChangeArrowheads="1"/>
          </p:cNvPicPr>
          <p:nvPr/>
        </p:nvPicPr>
        <p:blipFill>
          <a:blip r:embed="rId4" cstate="print">
            <a:biLevel thresh="25000"/>
            <a:extLst>
              <a:ext uri="{28A0092B-C50C-407E-A947-70E740481C1C}">
                <a14:useLocalDpi xmlns:a14="http://schemas.microsoft.com/office/drawing/2010/main"/>
              </a:ext>
            </a:extLst>
          </a:blip>
          <a:srcRect/>
          <a:stretch>
            <a:fillRect/>
          </a:stretch>
        </p:blipFill>
        <p:spPr bwMode="auto">
          <a:xfrm>
            <a:off x="7988404" y="4752002"/>
            <a:ext cx="649287" cy="1793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791351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http://www.six-group.com/dam/about/images/media/locations/hardturm-hires.jpg"/>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a:stretch/>
        </p:blipFill>
        <p:spPr bwMode="auto">
          <a:xfrm>
            <a:off x="-1" y="-1"/>
            <a:ext cx="6648401" cy="5148264"/>
          </a:xfrm>
          <a:prstGeom prst="rect">
            <a:avLst/>
          </a:prstGeom>
          <a:noFill/>
          <a:extLst>
            <a:ext uri="{909E8E84-426E-40DD-AFC4-6F175D3DCCD1}">
              <a14:hiddenFill xmlns:a14="http://schemas.microsoft.com/office/drawing/2010/main">
                <a:solidFill>
                  <a:srgbClr val="FFFFFF"/>
                </a:solidFill>
              </a14:hiddenFill>
            </a:ext>
          </a:extLst>
        </p:spPr>
      </p:pic>
      <p:sp>
        <p:nvSpPr>
          <p:cNvPr id="2" name="Rechteck 1"/>
          <p:cNvSpPr/>
          <p:nvPr/>
        </p:nvSpPr>
        <p:spPr>
          <a:xfrm>
            <a:off x="1519200" y="-1"/>
            <a:ext cx="5129200" cy="5148264"/>
          </a:xfrm>
          <a:prstGeom prst="rect">
            <a:avLst/>
          </a:prstGeom>
          <a:gradFill flip="none" rotWithShape="1">
            <a:gsLst>
              <a:gs pos="0">
                <a:schemeClr val="bg1">
                  <a:alpha val="0"/>
                </a:schemeClr>
              </a:gs>
              <a:gs pos="100000">
                <a:schemeClr val="bg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endParaRPr lang="en-GB" dirty="0" smtClean="0"/>
          </a:p>
        </p:txBody>
      </p:sp>
      <p:sp>
        <p:nvSpPr>
          <p:cNvPr id="4" name="Titel 3"/>
          <p:cNvSpPr>
            <a:spLocks noGrp="1"/>
          </p:cNvSpPr>
          <p:nvPr>
            <p:ph type="title"/>
          </p:nvPr>
        </p:nvSpPr>
        <p:spPr>
          <a:solidFill>
            <a:schemeClr val="bg1">
              <a:alpha val="45000"/>
            </a:schemeClr>
          </a:solidFill>
        </p:spPr>
        <p:txBody>
          <a:bodyPr>
            <a:normAutofit fontScale="90000"/>
          </a:bodyPr>
          <a:lstStyle/>
          <a:p>
            <a:r>
              <a:rPr lang="en-GB" dirty="0" smtClean="0"/>
              <a:t>Stakeholder management with audit, compliance, risk and security officers is essential</a:t>
            </a:r>
            <a:endParaRPr lang="en-GB" dirty="0"/>
          </a:p>
        </p:txBody>
      </p:sp>
      <p:sp>
        <p:nvSpPr>
          <p:cNvPr id="3" name="Rechteck 2"/>
          <p:cNvSpPr/>
          <p:nvPr/>
        </p:nvSpPr>
        <p:spPr>
          <a:xfrm>
            <a:off x="6407999" y="1173163"/>
            <a:ext cx="2217601" cy="3295650"/>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endParaRPr lang="en-GB" dirty="0" smtClean="0"/>
          </a:p>
        </p:txBody>
      </p:sp>
      <p:pic>
        <p:nvPicPr>
          <p:cNvPr id="7" name="Grafik 6"/>
          <p:cNvPicPr>
            <a:picLocks noChangeAspect="1"/>
          </p:cNvPicPr>
          <p:nvPr/>
        </p:nvPicPr>
        <p:blipFill rotWithShape="1">
          <a:blip r:embed="rId4" cstate="print">
            <a:extLst>
              <a:ext uri="{28A0092B-C50C-407E-A947-70E740481C1C}">
                <a14:useLocalDpi xmlns:a14="http://schemas.microsoft.com/office/drawing/2010/main"/>
              </a:ext>
            </a:extLst>
          </a:blip>
          <a:srcRect t="15859" r="13457"/>
          <a:stretch/>
        </p:blipFill>
        <p:spPr>
          <a:xfrm>
            <a:off x="6466128" y="2781317"/>
            <a:ext cx="1465644" cy="641231"/>
          </a:xfrm>
          <a:prstGeom prst="rect">
            <a:avLst/>
          </a:prstGeom>
        </p:spPr>
      </p:pic>
      <p:pic>
        <p:nvPicPr>
          <p:cNvPr id="8" name="Grafik 7"/>
          <p:cNvPicPr>
            <a:picLocks noChangeAspect="1"/>
          </p:cNvPicPr>
          <p:nvPr/>
        </p:nvPicPr>
        <p:blipFill rotWithShape="1">
          <a:blip r:embed="rId5" cstate="print">
            <a:extLst>
              <a:ext uri="{28A0092B-C50C-407E-A947-70E740481C1C}">
                <a14:useLocalDpi xmlns:a14="http://schemas.microsoft.com/office/drawing/2010/main"/>
              </a:ext>
            </a:extLst>
          </a:blip>
          <a:srcRect t="8508" b="12067"/>
          <a:stretch/>
        </p:blipFill>
        <p:spPr>
          <a:xfrm>
            <a:off x="6593165" y="2432508"/>
            <a:ext cx="2018036" cy="338839"/>
          </a:xfrm>
          <a:prstGeom prst="rect">
            <a:avLst/>
          </a:prstGeom>
        </p:spPr>
      </p:pic>
      <p:pic>
        <p:nvPicPr>
          <p:cNvPr id="9" name="Grafik 8"/>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6607564" y="1261975"/>
            <a:ext cx="1475658" cy="336679"/>
          </a:xfrm>
          <a:prstGeom prst="rect">
            <a:avLst/>
          </a:prstGeom>
        </p:spPr>
      </p:pic>
      <p:pic>
        <p:nvPicPr>
          <p:cNvPr id="10" name="Grafik 9"/>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6607564" y="1695385"/>
            <a:ext cx="1475656" cy="671226"/>
          </a:xfrm>
          <a:prstGeom prst="rect">
            <a:avLst/>
          </a:prstGeom>
        </p:spPr>
      </p:pic>
      <p:pic>
        <p:nvPicPr>
          <p:cNvPr id="11" name="Grafik 10"/>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6633157" y="3924281"/>
            <a:ext cx="1666395" cy="495854"/>
          </a:xfrm>
          <a:prstGeom prst="rect">
            <a:avLst/>
          </a:prstGeom>
        </p:spPr>
      </p:pic>
      <p:pic>
        <p:nvPicPr>
          <p:cNvPr id="15" name="Grafik 14"/>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6607565" y="3487324"/>
            <a:ext cx="1475656" cy="361536"/>
          </a:xfrm>
          <a:prstGeom prst="rect">
            <a:avLst/>
          </a:prstGeom>
        </p:spPr>
      </p:pic>
      <p:sp>
        <p:nvSpPr>
          <p:cNvPr id="14" name="Pfeil nach unten 13"/>
          <p:cNvSpPr/>
          <p:nvPr/>
        </p:nvSpPr>
        <p:spPr>
          <a:xfrm rot="5400000" flipH="1">
            <a:off x="5827471" y="2483347"/>
            <a:ext cx="585053" cy="575998"/>
          </a:xfrm>
          <a:prstGeom prst="downArrow">
            <a:avLst>
              <a:gd name="adj1" fmla="val 61329"/>
              <a:gd name="adj2" fmla="val 58575"/>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endParaRPr lang="en-GB" dirty="0"/>
          </a:p>
        </p:txBody>
      </p:sp>
    </p:spTree>
    <p:extLst>
      <p:ext uri="{BB962C8B-B14F-4D97-AF65-F5344CB8AC3E}">
        <p14:creationId xmlns:p14="http://schemas.microsoft.com/office/powerpoint/2010/main" val="298724326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p:cNvSpPr txBox="1"/>
          <p:nvPr/>
        </p:nvSpPr>
        <p:spPr bwMode="gray">
          <a:xfrm>
            <a:off x="1025235" y="942117"/>
            <a:ext cx="6885709" cy="338554"/>
          </a:xfrm>
          <a:prstGeom prst="rect">
            <a:avLst/>
          </a:prstGeom>
          <a:solidFill>
            <a:schemeClr val="accent1"/>
          </a:solidFill>
          <a:ln>
            <a:noFill/>
          </a:ln>
        </p:spPr>
        <p:txBody>
          <a:bodyPr wrap="square" lIns="0" tIns="0" rIns="0" bIns="0" rtlCol="0" anchor="ctr" anchorCtr="1">
            <a:noAutofit/>
          </a:bodyPr>
          <a:lstStyle/>
          <a:p>
            <a:r>
              <a:rPr lang="en-GB" sz="1600" dirty="0" smtClean="0">
                <a:solidFill>
                  <a:schemeClr val="bg1"/>
                </a:solidFill>
              </a:rPr>
              <a:t>Global IT Organisation</a:t>
            </a:r>
            <a:endParaRPr lang="en-GB" sz="1600" dirty="0">
              <a:solidFill>
                <a:schemeClr val="bg1"/>
              </a:solidFill>
            </a:endParaRPr>
          </a:p>
        </p:txBody>
      </p:sp>
      <p:sp>
        <p:nvSpPr>
          <p:cNvPr id="4" name="Titel 3"/>
          <p:cNvSpPr>
            <a:spLocks noGrp="1"/>
          </p:cNvSpPr>
          <p:nvPr>
            <p:ph type="title"/>
          </p:nvPr>
        </p:nvSpPr>
        <p:spPr/>
        <p:txBody>
          <a:bodyPr/>
          <a:lstStyle/>
          <a:p>
            <a:r>
              <a:rPr lang="en-GB" dirty="0" smtClean="0"/>
              <a:t>Where we came from: silos prevent x-functional teams</a:t>
            </a:r>
            <a:endParaRPr lang="en-GB" dirty="0"/>
          </a:p>
        </p:txBody>
      </p:sp>
      <p:sp>
        <p:nvSpPr>
          <p:cNvPr id="7" name="Pfeil: nach unten gekrümmt 2"/>
          <p:cNvSpPr/>
          <p:nvPr/>
        </p:nvSpPr>
        <p:spPr bwMode="gray">
          <a:xfrm>
            <a:off x="1763688" y="1569447"/>
            <a:ext cx="1584176" cy="439970"/>
          </a:xfrm>
          <a:prstGeom prst="curvedDown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endParaRPr lang="en-GB" dirty="0">
              <a:solidFill>
                <a:schemeClr val="tx1"/>
              </a:solidFill>
            </a:endParaRPr>
          </a:p>
        </p:txBody>
      </p:sp>
      <p:sp>
        <p:nvSpPr>
          <p:cNvPr id="8" name="Pfeil: nach unten gekrümmt 6"/>
          <p:cNvSpPr/>
          <p:nvPr/>
        </p:nvSpPr>
        <p:spPr bwMode="gray">
          <a:xfrm>
            <a:off x="3635896" y="1569447"/>
            <a:ext cx="1584176" cy="439970"/>
          </a:xfrm>
          <a:prstGeom prst="curvedDown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endParaRPr lang="en-GB" dirty="0">
              <a:solidFill>
                <a:schemeClr val="tx1"/>
              </a:solidFill>
            </a:endParaRPr>
          </a:p>
        </p:txBody>
      </p:sp>
      <p:sp>
        <p:nvSpPr>
          <p:cNvPr id="9" name="Pfeil: nach unten gekrümmt 7"/>
          <p:cNvSpPr/>
          <p:nvPr/>
        </p:nvSpPr>
        <p:spPr bwMode="gray">
          <a:xfrm>
            <a:off x="5508104" y="1569447"/>
            <a:ext cx="1584176" cy="439970"/>
          </a:xfrm>
          <a:prstGeom prst="curvedDown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endParaRPr lang="en-GB" dirty="0">
              <a:solidFill>
                <a:schemeClr val="tx1"/>
              </a:solidFill>
            </a:endParaRPr>
          </a:p>
        </p:txBody>
      </p:sp>
      <p:pic>
        <p:nvPicPr>
          <p:cNvPr id="10" name="Grafik 9"/>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gray">
          <a:xfrm>
            <a:off x="4241558" y="1914247"/>
            <a:ext cx="433306" cy="2693013"/>
          </a:xfrm>
          <a:prstGeom prst="rect">
            <a:avLst/>
          </a:prstGeom>
        </p:spPr>
      </p:pic>
      <p:pic>
        <p:nvPicPr>
          <p:cNvPr id="11" name="Grafik 10"/>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gray">
          <a:xfrm>
            <a:off x="6156176" y="1914247"/>
            <a:ext cx="433306" cy="2693013"/>
          </a:xfrm>
          <a:prstGeom prst="rect">
            <a:avLst/>
          </a:prstGeom>
        </p:spPr>
      </p:pic>
      <p:pic>
        <p:nvPicPr>
          <p:cNvPr id="15" name="Grafik 11"/>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gray">
          <a:xfrm>
            <a:off x="2326941" y="1914247"/>
            <a:ext cx="433306" cy="2693013"/>
          </a:xfrm>
          <a:prstGeom prst="rect">
            <a:avLst/>
          </a:prstGeom>
        </p:spPr>
      </p:pic>
      <p:pic>
        <p:nvPicPr>
          <p:cNvPr id="16" name="Grafik 15"/>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460000" y="0"/>
            <a:ext cx="684000" cy="684000"/>
          </a:xfrm>
          <a:prstGeom prst="rect">
            <a:avLst/>
          </a:prstGeom>
        </p:spPr>
      </p:pic>
      <p:pic>
        <p:nvPicPr>
          <p:cNvPr id="17" name="Grafik 16"/>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bwMode="gray">
          <a:xfrm rot="1450920">
            <a:off x="2150602" y="1096768"/>
            <a:ext cx="810349" cy="810349"/>
          </a:xfrm>
          <a:prstGeom prst="rect">
            <a:avLst/>
          </a:prstGeom>
        </p:spPr>
      </p:pic>
      <p:pic>
        <p:nvPicPr>
          <p:cNvPr id="18" name="Grafik 17"/>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bwMode="gray">
          <a:xfrm rot="1450920">
            <a:off x="4051919" y="1096768"/>
            <a:ext cx="810349" cy="810349"/>
          </a:xfrm>
          <a:prstGeom prst="rect">
            <a:avLst/>
          </a:prstGeom>
        </p:spPr>
      </p:pic>
      <p:pic>
        <p:nvPicPr>
          <p:cNvPr id="19" name="Grafik 18"/>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bwMode="gray">
          <a:xfrm rot="1450920">
            <a:off x="5967654" y="1096768"/>
            <a:ext cx="810349" cy="810349"/>
          </a:xfrm>
          <a:prstGeom prst="rect">
            <a:avLst/>
          </a:prstGeom>
        </p:spPr>
      </p:pic>
      <p:sp>
        <p:nvSpPr>
          <p:cNvPr id="14" name="Textfeld 13"/>
          <p:cNvSpPr txBox="1"/>
          <p:nvPr/>
        </p:nvSpPr>
        <p:spPr>
          <a:xfrm>
            <a:off x="8317425" y="688461"/>
            <a:ext cx="907621" cy="246221"/>
          </a:xfrm>
          <a:prstGeom prst="rect">
            <a:avLst/>
          </a:prstGeom>
          <a:noFill/>
        </p:spPr>
        <p:txBody>
          <a:bodyPr wrap="none" rtlCol="0">
            <a:spAutoFit/>
          </a:bodyPr>
          <a:lstStyle/>
          <a:p>
            <a:pPr algn="ctr"/>
            <a:r>
              <a:rPr lang="en-GB" sz="1000" dirty="0" smtClean="0">
                <a:solidFill>
                  <a:schemeClr val="tx2"/>
                </a:solidFill>
              </a:rPr>
              <a:t>Organisation</a:t>
            </a:r>
            <a:endParaRPr lang="en-GB" sz="1000" dirty="0">
              <a:solidFill>
                <a:schemeClr val="tx2"/>
              </a:solidFill>
            </a:endParaRPr>
          </a:p>
        </p:txBody>
      </p:sp>
      <p:sp>
        <p:nvSpPr>
          <p:cNvPr id="21" name="TextBox 20"/>
          <p:cNvSpPr txBox="1"/>
          <p:nvPr/>
        </p:nvSpPr>
        <p:spPr bwMode="gray">
          <a:xfrm rot="5400000">
            <a:off x="6064768" y="2761087"/>
            <a:ext cx="2597845" cy="1094508"/>
          </a:xfrm>
          <a:prstGeom prst="rect">
            <a:avLst/>
          </a:prstGeom>
          <a:solidFill>
            <a:schemeClr val="accent1"/>
          </a:solidFill>
          <a:ln>
            <a:noFill/>
          </a:ln>
        </p:spPr>
        <p:txBody>
          <a:bodyPr wrap="square" lIns="0" tIns="0" rIns="0" bIns="0" rtlCol="0" anchor="ctr" anchorCtr="1">
            <a:noAutofit/>
          </a:bodyPr>
          <a:lstStyle>
            <a:defPPr>
              <a:defRPr lang="de-DE"/>
            </a:defPPr>
            <a:lvl1pPr>
              <a:defRPr sz="1600">
                <a:solidFill>
                  <a:schemeClr val="bg1"/>
                </a:solidFill>
              </a:defRPr>
            </a:lvl1pPr>
          </a:lstStyle>
          <a:p>
            <a:pPr lvl="0" algn="ctr"/>
            <a:r>
              <a:rPr lang="en-GB" dirty="0" smtClean="0"/>
              <a:t>IT Operation</a:t>
            </a:r>
            <a:endParaRPr lang="en-GB" dirty="0"/>
          </a:p>
        </p:txBody>
      </p:sp>
      <p:sp>
        <p:nvSpPr>
          <p:cNvPr id="22" name="TextBox 21"/>
          <p:cNvSpPr txBox="1"/>
          <p:nvPr/>
        </p:nvSpPr>
        <p:spPr bwMode="gray">
          <a:xfrm rot="5400000">
            <a:off x="4134367" y="2761087"/>
            <a:ext cx="2597845" cy="1094508"/>
          </a:xfrm>
          <a:prstGeom prst="rect">
            <a:avLst/>
          </a:prstGeom>
          <a:solidFill>
            <a:schemeClr val="accent1"/>
          </a:solidFill>
          <a:ln>
            <a:noFill/>
          </a:ln>
        </p:spPr>
        <p:txBody>
          <a:bodyPr wrap="square" lIns="0" tIns="0" rIns="0" bIns="0" rtlCol="0" anchor="ctr" anchorCtr="1">
            <a:noAutofit/>
          </a:bodyPr>
          <a:lstStyle>
            <a:defPPr>
              <a:defRPr lang="de-DE"/>
            </a:defPPr>
            <a:lvl1pPr>
              <a:defRPr sz="1600">
                <a:solidFill>
                  <a:schemeClr val="bg1"/>
                </a:solidFill>
              </a:defRPr>
            </a:lvl1pPr>
          </a:lstStyle>
          <a:p>
            <a:pPr lvl="0" algn="ctr"/>
            <a:r>
              <a:rPr lang="en-GB" dirty="0" smtClean="0"/>
              <a:t>Application Engineering</a:t>
            </a:r>
            <a:endParaRPr lang="en-GB" dirty="0"/>
          </a:p>
        </p:txBody>
      </p:sp>
      <p:sp>
        <p:nvSpPr>
          <p:cNvPr id="23" name="TextBox 22"/>
          <p:cNvSpPr txBox="1"/>
          <p:nvPr/>
        </p:nvSpPr>
        <p:spPr bwMode="gray">
          <a:xfrm rot="5400000">
            <a:off x="2203967" y="2761087"/>
            <a:ext cx="2597845" cy="1094508"/>
          </a:xfrm>
          <a:prstGeom prst="rect">
            <a:avLst/>
          </a:prstGeom>
          <a:solidFill>
            <a:schemeClr val="accent1"/>
          </a:solidFill>
          <a:ln>
            <a:noFill/>
          </a:ln>
        </p:spPr>
        <p:txBody>
          <a:bodyPr wrap="square" lIns="0" tIns="0" rIns="0" bIns="0" rtlCol="0" anchor="ctr" anchorCtr="1">
            <a:noAutofit/>
          </a:bodyPr>
          <a:lstStyle>
            <a:defPPr>
              <a:defRPr lang="de-DE"/>
            </a:defPPr>
            <a:lvl1pPr>
              <a:defRPr sz="1600">
                <a:solidFill>
                  <a:schemeClr val="bg1"/>
                </a:solidFill>
              </a:defRPr>
            </a:lvl1pPr>
          </a:lstStyle>
          <a:p>
            <a:pPr lvl="0" algn="ctr"/>
            <a:r>
              <a:rPr lang="en-GB" dirty="0" smtClean="0"/>
              <a:t>Requirements Engineering </a:t>
            </a:r>
            <a:br>
              <a:rPr lang="en-GB" dirty="0" smtClean="0"/>
            </a:br>
            <a:r>
              <a:rPr lang="en-GB" dirty="0" smtClean="0"/>
              <a:t>&amp; </a:t>
            </a:r>
            <a:br>
              <a:rPr lang="en-GB" dirty="0" smtClean="0"/>
            </a:br>
            <a:r>
              <a:rPr lang="en-GB" dirty="0" smtClean="0"/>
              <a:t>Solution Design</a:t>
            </a:r>
            <a:endParaRPr lang="en-GB" dirty="0"/>
          </a:p>
        </p:txBody>
      </p:sp>
      <p:sp>
        <p:nvSpPr>
          <p:cNvPr id="24" name="TextBox 23"/>
          <p:cNvSpPr txBox="1"/>
          <p:nvPr/>
        </p:nvSpPr>
        <p:spPr bwMode="gray">
          <a:xfrm rot="5400000">
            <a:off x="273567" y="2761087"/>
            <a:ext cx="2597845" cy="1094508"/>
          </a:xfrm>
          <a:prstGeom prst="rect">
            <a:avLst/>
          </a:prstGeom>
          <a:solidFill>
            <a:schemeClr val="accent1"/>
          </a:solidFill>
          <a:ln>
            <a:noFill/>
          </a:ln>
        </p:spPr>
        <p:txBody>
          <a:bodyPr wrap="square" lIns="0" tIns="0" rIns="0" bIns="0" rtlCol="0" anchor="ctr" anchorCtr="1">
            <a:noAutofit/>
          </a:bodyPr>
          <a:lstStyle>
            <a:defPPr>
              <a:defRPr lang="de-DE"/>
            </a:defPPr>
            <a:lvl1pPr>
              <a:defRPr sz="1600">
                <a:solidFill>
                  <a:schemeClr val="bg1"/>
                </a:solidFill>
              </a:defRPr>
            </a:lvl1pPr>
          </a:lstStyle>
          <a:p>
            <a:pPr lvl="0" algn="ctr"/>
            <a:r>
              <a:rPr lang="en-GB" dirty="0" smtClean="0"/>
              <a:t>Architecture</a:t>
            </a:r>
            <a:br>
              <a:rPr lang="en-GB" dirty="0" smtClean="0"/>
            </a:br>
            <a:r>
              <a:rPr lang="en-GB" dirty="0" smtClean="0"/>
              <a:t> &amp; </a:t>
            </a:r>
            <a:br>
              <a:rPr lang="en-GB" dirty="0" smtClean="0"/>
            </a:br>
            <a:r>
              <a:rPr lang="en-GB" dirty="0" smtClean="0"/>
              <a:t>Project Management</a:t>
            </a:r>
            <a:endParaRPr lang="en-GB" dirty="0"/>
          </a:p>
        </p:txBody>
      </p:sp>
    </p:spTree>
    <p:extLst>
      <p:ext uri="{BB962C8B-B14F-4D97-AF65-F5344CB8AC3E}">
        <p14:creationId xmlns:p14="http://schemas.microsoft.com/office/powerpoint/2010/main" val="150348320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p:cNvSpPr txBox="1"/>
          <p:nvPr/>
        </p:nvSpPr>
        <p:spPr bwMode="gray">
          <a:xfrm>
            <a:off x="1025235" y="942117"/>
            <a:ext cx="6885709" cy="338554"/>
          </a:xfrm>
          <a:prstGeom prst="rect">
            <a:avLst/>
          </a:prstGeom>
          <a:solidFill>
            <a:schemeClr val="accent1"/>
          </a:solidFill>
          <a:ln>
            <a:noFill/>
          </a:ln>
        </p:spPr>
        <p:txBody>
          <a:bodyPr wrap="square" lIns="0" tIns="0" rIns="0" bIns="0" rtlCol="0" anchor="ctr" anchorCtr="1">
            <a:noAutofit/>
          </a:bodyPr>
          <a:lstStyle/>
          <a:p>
            <a:r>
              <a:rPr lang="en-GB" sz="1600" dirty="0" smtClean="0">
                <a:solidFill>
                  <a:schemeClr val="bg1"/>
                </a:solidFill>
              </a:rPr>
              <a:t>Global IT Organisation</a:t>
            </a:r>
            <a:endParaRPr lang="en-GB" sz="1600" dirty="0">
              <a:solidFill>
                <a:schemeClr val="bg1"/>
              </a:solidFill>
            </a:endParaRPr>
          </a:p>
        </p:txBody>
      </p:sp>
      <p:pic>
        <p:nvPicPr>
          <p:cNvPr id="21" name="Grafik 9"/>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gray">
          <a:xfrm>
            <a:off x="4241558" y="1914247"/>
            <a:ext cx="433306" cy="2693013"/>
          </a:xfrm>
          <a:prstGeom prst="rect">
            <a:avLst/>
          </a:prstGeom>
        </p:spPr>
      </p:pic>
      <p:pic>
        <p:nvPicPr>
          <p:cNvPr id="22" name="Grafik 10"/>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gray">
          <a:xfrm>
            <a:off x="6156176" y="1914247"/>
            <a:ext cx="433306" cy="2693013"/>
          </a:xfrm>
          <a:prstGeom prst="rect">
            <a:avLst/>
          </a:prstGeom>
        </p:spPr>
      </p:pic>
      <p:pic>
        <p:nvPicPr>
          <p:cNvPr id="23" name="Grafik 11"/>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gray">
          <a:xfrm>
            <a:off x="2326941" y="1914247"/>
            <a:ext cx="433306" cy="2693013"/>
          </a:xfrm>
          <a:prstGeom prst="rect">
            <a:avLst/>
          </a:prstGeom>
        </p:spPr>
      </p:pic>
      <p:sp>
        <p:nvSpPr>
          <p:cNvPr id="24" name="TextBox 23"/>
          <p:cNvSpPr txBox="1"/>
          <p:nvPr/>
        </p:nvSpPr>
        <p:spPr bwMode="gray">
          <a:xfrm rot="5400000">
            <a:off x="6064768" y="2761087"/>
            <a:ext cx="2597845" cy="1094508"/>
          </a:xfrm>
          <a:prstGeom prst="rect">
            <a:avLst/>
          </a:prstGeom>
          <a:solidFill>
            <a:schemeClr val="accent1"/>
          </a:solidFill>
          <a:ln>
            <a:noFill/>
          </a:ln>
        </p:spPr>
        <p:txBody>
          <a:bodyPr wrap="square" lIns="0" tIns="0" rIns="0" bIns="0" rtlCol="0" anchor="ctr" anchorCtr="1">
            <a:noAutofit/>
          </a:bodyPr>
          <a:lstStyle>
            <a:defPPr>
              <a:defRPr lang="de-DE"/>
            </a:defPPr>
            <a:lvl1pPr>
              <a:defRPr sz="1600">
                <a:solidFill>
                  <a:schemeClr val="bg1"/>
                </a:solidFill>
              </a:defRPr>
            </a:lvl1pPr>
          </a:lstStyle>
          <a:p>
            <a:pPr lvl="0" algn="ctr"/>
            <a:r>
              <a:rPr lang="en-GB" dirty="0" smtClean="0"/>
              <a:t>IT Operation</a:t>
            </a:r>
            <a:endParaRPr lang="en-GB" dirty="0"/>
          </a:p>
        </p:txBody>
      </p:sp>
      <p:sp>
        <p:nvSpPr>
          <p:cNvPr id="26" name="TextBox 25"/>
          <p:cNvSpPr txBox="1"/>
          <p:nvPr/>
        </p:nvSpPr>
        <p:spPr bwMode="gray">
          <a:xfrm rot="5400000">
            <a:off x="4134367" y="2761087"/>
            <a:ext cx="2597845" cy="1094508"/>
          </a:xfrm>
          <a:prstGeom prst="rect">
            <a:avLst/>
          </a:prstGeom>
          <a:solidFill>
            <a:schemeClr val="accent1"/>
          </a:solidFill>
          <a:ln>
            <a:noFill/>
          </a:ln>
        </p:spPr>
        <p:txBody>
          <a:bodyPr wrap="square" lIns="0" tIns="0" rIns="0" bIns="0" rtlCol="0" anchor="ctr" anchorCtr="1">
            <a:noAutofit/>
          </a:bodyPr>
          <a:lstStyle>
            <a:defPPr>
              <a:defRPr lang="de-DE"/>
            </a:defPPr>
            <a:lvl1pPr>
              <a:defRPr sz="1600">
                <a:solidFill>
                  <a:schemeClr val="bg1"/>
                </a:solidFill>
              </a:defRPr>
            </a:lvl1pPr>
          </a:lstStyle>
          <a:p>
            <a:pPr lvl="0" algn="ctr"/>
            <a:r>
              <a:rPr lang="en-GB" dirty="0" smtClean="0"/>
              <a:t>Application Engineering</a:t>
            </a:r>
            <a:endParaRPr lang="en-GB" dirty="0"/>
          </a:p>
        </p:txBody>
      </p:sp>
      <p:sp>
        <p:nvSpPr>
          <p:cNvPr id="30" name="TextBox 29"/>
          <p:cNvSpPr txBox="1"/>
          <p:nvPr/>
        </p:nvSpPr>
        <p:spPr bwMode="gray">
          <a:xfrm rot="5400000">
            <a:off x="2203967" y="2761087"/>
            <a:ext cx="2597845" cy="1094508"/>
          </a:xfrm>
          <a:prstGeom prst="rect">
            <a:avLst/>
          </a:prstGeom>
          <a:solidFill>
            <a:schemeClr val="accent1"/>
          </a:solidFill>
          <a:ln>
            <a:noFill/>
          </a:ln>
        </p:spPr>
        <p:txBody>
          <a:bodyPr wrap="square" lIns="0" tIns="0" rIns="0" bIns="0" rtlCol="0" anchor="ctr" anchorCtr="1">
            <a:noAutofit/>
          </a:bodyPr>
          <a:lstStyle>
            <a:defPPr>
              <a:defRPr lang="de-DE"/>
            </a:defPPr>
            <a:lvl1pPr>
              <a:defRPr sz="1600">
                <a:solidFill>
                  <a:schemeClr val="bg1"/>
                </a:solidFill>
              </a:defRPr>
            </a:lvl1pPr>
          </a:lstStyle>
          <a:p>
            <a:pPr lvl="0" algn="ctr"/>
            <a:r>
              <a:rPr lang="en-GB" dirty="0" smtClean="0"/>
              <a:t>Requirements Engineering </a:t>
            </a:r>
            <a:br>
              <a:rPr lang="en-GB" dirty="0" smtClean="0"/>
            </a:br>
            <a:r>
              <a:rPr lang="en-GB" dirty="0" smtClean="0"/>
              <a:t>&amp; </a:t>
            </a:r>
            <a:br>
              <a:rPr lang="en-GB" dirty="0" smtClean="0"/>
            </a:br>
            <a:r>
              <a:rPr lang="en-GB" dirty="0" smtClean="0"/>
              <a:t>Solution Design</a:t>
            </a:r>
            <a:endParaRPr lang="en-GB" dirty="0"/>
          </a:p>
        </p:txBody>
      </p:sp>
      <p:sp>
        <p:nvSpPr>
          <p:cNvPr id="31" name="TextBox 30"/>
          <p:cNvSpPr txBox="1"/>
          <p:nvPr/>
        </p:nvSpPr>
        <p:spPr bwMode="gray">
          <a:xfrm rot="5400000">
            <a:off x="273567" y="2761087"/>
            <a:ext cx="2597845" cy="1094508"/>
          </a:xfrm>
          <a:prstGeom prst="rect">
            <a:avLst/>
          </a:prstGeom>
          <a:solidFill>
            <a:schemeClr val="accent1"/>
          </a:solidFill>
          <a:ln>
            <a:noFill/>
          </a:ln>
        </p:spPr>
        <p:txBody>
          <a:bodyPr wrap="square" lIns="0" tIns="0" rIns="0" bIns="0" rtlCol="0" anchor="ctr" anchorCtr="1">
            <a:noAutofit/>
          </a:bodyPr>
          <a:lstStyle>
            <a:defPPr>
              <a:defRPr lang="de-DE"/>
            </a:defPPr>
            <a:lvl1pPr>
              <a:defRPr sz="1600">
                <a:solidFill>
                  <a:schemeClr val="bg1"/>
                </a:solidFill>
              </a:defRPr>
            </a:lvl1pPr>
          </a:lstStyle>
          <a:p>
            <a:pPr lvl="0" algn="ctr"/>
            <a:r>
              <a:rPr lang="en-GB" dirty="0" smtClean="0"/>
              <a:t>Architecture</a:t>
            </a:r>
            <a:br>
              <a:rPr lang="en-GB" dirty="0" smtClean="0"/>
            </a:br>
            <a:r>
              <a:rPr lang="en-GB" dirty="0" smtClean="0"/>
              <a:t> &amp; </a:t>
            </a:r>
            <a:br>
              <a:rPr lang="en-GB" dirty="0" smtClean="0"/>
            </a:br>
            <a:r>
              <a:rPr lang="en-GB" dirty="0" smtClean="0"/>
              <a:t>Project Management</a:t>
            </a:r>
            <a:endParaRPr lang="en-GB" dirty="0"/>
          </a:p>
        </p:txBody>
      </p:sp>
      <p:sp>
        <p:nvSpPr>
          <p:cNvPr id="4" name="Titel 3"/>
          <p:cNvSpPr>
            <a:spLocks noGrp="1"/>
          </p:cNvSpPr>
          <p:nvPr>
            <p:ph type="title"/>
          </p:nvPr>
        </p:nvSpPr>
        <p:spPr/>
        <p:txBody>
          <a:bodyPr>
            <a:normAutofit/>
          </a:bodyPr>
          <a:lstStyle/>
          <a:p>
            <a:r>
              <a:rPr lang="en-GB" dirty="0" smtClean="0"/>
              <a:t>Starting the change: DevOps clusters deliver faster</a:t>
            </a:r>
            <a:endParaRPr lang="en-GB" dirty="0"/>
          </a:p>
        </p:txBody>
      </p:sp>
      <p:pic>
        <p:nvPicPr>
          <p:cNvPr id="16" name="Grafik 15"/>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460000" y="0"/>
            <a:ext cx="684000" cy="684000"/>
          </a:xfrm>
          <a:prstGeom prst="rect">
            <a:avLst/>
          </a:prstGeom>
        </p:spPr>
      </p:pic>
      <p:sp>
        <p:nvSpPr>
          <p:cNvPr id="20" name="Textfeld 19"/>
          <p:cNvSpPr txBox="1"/>
          <p:nvPr/>
        </p:nvSpPr>
        <p:spPr>
          <a:xfrm>
            <a:off x="8317425" y="688461"/>
            <a:ext cx="907621" cy="246221"/>
          </a:xfrm>
          <a:prstGeom prst="rect">
            <a:avLst/>
          </a:prstGeom>
          <a:noFill/>
        </p:spPr>
        <p:txBody>
          <a:bodyPr wrap="none" rtlCol="0">
            <a:spAutoFit/>
          </a:bodyPr>
          <a:lstStyle/>
          <a:p>
            <a:pPr algn="ctr"/>
            <a:r>
              <a:rPr lang="en-GB" sz="1000" dirty="0" smtClean="0">
                <a:solidFill>
                  <a:schemeClr val="tx2"/>
                </a:solidFill>
              </a:rPr>
              <a:t>Organisation</a:t>
            </a:r>
            <a:endParaRPr lang="en-GB" sz="1000" dirty="0">
              <a:solidFill>
                <a:schemeClr val="tx2"/>
              </a:solidFill>
            </a:endParaRPr>
          </a:p>
        </p:txBody>
      </p:sp>
      <p:sp>
        <p:nvSpPr>
          <p:cNvPr id="12" name="Rechteck 11"/>
          <p:cNvSpPr/>
          <p:nvPr/>
        </p:nvSpPr>
        <p:spPr bwMode="gray">
          <a:xfrm>
            <a:off x="965924" y="1586345"/>
            <a:ext cx="7042005" cy="3117273"/>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endParaRPr lang="en-GB" dirty="0" smtClean="0"/>
          </a:p>
        </p:txBody>
      </p:sp>
      <p:grpSp>
        <p:nvGrpSpPr>
          <p:cNvPr id="9" name="Gruppieren 8"/>
          <p:cNvGrpSpPr/>
          <p:nvPr/>
        </p:nvGrpSpPr>
        <p:grpSpPr bwMode="gray">
          <a:xfrm>
            <a:off x="1174750" y="2165350"/>
            <a:ext cx="6384925" cy="819150"/>
            <a:chOff x="1174750" y="2165350"/>
            <a:chExt cx="6384925" cy="819150"/>
          </a:xfrm>
        </p:grpSpPr>
        <p:cxnSp>
          <p:nvCxnSpPr>
            <p:cNvPr id="7" name="Gerade Verbindung 6"/>
            <p:cNvCxnSpPr/>
            <p:nvPr/>
          </p:nvCxnSpPr>
          <p:spPr bwMode="gray">
            <a:xfrm rot="420000">
              <a:off x="1174750" y="2831300"/>
              <a:ext cx="6369050" cy="0"/>
            </a:xfrm>
            <a:prstGeom prst="line">
              <a:avLst/>
            </a:prstGeom>
            <a:ln w="952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5" name="Gerade Verbindung 24"/>
            <p:cNvCxnSpPr/>
            <p:nvPr/>
          </p:nvCxnSpPr>
          <p:spPr bwMode="gray">
            <a:xfrm rot="360000">
              <a:off x="1190625" y="2761450"/>
              <a:ext cx="6369050" cy="0"/>
            </a:xfrm>
            <a:prstGeom prst="line">
              <a:avLst/>
            </a:prstGeom>
            <a:ln w="9525">
              <a:solidFill>
                <a:schemeClr val="bg2"/>
              </a:solidFill>
            </a:ln>
            <a:effectLst/>
          </p:spPr>
          <p:style>
            <a:lnRef idx="2">
              <a:schemeClr val="accent1"/>
            </a:lnRef>
            <a:fillRef idx="0">
              <a:schemeClr val="accent1"/>
            </a:fillRef>
            <a:effectRef idx="1">
              <a:schemeClr val="accent1"/>
            </a:effectRef>
            <a:fontRef idx="minor">
              <a:schemeClr val="tx1"/>
            </a:fontRef>
          </p:style>
        </p:cxnSp>
        <p:pic>
          <p:nvPicPr>
            <p:cNvPr id="2" name="Grafik 1"/>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bwMode="gray">
            <a:xfrm flipH="1">
              <a:off x="1817687" y="2165350"/>
              <a:ext cx="5021263" cy="819150"/>
            </a:xfrm>
            <a:prstGeom prst="rect">
              <a:avLst/>
            </a:prstGeom>
          </p:spPr>
        </p:pic>
      </p:grpSp>
      <p:grpSp>
        <p:nvGrpSpPr>
          <p:cNvPr id="8" name="Gruppieren 7"/>
          <p:cNvGrpSpPr/>
          <p:nvPr/>
        </p:nvGrpSpPr>
        <p:grpSpPr bwMode="gray">
          <a:xfrm>
            <a:off x="1167829" y="3294457"/>
            <a:ext cx="6384925" cy="819150"/>
            <a:chOff x="1167829" y="3294457"/>
            <a:chExt cx="6384925" cy="819150"/>
          </a:xfrm>
        </p:grpSpPr>
        <p:cxnSp>
          <p:nvCxnSpPr>
            <p:cNvPr id="27" name="Gerade Verbindung 26"/>
            <p:cNvCxnSpPr/>
            <p:nvPr/>
          </p:nvCxnSpPr>
          <p:spPr bwMode="gray">
            <a:xfrm rot="420000">
              <a:off x="1167829" y="3960407"/>
              <a:ext cx="6369050" cy="0"/>
            </a:xfrm>
            <a:prstGeom prst="line">
              <a:avLst/>
            </a:prstGeom>
            <a:ln w="952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p:nvCxnSpPr>
          <p:spPr bwMode="gray">
            <a:xfrm rot="360000">
              <a:off x="1183704" y="3890557"/>
              <a:ext cx="6369050" cy="0"/>
            </a:xfrm>
            <a:prstGeom prst="line">
              <a:avLst/>
            </a:prstGeom>
            <a:ln w="9525">
              <a:solidFill>
                <a:schemeClr val="bg2"/>
              </a:solidFill>
            </a:ln>
            <a:effectLst/>
          </p:spPr>
          <p:style>
            <a:lnRef idx="2">
              <a:schemeClr val="accent1"/>
            </a:lnRef>
            <a:fillRef idx="0">
              <a:schemeClr val="accent1"/>
            </a:fillRef>
            <a:effectRef idx="1">
              <a:schemeClr val="accent1"/>
            </a:effectRef>
            <a:fontRef idx="minor">
              <a:schemeClr val="tx1"/>
            </a:fontRef>
          </p:style>
        </p:cxnSp>
        <p:pic>
          <p:nvPicPr>
            <p:cNvPr id="29" name="Grafik 28"/>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bwMode="gray">
            <a:xfrm flipH="1">
              <a:off x="1810766" y="3294457"/>
              <a:ext cx="5021263" cy="819150"/>
            </a:xfrm>
            <a:prstGeom prst="rect">
              <a:avLst/>
            </a:prstGeom>
          </p:spPr>
        </p:pic>
      </p:grpSp>
    </p:spTree>
    <p:extLst>
      <p:ext uri="{BB962C8B-B14F-4D97-AF65-F5344CB8AC3E}">
        <p14:creationId xmlns:p14="http://schemas.microsoft.com/office/powerpoint/2010/main" val="316916397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fik 1"/>
          <p:cNvPicPr>
            <a:picLocks noChangeAspect="1"/>
          </p:cNvPicPr>
          <p:nvPr/>
        </p:nvPicPr>
        <p:blipFill rotWithShape="1">
          <a:blip r:embed="rId3" cstate="print">
            <a:clrChange>
              <a:clrFrom>
                <a:srgbClr val="494949"/>
              </a:clrFrom>
              <a:clrTo>
                <a:srgbClr val="494949">
                  <a:alpha val="0"/>
                </a:srgbClr>
              </a:clrTo>
            </a:clrChange>
            <a:extLst>
              <a:ext uri="{28A0092B-C50C-407E-A947-70E740481C1C}">
                <a14:useLocalDpi xmlns:a14="http://schemas.microsoft.com/office/drawing/2010/main"/>
              </a:ext>
            </a:extLst>
          </a:blip>
          <a:srcRect/>
          <a:stretch/>
        </p:blipFill>
        <p:spPr bwMode="gray">
          <a:xfrm>
            <a:off x="-1089660" y="1167330"/>
            <a:ext cx="2270760" cy="2912864"/>
          </a:xfrm>
          <a:prstGeom prst="rect">
            <a:avLst/>
          </a:prstGeom>
        </p:spPr>
      </p:pic>
      <p:sp>
        <p:nvSpPr>
          <p:cNvPr id="3" name="Titel 3"/>
          <p:cNvSpPr txBox="1">
            <a:spLocks/>
          </p:cNvSpPr>
          <p:nvPr/>
        </p:nvSpPr>
        <p:spPr bwMode="gray">
          <a:xfrm>
            <a:off x="2584133" y="1713333"/>
            <a:ext cx="5031499" cy="1598667"/>
          </a:xfrm>
          <a:prstGeom prst="rect">
            <a:avLst/>
          </a:prstGeom>
        </p:spPr>
        <p:txBody>
          <a:bodyPr>
            <a:noAutofit/>
          </a:bodyPr>
          <a:lstStyle>
            <a:lvl1pPr algn="l" defTabSz="457200" rtl="0" eaLnBrk="1" latinLnBrk="0" hangingPunct="1">
              <a:spcBef>
                <a:spcPct val="0"/>
              </a:spcBef>
              <a:buNone/>
              <a:defRPr lang="de-CH" sz="2200" kern="1200" dirty="0" smtClean="0">
                <a:solidFill>
                  <a:schemeClr val="tx1"/>
                </a:solidFill>
                <a:latin typeface="Arial"/>
                <a:ea typeface="+mj-ea"/>
                <a:cs typeface="Arial"/>
              </a:defRPr>
            </a:lvl1pPr>
          </a:lstStyle>
          <a:p>
            <a:r>
              <a:rPr lang="en-US" sz="3200" dirty="0" smtClean="0">
                <a:solidFill>
                  <a:schemeClr val="bg1"/>
                </a:solidFill>
                <a:latin typeface="+mn-lt"/>
              </a:rPr>
              <a:t>“There is no great genius without some touch of madness”</a:t>
            </a:r>
            <a:endParaRPr lang="en-GB" sz="3200" dirty="0">
              <a:solidFill>
                <a:schemeClr val="bg1"/>
              </a:solidFill>
              <a:latin typeface="+mn-lt"/>
            </a:endParaRPr>
          </a:p>
        </p:txBody>
      </p:sp>
      <p:sp>
        <p:nvSpPr>
          <p:cNvPr id="4" name="Textfeld 3"/>
          <p:cNvSpPr txBox="1"/>
          <p:nvPr/>
        </p:nvSpPr>
        <p:spPr bwMode="gray">
          <a:xfrm>
            <a:off x="1014413" y="3650550"/>
            <a:ext cx="2952328" cy="307777"/>
          </a:xfrm>
          <a:prstGeom prst="rect">
            <a:avLst/>
          </a:prstGeom>
          <a:noFill/>
        </p:spPr>
        <p:txBody>
          <a:bodyPr wrap="square" rtlCol="0">
            <a:spAutoFit/>
          </a:bodyPr>
          <a:lstStyle/>
          <a:p>
            <a:r>
              <a:rPr lang="en-GB" sz="1400" dirty="0">
                <a:solidFill>
                  <a:schemeClr val="bg1"/>
                </a:solidFill>
              </a:rPr>
              <a:t>Aristotle (384 - 322 </a:t>
            </a:r>
            <a:r>
              <a:rPr lang="en-GB" sz="1400" dirty="0" err="1">
                <a:solidFill>
                  <a:schemeClr val="bg1"/>
                </a:solidFill>
              </a:rPr>
              <a:t>b.c.</a:t>
            </a:r>
            <a:r>
              <a:rPr lang="en-GB" sz="1400" dirty="0">
                <a:solidFill>
                  <a:schemeClr val="bg1"/>
                </a:solidFill>
              </a:rPr>
              <a:t>)</a:t>
            </a:r>
          </a:p>
        </p:txBody>
      </p:sp>
    </p:spTree>
    <p:extLst>
      <p:ext uri="{BB962C8B-B14F-4D97-AF65-F5344CB8AC3E}">
        <p14:creationId xmlns:p14="http://schemas.microsoft.com/office/powerpoint/2010/main" val="1442579167"/>
      </p:ext>
    </p:extLst>
  </p:cSld>
  <p:clrMapOvr>
    <a:masterClrMapping/>
  </p:clrMapOvr>
  <p:transition spd="slow">
    <p:push/>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23"/>
          <p:cNvSpPr txBox="1"/>
          <p:nvPr/>
        </p:nvSpPr>
        <p:spPr bwMode="gray">
          <a:xfrm rot="5400000">
            <a:off x="6064768" y="2761087"/>
            <a:ext cx="2597845" cy="1094508"/>
          </a:xfrm>
          <a:prstGeom prst="rect">
            <a:avLst/>
          </a:prstGeom>
          <a:solidFill>
            <a:schemeClr val="accent1"/>
          </a:solidFill>
          <a:ln>
            <a:noFill/>
          </a:ln>
        </p:spPr>
        <p:txBody>
          <a:bodyPr wrap="square" lIns="0" tIns="0" rIns="0" bIns="0" rtlCol="0" anchor="ctr" anchorCtr="1">
            <a:noAutofit/>
          </a:bodyPr>
          <a:lstStyle>
            <a:defPPr>
              <a:defRPr lang="de-DE"/>
            </a:defPPr>
            <a:lvl1pPr>
              <a:defRPr sz="1600">
                <a:solidFill>
                  <a:schemeClr val="bg1"/>
                </a:solidFill>
              </a:defRPr>
            </a:lvl1pPr>
          </a:lstStyle>
          <a:p>
            <a:pPr lvl="0" algn="ctr"/>
            <a:r>
              <a:rPr lang="en-GB" dirty="0" smtClean="0"/>
              <a:t>IT Operation</a:t>
            </a:r>
            <a:endParaRPr lang="en-GB" dirty="0"/>
          </a:p>
        </p:txBody>
      </p:sp>
      <p:pic>
        <p:nvPicPr>
          <p:cNvPr id="21" name="Grafik 9"/>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gray">
          <a:xfrm>
            <a:off x="4241558" y="1914247"/>
            <a:ext cx="433306" cy="2693013"/>
          </a:xfrm>
          <a:prstGeom prst="rect">
            <a:avLst/>
          </a:prstGeom>
        </p:spPr>
      </p:pic>
      <p:pic>
        <p:nvPicPr>
          <p:cNvPr id="22" name="Grafik 10"/>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gray">
          <a:xfrm>
            <a:off x="6156176" y="1914247"/>
            <a:ext cx="433306" cy="2693013"/>
          </a:xfrm>
          <a:prstGeom prst="rect">
            <a:avLst/>
          </a:prstGeom>
        </p:spPr>
      </p:pic>
      <p:pic>
        <p:nvPicPr>
          <p:cNvPr id="23" name="Grafik 11"/>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gray">
          <a:xfrm>
            <a:off x="2326941" y="1914247"/>
            <a:ext cx="433306" cy="2693013"/>
          </a:xfrm>
          <a:prstGeom prst="rect">
            <a:avLst/>
          </a:prstGeom>
        </p:spPr>
      </p:pic>
      <p:sp>
        <p:nvSpPr>
          <p:cNvPr id="26" name="TextBox 25"/>
          <p:cNvSpPr txBox="1"/>
          <p:nvPr/>
        </p:nvSpPr>
        <p:spPr bwMode="gray">
          <a:xfrm rot="5400000">
            <a:off x="4134367" y="2761087"/>
            <a:ext cx="2597845" cy="1094508"/>
          </a:xfrm>
          <a:prstGeom prst="rect">
            <a:avLst/>
          </a:prstGeom>
          <a:solidFill>
            <a:schemeClr val="accent1"/>
          </a:solidFill>
          <a:ln>
            <a:noFill/>
          </a:ln>
        </p:spPr>
        <p:txBody>
          <a:bodyPr wrap="square" lIns="0" tIns="0" rIns="0" bIns="0" rtlCol="0" anchor="ctr" anchorCtr="1">
            <a:noAutofit/>
          </a:bodyPr>
          <a:lstStyle>
            <a:defPPr>
              <a:defRPr lang="de-DE"/>
            </a:defPPr>
            <a:lvl1pPr>
              <a:defRPr sz="1600">
                <a:solidFill>
                  <a:schemeClr val="bg1"/>
                </a:solidFill>
              </a:defRPr>
            </a:lvl1pPr>
          </a:lstStyle>
          <a:p>
            <a:pPr lvl="0" algn="ctr"/>
            <a:r>
              <a:rPr lang="en-GB" dirty="0" smtClean="0"/>
              <a:t>Application Engineering</a:t>
            </a:r>
            <a:endParaRPr lang="en-GB" dirty="0"/>
          </a:p>
        </p:txBody>
      </p:sp>
      <p:sp>
        <p:nvSpPr>
          <p:cNvPr id="30" name="TextBox 29"/>
          <p:cNvSpPr txBox="1"/>
          <p:nvPr/>
        </p:nvSpPr>
        <p:spPr bwMode="gray">
          <a:xfrm rot="5400000">
            <a:off x="2203967" y="2761087"/>
            <a:ext cx="2597845" cy="1094508"/>
          </a:xfrm>
          <a:prstGeom prst="rect">
            <a:avLst/>
          </a:prstGeom>
          <a:solidFill>
            <a:schemeClr val="accent1"/>
          </a:solidFill>
          <a:ln>
            <a:noFill/>
          </a:ln>
        </p:spPr>
        <p:txBody>
          <a:bodyPr wrap="square" lIns="0" tIns="0" rIns="0" bIns="0" rtlCol="0" anchor="ctr" anchorCtr="1">
            <a:noAutofit/>
          </a:bodyPr>
          <a:lstStyle>
            <a:defPPr>
              <a:defRPr lang="de-DE"/>
            </a:defPPr>
            <a:lvl1pPr>
              <a:defRPr sz="1600">
                <a:solidFill>
                  <a:schemeClr val="bg1"/>
                </a:solidFill>
              </a:defRPr>
            </a:lvl1pPr>
          </a:lstStyle>
          <a:p>
            <a:pPr lvl="0" algn="ctr"/>
            <a:r>
              <a:rPr lang="en-GB" dirty="0" smtClean="0"/>
              <a:t>Requirements Engineering </a:t>
            </a:r>
            <a:br>
              <a:rPr lang="en-GB" dirty="0" smtClean="0"/>
            </a:br>
            <a:r>
              <a:rPr lang="en-GB" dirty="0" smtClean="0"/>
              <a:t>&amp; </a:t>
            </a:r>
            <a:br>
              <a:rPr lang="en-GB" dirty="0" smtClean="0"/>
            </a:br>
            <a:r>
              <a:rPr lang="en-GB" dirty="0" smtClean="0"/>
              <a:t>Solution Design</a:t>
            </a:r>
            <a:endParaRPr lang="en-GB" dirty="0"/>
          </a:p>
        </p:txBody>
      </p:sp>
      <p:sp>
        <p:nvSpPr>
          <p:cNvPr id="31" name="TextBox 30"/>
          <p:cNvSpPr txBox="1"/>
          <p:nvPr/>
        </p:nvSpPr>
        <p:spPr bwMode="gray">
          <a:xfrm rot="5400000">
            <a:off x="273567" y="2761087"/>
            <a:ext cx="2597845" cy="1094508"/>
          </a:xfrm>
          <a:prstGeom prst="rect">
            <a:avLst/>
          </a:prstGeom>
          <a:solidFill>
            <a:schemeClr val="accent1"/>
          </a:solidFill>
          <a:ln>
            <a:noFill/>
          </a:ln>
        </p:spPr>
        <p:txBody>
          <a:bodyPr wrap="square" lIns="0" tIns="0" rIns="0" bIns="0" rtlCol="0" anchor="ctr" anchorCtr="1">
            <a:noAutofit/>
          </a:bodyPr>
          <a:lstStyle>
            <a:defPPr>
              <a:defRPr lang="de-DE"/>
            </a:defPPr>
            <a:lvl1pPr>
              <a:defRPr sz="1600">
                <a:solidFill>
                  <a:schemeClr val="bg1"/>
                </a:solidFill>
              </a:defRPr>
            </a:lvl1pPr>
          </a:lstStyle>
          <a:p>
            <a:pPr lvl="0" algn="ctr"/>
            <a:r>
              <a:rPr lang="en-GB" dirty="0" smtClean="0"/>
              <a:t>Architecture</a:t>
            </a:r>
            <a:br>
              <a:rPr lang="en-GB" dirty="0" smtClean="0"/>
            </a:br>
            <a:r>
              <a:rPr lang="en-GB" dirty="0" smtClean="0"/>
              <a:t> &amp; </a:t>
            </a:r>
            <a:br>
              <a:rPr lang="en-GB" dirty="0" smtClean="0"/>
            </a:br>
            <a:r>
              <a:rPr lang="en-GB" dirty="0" smtClean="0"/>
              <a:t>Project Management</a:t>
            </a:r>
            <a:endParaRPr lang="en-GB" dirty="0"/>
          </a:p>
        </p:txBody>
      </p:sp>
      <p:sp>
        <p:nvSpPr>
          <p:cNvPr id="4" name="Titel 3"/>
          <p:cNvSpPr>
            <a:spLocks noGrp="1"/>
          </p:cNvSpPr>
          <p:nvPr>
            <p:ph type="title"/>
          </p:nvPr>
        </p:nvSpPr>
        <p:spPr/>
        <p:txBody>
          <a:bodyPr>
            <a:normAutofit/>
          </a:bodyPr>
          <a:lstStyle/>
          <a:p>
            <a:r>
              <a:rPr lang="en-GB" dirty="0" smtClean="0"/>
              <a:t>Transform the organisation: Value Streams</a:t>
            </a:r>
            <a:endParaRPr lang="en-GB" dirty="0"/>
          </a:p>
        </p:txBody>
      </p:sp>
      <p:pic>
        <p:nvPicPr>
          <p:cNvPr id="16" name="Grafik 15"/>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460000" y="0"/>
            <a:ext cx="684000" cy="684000"/>
          </a:xfrm>
          <a:prstGeom prst="rect">
            <a:avLst/>
          </a:prstGeom>
        </p:spPr>
      </p:pic>
      <p:sp>
        <p:nvSpPr>
          <p:cNvPr id="20" name="Textfeld 19"/>
          <p:cNvSpPr txBox="1"/>
          <p:nvPr/>
        </p:nvSpPr>
        <p:spPr>
          <a:xfrm>
            <a:off x="8317425" y="688461"/>
            <a:ext cx="907621" cy="246221"/>
          </a:xfrm>
          <a:prstGeom prst="rect">
            <a:avLst/>
          </a:prstGeom>
          <a:noFill/>
        </p:spPr>
        <p:txBody>
          <a:bodyPr wrap="none" rtlCol="0">
            <a:spAutoFit/>
          </a:bodyPr>
          <a:lstStyle/>
          <a:p>
            <a:pPr algn="ctr"/>
            <a:r>
              <a:rPr lang="en-GB" sz="1000" dirty="0" smtClean="0">
                <a:solidFill>
                  <a:schemeClr val="tx2"/>
                </a:solidFill>
              </a:rPr>
              <a:t>Organisation</a:t>
            </a:r>
            <a:endParaRPr lang="en-GB" sz="1000" dirty="0">
              <a:solidFill>
                <a:schemeClr val="tx2"/>
              </a:solidFill>
            </a:endParaRPr>
          </a:p>
        </p:txBody>
      </p:sp>
      <p:sp>
        <p:nvSpPr>
          <p:cNvPr id="12" name="Rechteck 11"/>
          <p:cNvSpPr/>
          <p:nvPr/>
        </p:nvSpPr>
        <p:spPr bwMode="gray">
          <a:xfrm>
            <a:off x="965924" y="1586345"/>
            <a:ext cx="7042005" cy="3117273"/>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endParaRPr lang="en-GB" dirty="0" smtClean="0"/>
          </a:p>
        </p:txBody>
      </p:sp>
      <p:grpSp>
        <p:nvGrpSpPr>
          <p:cNvPr id="9" name="Gruppieren 8"/>
          <p:cNvGrpSpPr/>
          <p:nvPr/>
        </p:nvGrpSpPr>
        <p:grpSpPr bwMode="gray">
          <a:xfrm>
            <a:off x="1174750" y="2165350"/>
            <a:ext cx="6384925" cy="819150"/>
            <a:chOff x="1174750" y="2165350"/>
            <a:chExt cx="6384925" cy="819150"/>
          </a:xfrm>
        </p:grpSpPr>
        <p:cxnSp>
          <p:nvCxnSpPr>
            <p:cNvPr id="7" name="Gerade Verbindung 6"/>
            <p:cNvCxnSpPr/>
            <p:nvPr/>
          </p:nvCxnSpPr>
          <p:spPr bwMode="gray">
            <a:xfrm rot="420000">
              <a:off x="1174750" y="2831300"/>
              <a:ext cx="6369050" cy="0"/>
            </a:xfrm>
            <a:prstGeom prst="line">
              <a:avLst/>
            </a:prstGeom>
            <a:ln w="952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5" name="Gerade Verbindung 24"/>
            <p:cNvCxnSpPr/>
            <p:nvPr/>
          </p:nvCxnSpPr>
          <p:spPr bwMode="gray">
            <a:xfrm rot="360000">
              <a:off x="1190625" y="2761450"/>
              <a:ext cx="6369050" cy="0"/>
            </a:xfrm>
            <a:prstGeom prst="line">
              <a:avLst/>
            </a:prstGeom>
            <a:ln w="9525">
              <a:solidFill>
                <a:schemeClr val="bg2"/>
              </a:solidFill>
            </a:ln>
            <a:effectLst/>
          </p:spPr>
          <p:style>
            <a:lnRef idx="2">
              <a:schemeClr val="accent1"/>
            </a:lnRef>
            <a:fillRef idx="0">
              <a:schemeClr val="accent1"/>
            </a:fillRef>
            <a:effectRef idx="1">
              <a:schemeClr val="accent1"/>
            </a:effectRef>
            <a:fontRef idx="minor">
              <a:schemeClr val="tx1"/>
            </a:fontRef>
          </p:style>
        </p:cxnSp>
        <p:pic>
          <p:nvPicPr>
            <p:cNvPr id="2" name="Grafik 1"/>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bwMode="gray">
            <a:xfrm flipH="1">
              <a:off x="1817687" y="2165350"/>
              <a:ext cx="5021263" cy="819150"/>
            </a:xfrm>
            <a:prstGeom prst="rect">
              <a:avLst/>
            </a:prstGeom>
          </p:spPr>
        </p:pic>
      </p:grpSp>
      <p:grpSp>
        <p:nvGrpSpPr>
          <p:cNvPr id="61" name="Gruppieren 7"/>
          <p:cNvGrpSpPr/>
          <p:nvPr/>
        </p:nvGrpSpPr>
        <p:grpSpPr bwMode="gray">
          <a:xfrm>
            <a:off x="1174750" y="3294457"/>
            <a:ext cx="6384925" cy="819150"/>
            <a:chOff x="1167829" y="3294457"/>
            <a:chExt cx="6384925" cy="819150"/>
          </a:xfrm>
        </p:grpSpPr>
        <p:cxnSp>
          <p:nvCxnSpPr>
            <p:cNvPr id="62" name="Gerade Verbindung 26"/>
            <p:cNvCxnSpPr/>
            <p:nvPr/>
          </p:nvCxnSpPr>
          <p:spPr bwMode="gray">
            <a:xfrm rot="420000">
              <a:off x="1167829" y="3960407"/>
              <a:ext cx="6369050" cy="0"/>
            </a:xfrm>
            <a:prstGeom prst="line">
              <a:avLst/>
            </a:prstGeom>
            <a:ln w="952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63" name="Gerade Verbindung 27"/>
            <p:cNvCxnSpPr/>
            <p:nvPr/>
          </p:nvCxnSpPr>
          <p:spPr bwMode="gray">
            <a:xfrm rot="360000">
              <a:off x="1183704" y="3890557"/>
              <a:ext cx="6369050" cy="0"/>
            </a:xfrm>
            <a:prstGeom prst="line">
              <a:avLst/>
            </a:prstGeom>
            <a:ln w="9525">
              <a:solidFill>
                <a:schemeClr val="bg2"/>
              </a:solidFill>
            </a:ln>
            <a:effectLst/>
          </p:spPr>
          <p:style>
            <a:lnRef idx="2">
              <a:schemeClr val="accent1"/>
            </a:lnRef>
            <a:fillRef idx="0">
              <a:schemeClr val="accent1"/>
            </a:fillRef>
            <a:effectRef idx="1">
              <a:schemeClr val="accent1"/>
            </a:effectRef>
            <a:fontRef idx="minor">
              <a:schemeClr val="tx1"/>
            </a:fontRef>
          </p:style>
        </p:cxnSp>
        <p:pic>
          <p:nvPicPr>
            <p:cNvPr id="64" name="Grafik 28"/>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bwMode="gray">
            <a:xfrm flipH="1">
              <a:off x="1810766" y="3294457"/>
              <a:ext cx="5021263" cy="819150"/>
            </a:xfrm>
            <a:prstGeom prst="rect">
              <a:avLst/>
            </a:prstGeom>
          </p:spPr>
        </p:pic>
      </p:grpSp>
      <p:sp>
        <p:nvSpPr>
          <p:cNvPr id="19" name="TextBox 18"/>
          <p:cNvSpPr txBox="1"/>
          <p:nvPr/>
        </p:nvSpPr>
        <p:spPr bwMode="gray">
          <a:xfrm>
            <a:off x="1025235" y="942117"/>
            <a:ext cx="6885709" cy="338554"/>
          </a:xfrm>
          <a:prstGeom prst="rect">
            <a:avLst/>
          </a:prstGeom>
          <a:solidFill>
            <a:schemeClr val="accent1"/>
          </a:solidFill>
          <a:ln>
            <a:noFill/>
          </a:ln>
        </p:spPr>
        <p:txBody>
          <a:bodyPr wrap="square" lIns="0" tIns="0" rIns="0" bIns="0" rtlCol="0" anchor="ctr" anchorCtr="1">
            <a:noAutofit/>
          </a:bodyPr>
          <a:lstStyle/>
          <a:p>
            <a:r>
              <a:rPr lang="en-GB" sz="1600" dirty="0" smtClean="0">
                <a:solidFill>
                  <a:schemeClr val="bg1"/>
                </a:solidFill>
              </a:rPr>
              <a:t>Global IT Organization</a:t>
            </a:r>
            <a:endParaRPr lang="en-GB" sz="1600" dirty="0">
              <a:solidFill>
                <a:schemeClr val="bg1"/>
              </a:solidFill>
            </a:endParaRPr>
          </a:p>
        </p:txBody>
      </p:sp>
      <p:sp>
        <p:nvSpPr>
          <p:cNvPr id="59" name="Rechteck 11"/>
          <p:cNvSpPr/>
          <p:nvPr/>
        </p:nvSpPr>
        <p:spPr bwMode="gray">
          <a:xfrm>
            <a:off x="965924" y="1280671"/>
            <a:ext cx="6945019" cy="342294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endParaRPr lang="en-GB" dirty="0" smtClean="0"/>
          </a:p>
        </p:txBody>
      </p:sp>
      <p:grpSp>
        <p:nvGrpSpPr>
          <p:cNvPr id="35" name="Group 34"/>
          <p:cNvGrpSpPr/>
          <p:nvPr/>
        </p:nvGrpSpPr>
        <p:grpSpPr bwMode="gray">
          <a:xfrm>
            <a:off x="1025237" y="2009418"/>
            <a:ext cx="5347592" cy="538976"/>
            <a:chOff x="253218" y="4607262"/>
            <a:chExt cx="4966854" cy="394900"/>
          </a:xfrm>
        </p:grpSpPr>
        <p:sp>
          <p:nvSpPr>
            <p:cNvPr id="36" name="Flussdiagramm: Datenträger mit direktem Zugriff 23"/>
            <p:cNvSpPr/>
            <p:nvPr/>
          </p:nvSpPr>
          <p:spPr bwMode="gray">
            <a:xfrm>
              <a:off x="4795645" y="4607262"/>
              <a:ext cx="424427" cy="394900"/>
            </a:xfrm>
            <a:prstGeom prst="flowChartMagneticDrum">
              <a:avLst/>
            </a:prstGeom>
            <a:solidFill>
              <a:schemeClr val="accent1"/>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45720" rIns="91440" bIns="45720" numCol="1" spcCol="0" rtlCol="0" fromWordArt="0" anchor="ctr" anchorCtr="0" forceAA="0" compatLnSpc="1">
              <a:prstTxWarp prst="textNoShape">
                <a:avLst/>
              </a:prstTxWarp>
              <a:noAutofit/>
            </a:bodyPr>
            <a:lstStyle/>
            <a:p>
              <a:pPr algn="ctr"/>
              <a:endParaRPr lang="en-GB" dirty="0"/>
            </a:p>
          </p:txBody>
        </p:sp>
        <p:sp>
          <p:nvSpPr>
            <p:cNvPr id="37" name="Flussdiagramm: Datenträger mit direktem Zugriff 25"/>
            <p:cNvSpPr/>
            <p:nvPr/>
          </p:nvSpPr>
          <p:spPr bwMode="gray">
            <a:xfrm>
              <a:off x="253218" y="4607262"/>
              <a:ext cx="424427" cy="394900"/>
            </a:xfrm>
            <a:prstGeom prst="flowChartMagneticDrum">
              <a:avLst/>
            </a:prstGeom>
            <a:solidFill>
              <a:schemeClr val="accent1"/>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45720" rIns="91440" bIns="45720" numCol="1" spcCol="0" rtlCol="0" fromWordArt="0" anchor="ctr" anchorCtr="0" forceAA="0" compatLnSpc="1">
              <a:prstTxWarp prst="textNoShape">
                <a:avLst/>
              </a:prstTxWarp>
              <a:noAutofit/>
            </a:bodyPr>
            <a:lstStyle/>
            <a:p>
              <a:pPr algn="ctr"/>
              <a:endParaRPr lang="en-GB" dirty="0"/>
            </a:p>
          </p:txBody>
        </p:sp>
        <p:sp>
          <p:nvSpPr>
            <p:cNvPr id="38" name="Rechteck 26"/>
            <p:cNvSpPr/>
            <p:nvPr/>
          </p:nvSpPr>
          <p:spPr bwMode="gray">
            <a:xfrm>
              <a:off x="497813" y="4607262"/>
              <a:ext cx="4449520" cy="394900"/>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r>
                <a:rPr lang="en-GB" sz="1600" dirty="0" smtClean="0">
                  <a:solidFill>
                    <a:schemeClr val="bg1"/>
                  </a:solidFill>
                </a:rPr>
                <a:t>Delivery Pipe Payments</a:t>
              </a:r>
              <a:endParaRPr lang="en-GB" sz="1600" dirty="0">
                <a:solidFill>
                  <a:schemeClr val="bg1"/>
                </a:solidFill>
              </a:endParaRPr>
            </a:p>
          </p:txBody>
        </p:sp>
        <p:cxnSp>
          <p:nvCxnSpPr>
            <p:cNvPr id="39" name="Gerader Verbinder 29"/>
            <p:cNvCxnSpPr>
              <a:cxnSpLocks/>
            </p:cNvCxnSpPr>
            <p:nvPr/>
          </p:nvCxnSpPr>
          <p:spPr bwMode="gray">
            <a:xfrm>
              <a:off x="447755" y="4607262"/>
              <a:ext cx="4550140" cy="0"/>
            </a:xfrm>
            <a:prstGeom prst="line">
              <a:avLst/>
            </a:prstGeom>
            <a:solidFill>
              <a:schemeClr val="bg1"/>
            </a:solidFill>
            <a:ln>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0" name="Gerader Verbinder 31"/>
            <p:cNvCxnSpPr>
              <a:cxnSpLocks/>
            </p:cNvCxnSpPr>
            <p:nvPr/>
          </p:nvCxnSpPr>
          <p:spPr bwMode="gray">
            <a:xfrm>
              <a:off x="447503" y="5002162"/>
              <a:ext cx="4550140" cy="0"/>
            </a:xfrm>
            <a:prstGeom prst="line">
              <a:avLst/>
            </a:prstGeom>
            <a:solidFill>
              <a:schemeClr val="bg1"/>
            </a:solidFill>
            <a:ln>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41" name="Group 40"/>
          <p:cNvGrpSpPr/>
          <p:nvPr/>
        </p:nvGrpSpPr>
        <p:grpSpPr bwMode="gray">
          <a:xfrm>
            <a:off x="1025237" y="2695708"/>
            <a:ext cx="5347592" cy="538976"/>
            <a:chOff x="253218" y="4607262"/>
            <a:chExt cx="4966854" cy="394900"/>
          </a:xfrm>
        </p:grpSpPr>
        <p:sp>
          <p:nvSpPr>
            <p:cNvPr id="42" name="Flussdiagramm: Datenträger mit direktem Zugriff 23"/>
            <p:cNvSpPr/>
            <p:nvPr/>
          </p:nvSpPr>
          <p:spPr bwMode="gray">
            <a:xfrm>
              <a:off x="4795645" y="4607262"/>
              <a:ext cx="424427" cy="394900"/>
            </a:xfrm>
            <a:prstGeom prst="flowChartMagneticDrum">
              <a:avLst/>
            </a:prstGeom>
            <a:solidFill>
              <a:schemeClr val="accent1"/>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45720" rIns="91440" bIns="45720" numCol="1" spcCol="0" rtlCol="0" fromWordArt="0" anchor="ctr" anchorCtr="0" forceAA="0" compatLnSpc="1">
              <a:prstTxWarp prst="textNoShape">
                <a:avLst/>
              </a:prstTxWarp>
              <a:noAutofit/>
            </a:bodyPr>
            <a:lstStyle/>
            <a:p>
              <a:pPr algn="ctr"/>
              <a:endParaRPr lang="en-GB" dirty="0"/>
            </a:p>
          </p:txBody>
        </p:sp>
        <p:sp>
          <p:nvSpPr>
            <p:cNvPr id="43" name="Flussdiagramm: Datenträger mit direktem Zugriff 25"/>
            <p:cNvSpPr/>
            <p:nvPr/>
          </p:nvSpPr>
          <p:spPr bwMode="gray">
            <a:xfrm>
              <a:off x="253218" y="4607262"/>
              <a:ext cx="424427" cy="394900"/>
            </a:xfrm>
            <a:prstGeom prst="flowChartMagneticDrum">
              <a:avLst/>
            </a:prstGeom>
            <a:solidFill>
              <a:schemeClr val="accent1"/>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45720" rIns="91440" bIns="45720" numCol="1" spcCol="0" rtlCol="0" fromWordArt="0" anchor="ctr" anchorCtr="0" forceAA="0" compatLnSpc="1">
              <a:prstTxWarp prst="textNoShape">
                <a:avLst/>
              </a:prstTxWarp>
              <a:noAutofit/>
            </a:bodyPr>
            <a:lstStyle/>
            <a:p>
              <a:pPr algn="ctr"/>
              <a:endParaRPr lang="en-GB" dirty="0"/>
            </a:p>
          </p:txBody>
        </p:sp>
        <p:sp>
          <p:nvSpPr>
            <p:cNvPr id="44" name="Rechteck 26"/>
            <p:cNvSpPr/>
            <p:nvPr/>
          </p:nvSpPr>
          <p:spPr bwMode="gray">
            <a:xfrm>
              <a:off x="497813" y="4607262"/>
              <a:ext cx="4449520" cy="394900"/>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r>
                <a:rPr lang="en-GB" sz="1600" dirty="0" smtClean="0">
                  <a:solidFill>
                    <a:schemeClr val="bg1"/>
                  </a:solidFill>
                </a:rPr>
                <a:t>Delivery Pipe Financial Information</a:t>
              </a:r>
              <a:endParaRPr lang="en-GB" sz="1600" dirty="0">
                <a:solidFill>
                  <a:schemeClr val="bg1"/>
                </a:solidFill>
              </a:endParaRPr>
            </a:p>
          </p:txBody>
        </p:sp>
        <p:cxnSp>
          <p:nvCxnSpPr>
            <p:cNvPr id="45" name="Gerader Verbinder 29"/>
            <p:cNvCxnSpPr>
              <a:cxnSpLocks/>
            </p:cNvCxnSpPr>
            <p:nvPr/>
          </p:nvCxnSpPr>
          <p:spPr bwMode="gray">
            <a:xfrm>
              <a:off x="447755" y="4607262"/>
              <a:ext cx="4550140" cy="0"/>
            </a:xfrm>
            <a:prstGeom prst="line">
              <a:avLst/>
            </a:prstGeom>
            <a:solidFill>
              <a:schemeClr val="bg1"/>
            </a:solidFill>
            <a:ln>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6" name="Gerader Verbinder 31"/>
            <p:cNvCxnSpPr>
              <a:cxnSpLocks/>
            </p:cNvCxnSpPr>
            <p:nvPr/>
          </p:nvCxnSpPr>
          <p:spPr bwMode="gray">
            <a:xfrm>
              <a:off x="447503" y="5002162"/>
              <a:ext cx="4550140" cy="0"/>
            </a:xfrm>
            <a:prstGeom prst="line">
              <a:avLst/>
            </a:prstGeom>
            <a:solidFill>
              <a:schemeClr val="bg1"/>
            </a:solidFill>
            <a:ln>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47" name="Group 46"/>
          <p:cNvGrpSpPr/>
          <p:nvPr/>
        </p:nvGrpSpPr>
        <p:grpSpPr bwMode="gray">
          <a:xfrm>
            <a:off x="1025237" y="3381998"/>
            <a:ext cx="5347592" cy="538976"/>
            <a:chOff x="253218" y="4607262"/>
            <a:chExt cx="4966854" cy="394900"/>
          </a:xfrm>
        </p:grpSpPr>
        <p:sp>
          <p:nvSpPr>
            <p:cNvPr id="48" name="Flussdiagramm: Datenträger mit direktem Zugriff 23"/>
            <p:cNvSpPr/>
            <p:nvPr/>
          </p:nvSpPr>
          <p:spPr bwMode="gray">
            <a:xfrm>
              <a:off x="4795645" y="4607262"/>
              <a:ext cx="424427" cy="394900"/>
            </a:xfrm>
            <a:prstGeom prst="flowChartMagneticDrum">
              <a:avLst/>
            </a:prstGeom>
            <a:solidFill>
              <a:schemeClr val="accent1"/>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45720" rIns="91440" bIns="45720" numCol="1" spcCol="0" rtlCol="0" fromWordArt="0" anchor="ctr" anchorCtr="0" forceAA="0" compatLnSpc="1">
              <a:prstTxWarp prst="textNoShape">
                <a:avLst/>
              </a:prstTxWarp>
              <a:noAutofit/>
            </a:bodyPr>
            <a:lstStyle/>
            <a:p>
              <a:pPr algn="ctr"/>
              <a:endParaRPr lang="en-GB" dirty="0"/>
            </a:p>
          </p:txBody>
        </p:sp>
        <p:sp>
          <p:nvSpPr>
            <p:cNvPr id="49" name="Flussdiagramm: Datenträger mit direktem Zugriff 25"/>
            <p:cNvSpPr/>
            <p:nvPr/>
          </p:nvSpPr>
          <p:spPr bwMode="gray">
            <a:xfrm>
              <a:off x="253218" y="4607262"/>
              <a:ext cx="424427" cy="394900"/>
            </a:xfrm>
            <a:prstGeom prst="flowChartMagneticDrum">
              <a:avLst/>
            </a:prstGeom>
            <a:solidFill>
              <a:schemeClr val="accent1"/>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45720" rIns="91440" bIns="45720" numCol="1" spcCol="0" rtlCol="0" fromWordArt="0" anchor="ctr" anchorCtr="0" forceAA="0" compatLnSpc="1">
              <a:prstTxWarp prst="textNoShape">
                <a:avLst/>
              </a:prstTxWarp>
              <a:noAutofit/>
            </a:bodyPr>
            <a:lstStyle/>
            <a:p>
              <a:pPr algn="ctr"/>
              <a:endParaRPr lang="en-GB" dirty="0"/>
            </a:p>
          </p:txBody>
        </p:sp>
        <p:sp>
          <p:nvSpPr>
            <p:cNvPr id="50" name="Rechteck 26"/>
            <p:cNvSpPr/>
            <p:nvPr/>
          </p:nvSpPr>
          <p:spPr bwMode="gray">
            <a:xfrm>
              <a:off x="497813" y="4607262"/>
              <a:ext cx="4449520" cy="394900"/>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r>
                <a:rPr lang="en-GB" sz="1600" dirty="0" smtClean="0">
                  <a:solidFill>
                    <a:schemeClr val="bg1"/>
                  </a:solidFill>
                </a:rPr>
                <a:t>Delivery Pipe Security Services</a:t>
              </a:r>
              <a:endParaRPr lang="en-GB" sz="1600" dirty="0">
                <a:solidFill>
                  <a:schemeClr val="bg1"/>
                </a:solidFill>
              </a:endParaRPr>
            </a:p>
          </p:txBody>
        </p:sp>
        <p:cxnSp>
          <p:nvCxnSpPr>
            <p:cNvPr id="51" name="Gerader Verbinder 29"/>
            <p:cNvCxnSpPr>
              <a:cxnSpLocks/>
            </p:cNvCxnSpPr>
            <p:nvPr/>
          </p:nvCxnSpPr>
          <p:spPr bwMode="gray">
            <a:xfrm>
              <a:off x="447755" y="4607262"/>
              <a:ext cx="4550140" cy="0"/>
            </a:xfrm>
            <a:prstGeom prst="line">
              <a:avLst/>
            </a:prstGeom>
            <a:solidFill>
              <a:schemeClr val="bg1"/>
            </a:solidFill>
            <a:ln>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2" name="Gerader Verbinder 31"/>
            <p:cNvCxnSpPr>
              <a:cxnSpLocks/>
            </p:cNvCxnSpPr>
            <p:nvPr/>
          </p:nvCxnSpPr>
          <p:spPr bwMode="gray">
            <a:xfrm>
              <a:off x="447503" y="5002162"/>
              <a:ext cx="4550140" cy="0"/>
            </a:xfrm>
            <a:prstGeom prst="line">
              <a:avLst/>
            </a:prstGeom>
            <a:solidFill>
              <a:schemeClr val="bg1"/>
            </a:solidFill>
            <a:ln>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53" name="Group 52"/>
          <p:cNvGrpSpPr/>
          <p:nvPr/>
        </p:nvGrpSpPr>
        <p:grpSpPr bwMode="gray">
          <a:xfrm>
            <a:off x="1025237" y="4068288"/>
            <a:ext cx="5347592" cy="538976"/>
            <a:chOff x="253218" y="4607262"/>
            <a:chExt cx="4966854" cy="394900"/>
          </a:xfrm>
        </p:grpSpPr>
        <p:sp>
          <p:nvSpPr>
            <p:cNvPr id="54" name="Flussdiagramm: Datenträger mit direktem Zugriff 23"/>
            <p:cNvSpPr/>
            <p:nvPr/>
          </p:nvSpPr>
          <p:spPr bwMode="gray">
            <a:xfrm>
              <a:off x="4795645" y="4607262"/>
              <a:ext cx="424427" cy="394900"/>
            </a:xfrm>
            <a:prstGeom prst="flowChartMagneticDrum">
              <a:avLst/>
            </a:prstGeom>
            <a:solidFill>
              <a:schemeClr val="accent1"/>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45720" rIns="91440" bIns="45720" numCol="1" spcCol="0" rtlCol="0" fromWordArt="0" anchor="ctr" anchorCtr="0" forceAA="0" compatLnSpc="1">
              <a:prstTxWarp prst="textNoShape">
                <a:avLst/>
              </a:prstTxWarp>
              <a:noAutofit/>
            </a:bodyPr>
            <a:lstStyle/>
            <a:p>
              <a:pPr algn="ctr"/>
              <a:endParaRPr lang="en-GB" dirty="0"/>
            </a:p>
          </p:txBody>
        </p:sp>
        <p:sp>
          <p:nvSpPr>
            <p:cNvPr id="55" name="Flussdiagramm: Datenträger mit direktem Zugriff 25"/>
            <p:cNvSpPr/>
            <p:nvPr/>
          </p:nvSpPr>
          <p:spPr bwMode="gray">
            <a:xfrm>
              <a:off x="253218" y="4607262"/>
              <a:ext cx="424427" cy="394900"/>
            </a:xfrm>
            <a:prstGeom prst="flowChartMagneticDrum">
              <a:avLst/>
            </a:prstGeom>
            <a:solidFill>
              <a:schemeClr val="accent1"/>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45720" rIns="91440" bIns="45720" numCol="1" spcCol="0" rtlCol="0" fromWordArt="0" anchor="ctr" anchorCtr="0" forceAA="0" compatLnSpc="1">
              <a:prstTxWarp prst="textNoShape">
                <a:avLst/>
              </a:prstTxWarp>
              <a:noAutofit/>
            </a:bodyPr>
            <a:lstStyle/>
            <a:p>
              <a:pPr algn="ctr"/>
              <a:endParaRPr lang="en-GB" dirty="0"/>
            </a:p>
          </p:txBody>
        </p:sp>
        <p:sp>
          <p:nvSpPr>
            <p:cNvPr id="56" name="Rechteck 26"/>
            <p:cNvSpPr/>
            <p:nvPr/>
          </p:nvSpPr>
          <p:spPr bwMode="gray">
            <a:xfrm>
              <a:off x="497813" y="4607262"/>
              <a:ext cx="4449520" cy="394900"/>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r>
                <a:rPr lang="en-GB" sz="1600" dirty="0" smtClean="0">
                  <a:solidFill>
                    <a:schemeClr val="bg1"/>
                  </a:solidFill>
                </a:rPr>
                <a:t>Delivery Pipe Stock Exchange</a:t>
              </a:r>
              <a:endParaRPr lang="en-GB" sz="1600" dirty="0">
                <a:solidFill>
                  <a:schemeClr val="bg1"/>
                </a:solidFill>
              </a:endParaRPr>
            </a:p>
          </p:txBody>
        </p:sp>
        <p:cxnSp>
          <p:nvCxnSpPr>
            <p:cNvPr id="57" name="Gerader Verbinder 29"/>
            <p:cNvCxnSpPr>
              <a:cxnSpLocks/>
            </p:cNvCxnSpPr>
            <p:nvPr/>
          </p:nvCxnSpPr>
          <p:spPr bwMode="gray">
            <a:xfrm>
              <a:off x="447755" y="4607262"/>
              <a:ext cx="4550140" cy="0"/>
            </a:xfrm>
            <a:prstGeom prst="line">
              <a:avLst/>
            </a:prstGeom>
            <a:solidFill>
              <a:schemeClr val="bg1"/>
            </a:solidFill>
            <a:ln>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8" name="Gerader Verbinder 31"/>
            <p:cNvCxnSpPr>
              <a:cxnSpLocks/>
            </p:cNvCxnSpPr>
            <p:nvPr/>
          </p:nvCxnSpPr>
          <p:spPr bwMode="gray">
            <a:xfrm>
              <a:off x="447503" y="5002162"/>
              <a:ext cx="4550140" cy="0"/>
            </a:xfrm>
            <a:prstGeom prst="line">
              <a:avLst/>
            </a:prstGeom>
            <a:solidFill>
              <a:schemeClr val="bg1"/>
            </a:solidFill>
            <a:ln>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69" name="Gruppieren 8"/>
          <p:cNvGrpSpPr/>
          <p:nvPr/>
        </p:nvGrpSpPr>
        <p:grpSpPr bwMode="gray">
          <a:xfrm>
            <a:off x="1174750" y="1233944"/>
            <a:ext cx="6384925" cy="819150"/>
            <a:chOff x="1174750" y="2165350"/>
            <a:chExt cx="6384925" cy="819150"/>
          </a:xfrm>
        </p:grpSpPr>
        <p:cxnSp>
          <p:nvCxnSpPr>
            <p:cNvPr id="70" name="Gerade Verbindung 6"/>
            <p:cNvCxnSpPr/>
            <p:nvPr/>
          </p:nvCxnSpPr>
          <p:spPr bwMode="gray">
            <a:xfrm rot="420000">
              <a:off x="1174750" y="2831300"/>
              <a:ext cx="6369050" cy="0"/>
            </a:xfrm>
            <a:prstGeom prst="line">
              <a:avLst/>
            </a:prstGeom>
            <a:ln w="952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71" name="Gerade Verbindung 24"/>
            <p:cNvCxnSpPr/>
            <p:nvPr/>
          </p:nvCxnSpPr>
          <p:spPr bwMode="gray">
            <a:xfrm rot="360000">
              <a:off x="1190625" y="2761450"/>
              <a:ext cx="6369050" cy="0"/>
            </a:xfrm>
            <a:prstGeom prst="line">
              <a:avLst/>
            </a:prstGeom>
            <a:ln w="9525">
              <a:solidFill>
                <a:schemeClr val="bg2"/>
              </a:solidFill>
            </a:ln>
            <a:effectLst/>
          </p:spPr>
          <p:style>
            <a:lnRef idx="2">
              <a:schemeClr val="accent1"/>
            </a:lnRef>
            <a:fillRef idx="0">
              <a:schemeClr val="accent1"/>
            </a:fillRef>
            <a:effectRef idx="1">
              <a:schemeClr val="accent1"/>
            </a:effectRef>
            <a:fontRef idx="minor">
              <a:schemeClr val="tx1"/>
            </a:fontRef>
          </p:style>
        </p:cxnSp>
        <p:pic>
          <p:nvPicPr>
            <p:cNvPr id="72" name="Grafik 1"/>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bwMode="gray">
            <a:xfrm flipH="1">
              <a:off x="1817687" y="2165350"/>
              <a:ext cx="5021263" cy="819150"/>
            </a:xfrm>
            <a:prstGeom prst="rect">
              <a:avLst/>
            </a:prstGeom>
          </p:spPr>
        </p:pic>
      </p:grpSp>
      <p:sp>
        <p:nvSpPr>
          <p:cNvPr id="60" name="TextBox 59"/>
          <p:cNvSpPr txBox="1"/>
          <p:nvPr/>
        </p:nvSpPr>
        <p:spPr bwMode="gray">
          <a:xfrm rot="5400000">
            <a:off x="6064767" y="2761088"/>
            <a:ext cx="2597845" cy="1094508"/>
          </a:xfrm>
          <a:prstGeom prst="rect">
            <a:avLst/>
          </a:prstGeom>
          <a:solidFill>
            <a:schemeClr val="accent1"/>
          </a:solidFill>
          <a:ln>
            <a:noFill/>
          </a:ln>
        </p:spPr>
        <p:txBody>
          <a:bodyPr wrap="square" lIns="0" tIns="0" rIns="0" bIns="0" rtlCol="0" anchor="ctr" anchorCtr="1">
            <a:noAutofit/>
          </a:bodyPr>
          <a:lstStyle>
            <a:defPPr>
              <a:defRPr lang="de-DE"/>
            </a:defPPr>
            <a:lvl1pPr>
              <a:defRPr sz="1600">
                <a:solidFill>
                  <a:schemeClr val="bg1"/>
                </a:solidFill>
              </a:defRPr>
            </a:lvl1pPr>
          </a:lstStyle>
          <a:p>
            <a:pPr lvl="0" algn="ctr"/>
            <a:r>
              <a:rPr lang="en-GB" dirty="0" smtClean="0"/>
              <a:t>Infrastructure </a:t>
            </a:r>
            <a:br>
              <a:rPr lang="en-GB" dirty="0" smtClean="0"/>
            </a:br>
            <a:r>
              <a:rPr lang="en-GB" dirty="0" smtClean="0"/>
              <a:t>&amp; </a:t>
            </a:r>
            <a:br>
              <a:rPr lang="en-GB" dirty="0" smtClean="0"/>
            </a:br>
            <a:r>
              <a:rPr lang="en-GB" dirty="0" smtClean="0"/>
              <a:t>Security</a:t>
            </a:r>
            <a:endParaRPr lang="en-GB" dirty="0"/>
          </a:p>
        </p:txBody>
      </p:sp>
    </p:spTree>
    <p:extLst>
      <p:ext uri="{BB962C8B-B14F-4D97-AF65-F5344CB8AC3E}">
        <p14:creationId xmlns:p14="http://schemas.microsoft.com/office/powerpoint/2010/main" val="3650089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fill="hold" nodeType="withEffect">
                                  <p:stCondLst>
                                    <p:cond delay="0"/>
                                  </p:stCondLst>
                                  <p:childTnLst>
                                    <p:animMotion origin="layout" path="M -4.16667E-6 0 L -4.16667E-6 -0.18095 " pathEditMode="relative" rAng="0" ptsTypes="AA">
                                      <p:cBhvr>
                                        <p:cTn id="6" dur="2000" fill="hold"/>
                                        <p:tgtEl>
                                          <p:spTgt spid="9"/>
                                        </p:tgtEl>
                                        <p:attrNameLst>
                                          <p:attrName>ppt_x</p:attrName>
                                          <p:attrName>ppt_y</p:attrName>
                                        </p:attrNameLst>
                                      </p:cBhvr>
                                      <p:rCtr x="0" y="-9063"/>
                                    </p:animMotion>
                                  </p:childTnLst>
                                </p:cTn>
                              </p:par>
                              <p:par>
                                <p:cTn id="7" presetID="42" presetClass="path" presetSubtype="0" fill="hold" nodeType="withEffect">
                                  <p:stCondLst>
                                    <p:cond delay="0"/>
                                  </p:stCondLst>
                                  <p:childTnLst>
                                    <p:animMotion origin="layout" path="M 2.77778E-7 4.37866E-6 L 2.77778E-7 -0.40056 " pathEditMode="relative" rAng="0" ptsTypes="AA">
                                      <p:cBhvr>
                                        <p:cTn id="8" dur="2000" fill="hold"/>
                                        <p:tgtEl>
                                          <p:spTgt spid="61"/>
                                        </p:tgtEl>
                                        <p:attrNameLst>
                                          <p:attrName>ppt_x</p:attrName>
                                          <p:attrName>ppt_y</p:attrName>
                                        </p:attrNameLst>
                                      </p:cBhvr>
                                      <p:rCtr x="0" y="-20043"/>
                                    </p:animMotion>
                                  </p:childTnLst>
                                </p:cTn>
                              </p:par>
                            </p:childTnLst>
                          </p:cTn>
                        </p:par>
                        <p:par>
                          <p:cTn id="9" fill="hold">
                            <p:stCondLst>
                              <p:cond delay="2000"/>
                            </p:stCondLst>
                            <p:childTnLst>
                              <p:par>
                                <p:cTn id="10" presetID="1" presetClass="entr" presetSubtype="0" fill="hold" grpId="0" nodeType="afterEffect">
                                  <p:stCondLst>
                                    <p:cond delay="0"/>
                                  </p:stCondLst>
                                  <p:childTnLst>
                                    <p:set>
                                      <p:cBhvr>
                                        <p:cTn id="11" dur="1" fill="hold">
                                          <p:stCondLst>
                                            <p:cond delay="0"/>
                                          </p:stCondLst>
                                        </p:cTn>
                                        <p:tgtEl>
                                          <p:spTgt spid="60"/>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69"/>
                                        </p:tgtEl>
                                        <p:attrNameLst>
                                          <p:attrName>style.visibility</p:attrName>
                                        </p:attrNameLst>
                                      </p:cBhvr>
                                      <p:to>
                                        <p:strVal val="visible"/>
                                      </p:to>
                                    </p:set>
                                  </p:childTnLst>
                                </p:cTn>
                              </p:par>
                            </p:childTnLst>
                          </p:cTn>
                        </p:par>
                        <p:par>
                          <p:cTn id="16" fill="hold">
                            <p:stCondLst>
                              <p:cond delay="0"/>
                            </p:stCondLst>
                            <p:childTnLst>
                              <p:par>
                                <p:cTn id="17" presetID="2" presetClass="entr" presetSubtype="8" fill="hold" nodeType="afterEffect">
                                  <p:stCondLst>
                                    <p:cond delay="0"/>
                                  </p:stCondLst>
                                  <p:childTnLst>
                                    <p:set>
                                      <p:cBhvr>
                                        <p:cTn id="18" dur="1" fill="hold">
                                          <p:stCondLst>
                                            <p:cond delay="0"/>
                                          </p:stCondLst>
                                        </p:cTn>
                                        <p:tgtEl>
                                          <p:spTgt spid="35"/>
                                        </p:tgtEl>
                                        <p:attrNameLst>
                                          <p:attrName>style.visibility</p:attrName>
                                        </p:attrNameLst>
                                      </p:cBhvr>
                                      <p:to>
                                        <p:strVal val="visible"/>
                                      </p:to>
                                    </p:set>
                                    <p:anim calcmode="lin" valueType="num">
                                      <p:cBhvr additive="base">
                                        <p:cTn id="19" dur="500" fill="hold"/>
                                        <p:tgtEl>
                                          <p:spTgt spid="35"/>
                                        </p:tgtEl>
                                        <p:attrNameLst>
                                          <p:attrName>ppt_x</p:attrName>
                                        </p:attrNameLst>
                                      </p:cBhvr>
                                      <p:tavLst>
                                        <p:tav tm="0">
                                          <p:val>
                                            <p:strVal val="0-#ppt_w/2"/>
                                          </p:val>
                                        </p:tav>
                                        <p:tav tm="100000">
                                          <p:val>
                                            <p:strVal val="#ppt_x"/>
                                          </p:val>
                                        </p:tav>
                                      </p:tavLst>
                                    </p:anim>
                                    <p:anim calcmode="lin" valueType="num">
                                      <p:cBhvr additive="base">
                                        <p:cTn id="20" dur="500" fill="hold"/>
                                        <p:tgtEl>
                                          <p:spTgt spid="35"/>
                                        </p:tgtEl>
                                        <p:attrNameLst>
                                          <p:attrName>ppt_y</p:attrName>
                                        </p:attrNameLst>
                                      </p:cBhvr>
                                      <p:tavLst>
                                        <p:tav tm="0">
                                          <p:val>
                                            <p:strVal val="#ppt_y"/>
                                          </p:val>
                                        </p:tav>
                                        <p:tav tm="100000">
                                          <p:val>
                                            <p:strVal val="#ppt_y"/>
                                          </p:val>
                                        </p:tav>
                                      </p:tavLst>
                                    </p:anim>
                                  </p:childTnLst>
                                </p:cTn>
                              </p:par>
                              <p:par>
                                <p:cTn id="21" presetID="2" presetClass="entr" presetSubtype="8" fill="hold" nodeType="withEffect">
                                  <p:stCondLst>
                                    <p:cond delay="0"/>
                                  </p:stCondLst>
                                  <p:childTnLst>
                                    <p:set>
                                      <p:cBhvr>
                                        <p:cTn id="22" dur="1" fill="hold">
                                          <p:stCondLst>
                                            <p:cond delay="0"/>
                                          </p:stCondLst>
                                        </p:cTn>
                                        <p:tgtEl>
                                          <p:spTgt spid="41"/>
                                        </p:tgtEl>
                                        <p:attrNameLst>
                                          <p:attrName>style.visibility</p:attrName>
                                        </p:attrNameLst>
                                      </p:cBhvr>
                                      <p:to>
                                        <p:strVal val="visible"/>
                                      </p:to>
                                    </p:set>
                                    <p:anim calcmode="lin" valueType="num">
                                      <p:cBhvr additive="base">
                                        <p:cTn id="23" dur="500" fill="hold"/>
                                        <p:tgtEl>
                                          <p:spTgt spid="41"/>
                                        </p:tgtEl>
                                        <p:attrNameLst>
                                          <p:attrName>ppt_x</p:attrName>
                                        </p:attrNameLst>
                                      </p:cBhvr>
                                      <p:tavLst>
                                        <p:tav tm="0">
                                          <p:val>
                                            <p:strVal val="0-#ppt_w/2"/>
                                          </p:val>
                                        </p:tav>
                                        <p:tav tm="100000">
                                          <p:val>
                                            <p:strVal val="#ppt_x"/>
                                          </p:val>
                                        </p:tav>
                                      </p:tavLst>
                                    </p:anim>
                                    <p:anim calcmode="lin" valueType="num">
                                      <p:cBhvr additive="base">
                                        <p:cTn id="24" dur="500" fill="hold"/>
                                        <p:tgtEl>
                                          <p:spTgt spid="41"/>
                                        </p:tgtEl>
                                        <p:attrNameLst>
                                          <p:attrName>ppt_y</p:attrName>
                                        </p:attrNameLst>
                                      </p:cBhvr>
                                      <p:tavLst>
                                        <p:tav tm="0">
                                          <p:val>
                                            <p:strVal val="#ppt_y"/>
                                          </p:val>
                                        </p:tav>
                                        <p:tav tm="100000">
                                          <p:val>
                                            <p:strVal val="#ppt_y"/>
                                          </p:val>
                                        </p:tav>
                                      </p:tavLst>
                                    </p:anim>
                                  </p:childTnLst>
                                </p:cTn>
                              </p:par>
                              <p:par>
                                <p:cTn id="25" presetID="2" presetClass="entr" presetSubtype="8" fill="hold" nodeType="withEffect">
                                  <p:stCondLst>
                                    <p:cond delay="0"/>
                                  </p:stCondLst>
                                  <p:childTnLst>
                                    <p:set>
                                      <p:cBhvr>
                                        <p:cTn id="26" dur="1" fill="hold">
                                          <p:stCondLst>
                                            <p:cond delay="0"/>
                                          </p:stCondLst>
                                        </p:cTn>
                                        <p:tgtEl>
                                          <p:spTgt spid="47"/>
                                        </p:tgtEl>
                                        <p:attrNameLst>
                                          <p:attrName>style.visibility</p:attrName>
                                        </p:attrNameLst>
                                      </p:cBhvr>
                                      <p:to>
                                        <p:strVal val="visible"/>
                                      </p:to>
                                    </p:set>
                                    <p:anim calcmode="lin" valueType="num">
                                      <p:cBhvr additive="base">
                                        <p:cTn id="27" dur="500" fill="hold"/>
                                        <p:tgtEl>
                                          <p:spTgt spid="47"/>
                                        </p:tgtEl>
                                        <p:attrNameLst>
                                          <p:attrName>ppt_x</p:attrName>
                                        </p:attrNameLst>
                                      </p:cBhvr>
                                      <p:tavLst>
                                        <p:tav tm="0">
                                          <p:val>
                                            <p:strVal val="0-#ppt_w/2"/>
                                          </p:val>
                                        </p:tav>
                                        <p:tav tm="100000">
                                          <p:val>
                                            <p:strVal val="#ppt_x"/>
                                          </p:val>
                                        </p:tav>
                                      </p:tavLst>
                                    </p:anim>
                                    <p:anim calcmode="lin" valueType="num">
                                      <p:cBhvr additive="base">
                                        <p:cTn id="28" dur="500" fill="hold"/>
                                        <p:tgtEl>
                                          <p:spTgt spid="47"/>
                                        </p:tgtEl>
                                        <p:attrNameLst>
                                          <p:attrName>ppt_y</p:attrName>
                                        </p:attrNameLst>
                                      </p:cBhvr>
                                      <p:tavLst>
                                        <p:tav tm="0">
                                          <p:val>
                                            <p:strVal val="#ppt_y"/>
                                          </p:val>
                                        </p:tav>
                                        <p:tav tm="100000">
                                          <p:val>
                                            <p:strVal val="#ppt_y"/>
                                          </p:val>
                                        </p:tav>
                                      </p:tavLst>
                                    </p:anim>
                                  </p:childTnLst>
                                </p:cTn>
                              </p:par>
                              <p:par>
                                <p:cTn id="29" presetID="2" presetClass="entr" presetSubtype="8" fill="hold" nodeType="withEffect">
                                  <p:stCondLst>
                                    <p:cond delay="0"/>
                                  </p:stCondLst>
                                  <p:childTnLst>
                                    <p:set>
                                      <p:cBhvr>
                                        <p:cTn id="30" dur="1" fill="hold">
                                          <p:stCondLst>
                                            <p:cond delay="0"/>
                                          </p:stCondLst>
                                        </p:cTn>
                                        <p:tgtEl>
                                          <p:spTgt spid="53"/>
                                        </p:tgtEl>
                                        <p:attrNameLst>
                                          <p:attrName>style.visibility</p:attrName>
                                        </p:attrNameLst>
                                      </p:cBhvr>
                                      <p:to>
                                        <p:strVal val="visible"/>
                                      </p:to>
                                    </p:set>
                                    <p:anim calcmode="lin" valueType="num">
                                      <p:cBhvr additive="base">
                                        <p:cTn id="31" dur="500" fill="hold"/>
                                        <p:tgtEl>
                                          <p:spTgt spid="53"/>
                                        </p:tgtEl>
                                        <p:attrNameLst>
                                          <p:attrName>ppt_x</p:attrName>
                                        </p:attrNameLst>
                                      </p:cBhvr>
                                      <p:tavLst>
                                        <p:tav tm="0">
                                          <p:val>
                                            <p:strVal val="0-#ppt_w/2"/>
                                          </p:val>
                                        </p:tav>
                                        <p:tav tm="100000">
                                          <p:val>
                                            <p:strVal val="#ppt_x"/>
                                          </p:val>
                                        </p:tav>
                                      </p:tavLst>
                                    </p:anim>
                                    <p:anim calcmode="lin" valueType="num">
                                      <p:cBhvr additive="base">
                                        <p:cTn id="32" dur="500" fill="hold"/>
                                        <p:tgtEl>
                                          <p:spTgt spid="53"/>
                                        </p:tgtEl>
                                        <p:attrNameLst>
                                          <p:attrName>ppt_y</p:attrName>
                                        </p:attrNameLst>
                                      </p:cBhvr>
                                      <p:tavLst>
                                        <p:tav tm="0">
                                          <p:val>
                                            <p:strVal val="#ppt_y"/>
                                          </p:val>
                                        </p:tav>
                                        <p:tav tm="100000">
                                          <p:val>
                                            <p:strVal val="#ppt_y"/>
                                          </p:val>
                                        </p:tav>
                                      </p:tavLst>
                                    </p:anim>
                                  </p:childTnLst>
                                </p:cTn>
                              </p:par>
                              <p:par>
                                <p:cTn id="33" presetID="2" presetClass="entr" presetSubtype="8" fill="hold" grpId="0" nodeType="withEffect">
                                  <p:stCondLst>
                                    <p:cond delay="0"/>
                                  </p:stCondLst>
                                  <p:childTnLst>
                                    <p:set>
                                      <p:cBhvr>
                                        <p:cTn id="34" dur="1" fill="hold">
                                          <p:stCondLst>
                                            <p:cond delay="0"/>
                                          </p:stCondLst>
                                        </p:cTn>
                                        <p:tgtEl>
                                          <p:spTgt spid="59"/>
                                        </p:tgtEl>
                                        <p:attrNameLst>
                                          <p:attrName>style.visibility</p:attrName>
                                        </p:attrNameLst>
                                      </p:cBhvr>
                                      <p:to>
                                        <p:strVal val="visible"/>
                                      </p:to>
                                    </p:set>
                                    <p:anim calcmode="lin" valueType="num">
                                      <p:cBhvr additive="base">
                                        <p:cTn id="35" dur="500" fill="hold"/>
                                        <p:tgtEl>
                                          <p:spTgt spid="59"/>
                                        </p:tgtEl>
                                        <p:attrNameLst>
                                          <p:attrName>ppt_x</p:attrName>
                                        </p:attrNameLst>
                                      </p:cBhvr>
                                      <p:tavLst>
                                        <p:tav tm="0">
                                          <p:val>
                                            <p:strVal val="0-#ppt_w/2"/>
                                          </p:val>
                                        </p:tav>
                                        <p:tav tm="100000">
                                          <p:val>
                                            <p:strVal val="#ppt_x"/>
                                          </p:val>
                                        </p:tav>
                                      </p:tavLst>
                                    </p:anim>
                                    <p:anim calcmode="lin" valueType="num">
                                      <p:cBhvr additive="base">
                                        <p:cTn id="36" dur="500" fill="hold"/>
                                        <p:tgtEl>
                                          <p:spTgt spid="5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60"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Content Placeholder 5"/>
          <p:cNvSpPr txBox="1">
            <a:spLocks/>
          </p:cNvSpPr>
          <p:nvPr/>
        </p:nvSpPr>
        <p:spPr>
          <a:xfrm>
            <a:off x="3032588" y="2683572"/>
            <a:ext cx="2449902" cy="953704"/>
          </a:xfrm>
          <a:prstGeom prst="rect">
            <a:avLst/>
          </a:prstGeom>
        </p:spPr>
        <p:txBody>
          <a:bodyPr vert="horz" lIns="0" tIns="0" rIns="0" bIns="0" rtlCol="0" anchor="t" anchorCtr="0">
            <a:noAutofit/>
          </a:bodyPr>
          <a:lstStyle>
            <a:lvl1pPr marL="285750" indent="-285750" algn="l" defTabSz="457200" rtl="0" eaLnBrk="1" latinLnBrk="0" hangingPunct="1">
              <a:lnSpc>
                <a:spcPct val="120000"/>
              </a:lnSpc>
              <a:spcBef>
                <a:spcPts val="0"/>
              </a:spcBef>
              <a:buFont typeface="Arial"/>
              <a:buChar char="•"/>
              <a:defRPr sz="1800" kern="1200">
                <a:solidFill>
                  <a:srgbClr val="FFFFFF"/>
                </a:solidFill>
                <a:latin typeface="Arial"/>
                <a:ea typeface="+mn-ea"/>
                <a:cs typeface="Arial"/>
              </a:defRPr>
            </a:lvl1pPr>
            <a:lvl2pPr marL="457200" indent="0" algn="l" defTabSz="457200" rtl="0" eaLnBrk="1" latinLnBrk="0" hangingPunct="1">
              <a:spcBef>
                <a:spcPct val="20000"/>
              </a:spcBef>
              <a:buFont typeface="Arial"/>
              <a:buNone/>
              <a:defRPr sz="1600" kern="1200">
                <a:solidFill>
                  <a:schemeClr val="tx1"/>
                </a:solidFill>
                <a:latin typeface="Arial"/>
                <a:ea typeface="+mn-ea"/>
                <a:cs typeface="Arial"/>
              </a:defRPr>
            </a:lvl2pPr>
            <a:lvl3pPr marL="914400" indent="0" algn="l" defTabSz="457200" rtl="0" eaLnBrk="1" latinLnBrk="0" hangingPunct="1">
              <a:spcBef>
                <a:spcPct val="20000"/>
              </a:spcBef>
              <a:buFont typeface="Arial"/>
              <a:buNone/>
              <a:defRPr sz="1600" kern="1200">
                <a:solidFill>
                  <a:schemeClr val="tx1"/>
                </a:solidFill>
                <a:latin typeface="Arial"/>
                <a:ea typeface="+mn-ea"/>
                <a:cs typeface="Arial"/>
              </a:defRPr>
            </a:lvl3pPr>
            <a:lvl4pPr marL="1371600" indent="0" algn="l" defTabSz="457200" rtl="0" eaLnBrk="1" latinLnBrk="0" hangingPunct="1">
              <a:spcBef>
                <a:spcPct val="20000"/>
              </a:spcBef>
              <a:buFont typeface="Arial"/>
              <a:buNone/>
              <a:defRPr sz="1600" kern="1200">
                <a:solidFill>
                  <a:schemeClr val="tx1"/>
                </a:solidFill>
                <a:latin typeface="Arial"/>
                <a:ea typeface="+mn-ea"/>
                <a:cs typeface="Arial"/>
              </a:defRPr>
            </a:lvl4pPr>
            <a:lvl5pPr marL="1828800" indent="0" algn="l" defTabSz="457200" rtl="0" eaLnBrk="1" latinLnBrk="0" hangingPunct="1">
              <a:spcBef>
                <a:spcPct val="20000"/>
              </a:spcBef>
              <a:buFont typeface="Arial"/>
              <a:buNone/>
              <a:defRPr sz="16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GB" sz="1600" dirty="0" smtClean="0">
                <a:solidFill>
                  <a:schemeClr val="bg1"/>
                </a:solidFill>
              </a:rPr>
              <a:t>I’m great at this </a:t>
            </a:r>
            <a:r>
              <a:rPr lang="en-GB" sz="1600" b="1" dirty="0" smtClean="0">
                <a:solidFill>
                  <a:schemeClr val="accent5"/>
                </a:solidFill>
              </a:rPr>
              <a:t>one thing </a:t>
            </a:r>
            <a:r>
              <a:rPr lang="en-GB" sz="1600" dirty="0" smtClean="0">
                <a:solidFill>
                  <a:schemeClr val="bg1"/>
                </a:solidFill>
              </a:rPr>
              <a:t>and familiar with all this </a:t>
            </a:r>
            <a:r>
              <a:rPr lang="en-GB" sz="1600" b="1" dirty="0" smtClean="0">
                <a:solidFill>
                  <a:schemeClr val="tx2"/>
                </a:solidFill>
              </a:rPr>
              <a:t>other stuff</a:t>
            </a:r>
            <a:r>
              <a:rPr lang="en-GB" sz="1600" dirty="0" smtClean="0"/>
              <a:t>.</a:t>
            </a:r>
            <a:endParaRPr lang="en-GB" sz="1600" dirty="0" smtClean="0"/>
          </a:p>
        </p:txBody>
      </p:sp>
      <p:sp>
        <p:nvSpPr>
          <p:cNvPr id="4" name="Titel 3"/>
          <p:cNvSpPr>
            <a:spLocks noGrp="1"/>
          </p:cNvSpPr>
          <p:nvPr>
            <p:ph type="title"/>
          </p:nvPr>
        </p:nvSpPr>
        <p:spPr/>
        <p:txBody>
          <a:bodyPr/>
          <a:lstStyle/>
          <a:p>
            <a:r>
              <a:rPr lang="en-GB" dirty="0" smtClean="0"/>
              <a:t>From I- to T- to </a:t>
            </a:r>
            <a:r>
              <a:rPr lang="en-GB" sz="3600" dirty="0" smtClean="0">
                <a:sym typeface="Symbol"/>
              </a:rPr>
              <a:t></a:t>
            </a:r>
            <a:r>
              <a:rPr lang="en-GB" dirty="0" smtClean="0"/>
              <a:t>-shaped profiles</a:t>
            </a:r>
            <a:endParaRPr lang="en-GB" dirty="0"/>
          </a:p>
        </p:txBody>
      </p:sp>
      <p:pic>
        <p:nvPicPr>
          <p:cNvPr id="15" name="Grafik 14"/>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460000" y="-2275"/>
            <a:ext cx="684000" cy="684000"/>
          </a:xfrm>
          <a:prstGeom prst="rect">
            <a:avLst/>
          </a:prstGeom>
        </p:spPr>
      </p:pic>
      <p:sp>
        <p:nvSpPr>
          <p:cNvPr id="12" name="Textfeld 11"/>
          <p:cNvSpPr txBox="1"/>
          <p:nvPr/>
        </p:nvSpPr>
        <p:spPr>
          <a:xfrm>
            <a:off x="8567122" y="688461"/>
            <a:ext cx="484428" cy="246221"/>
          </a:xfrm>
          <a:prstGeom prst="rect">
            <a:avLst/>
          </a:prstGeom>
          <a:noFill/>
        </p:spPr>
        <p:txBody>
          <a:bodyPr wrap="none" rtlCol="0">
            <a:spAutoFit/>
          </a:bodyPr>
          <a:lstStyle/>
          <a:p>
            <a:pPr algn="ctr"/>
            <a:r>
              <a:rPr lang="en-GB" sz="1000" dirty="0" smtClean="0">
                <a:solidFill>
                  <a:schemeClr val="tx2"/>
                </a:solidFill>
              </a:rPr>
              <a:t>Skills</a:t>
            </a:r>
            <a:endParaRPr lang="en-GB" sz="1000" dirty="0">
              <a:solidFill>
                <a:schemeClr val="tx2"/>
              </a:solidFill>
            </a:endParaRPr>
          </a:p>
        </p:txBody>
      </p:sp>
      <p:grpSp>
        <p:nvGrpSpPr>
          <p:cNvPr id="39" name="Group 38"/>
          <p:cNvGrpSpPr/>
          <p:nvPr/>
        </p:nvGrpSpPr>
        <p:grpSpPr bwMode="gray">
          <a:xfrm>
            <a:off x="1007929" y="3759957"/>
            <a:ext cx="7626484" cy="946800"/>
            <a:chOff x="1007929" y="3759957"/>
            <a:chExt cx="7626484" cy="946800"/>
          </a:xfrm>
        </p:grpSpPr>
        <p:sp>
          <p:nvSpPr>
            <p:cNvPr id="16" name="Rectangle 8"/>
            <p:cNvSpPr/>
            <p:nvPr/>
          </p:nvSpPr>
          <p:spPr bwMode="gray">
            <a:xfrm>
              <a:off x="1954729" y="3759957"/>
              <a:ext cx="6679684" cy="946800"/>
            </a:xfrm>
            <a:prstGeom prst="rect">
              <a:avLst/>
            </a:prstGeom>
            <a:solidFill>
              <a:schemeClr val="bg1"/>
            </a:solidFill>
            <a:ln w="19050">
              <a:noFill/>
            </a:ln>
          </p:spPr>
          <p:txBody>
            <a:bodyPr lIns="108000" tIns="0" rIns="36000" bIns="90000" anchor="b" anchorCtr="0">
              <a:noAutofit/>
            </a:bodyPr>
            <a:lstStyle/>
            <a:p>
              <a:pPr>
                <a:spcAft>
                  <a:spcPts val="300"/>
                </a:spcAft>
                <a:defRPr/>
              </a:pPr>
              <a:r>
                <a:rPr lang="en-GB" sz="1600" i="1" dirty="0" smtClean="0">
                  <a:solidFill>
                    <a:schemeClr val="accent5"/>
                  </a:solidFill>
                  <a:latin typeface="Arial" pitchFamily="34" charset="0"/>
                  <a:cs typeface="Arial" pitchFamily="34" charset="0"/>
                </a:rPr>
                <a:t>You’ll find open minded people for </a:t>
              </a:r>
              <a:r>
                <a:rPr lang="en-GB" sz="2400" dirty="0" smtClean="0">
                  <a:solidFill>
                    <a:schemeClr val="accent5"/>
                  </a:solidFill>
                  <a:sym typeface="Symbol"/>
                </a:rPr>
                <a:t></a:t>
              </a:r>
              <a:r>
                <a:rPr lang="en-GB" sz="1600" i="1" dirty="0" smtClean="0">
                  <a:solidFill>
                    <a:schemeClr val="accent5"/>
                  </a:solidFill>
                  <a:latin typeface="Arial" pitchFamily="34" charset="0"/>
                  <a:cs typeface="Arial" pitchFamily="34" charset="0"/>
                </a:rPr>
                <a:t>-shaped jobs and strong collaboration inside your company.</a:t>
              </a:r>
            </a:p>
            <a:p>
              <a:pPr>
                <a:spcAft>
                  <a:spcPts val="300"/>
                </a:spcAft>
                <a:defRPr/>
              </a:pPr>
              <a:r>
                <a:rPr lang="en-GB" sz="1600" i="1" dirty="0" smtClean="0">
                  <a:solidFill>
                    <a:schemeClr val="accent5"/>
                  </a:solidFill>
                  <a:latin typeface="Arial" pitchFamily="34" charset="0"/>
                  <a:cs typeface="Arial" pitchFamily="34" charset="0"/>
                </a:rPr>
                <a:t>Reward this </a:t>
              </a:r>
              <a:r>
                <a:rPr lang="en-GB" sz="1600" i="1" dirty="0" err="1" smtClean="0">
                  <a:solidFill>
                    <a:schemeClr val="accent5"/>
                  </a:solidFill>
                  <a:latin typeface="Arial" pitchFamily="34" charset="0"/>
                  <a:cs typeface="Arial" pitchFamily="34" charset="0"/>
                </a:rPr>
                <a:t>behavior</a:t>
              </a:r>
              <a:r>
                <a:rPr lang="en-GB" sz="1600" i="1" dirty="0" smtClean="0">
                  <a:solidFill>
                    <a:schemeClr val="accent5"/>
                  </a:solidFill>
                  <a:latin typeface="Arial" pitchFamily="34" charset="0"/>
                  <a:cs typeface="Arial" pitchFamily="34" charset="0"/>
                </a:rPr>
                <a:t>, promote the pioneers – and culture will follow.</a:t>
              </a:r>
              <a:endParaRPr lang="en-GB" sz="1600" dirty="0">
                <a:solidFill>
                  <a:schemeClr val="accent5"/>
                </a:solidFill>
              </a:endParaRPr>
            </a:p>
          </p:txBody>
        </p:sp>
        <p:pic>
          <p:nvPicPr>
            <p:cNvPr id="13" name="Picture 2" descr="\\base.dom\daten\zuerich\Homes\TKSRO\Documents\DevOps\2017-06-05 DOES\PNG\43_lightblub_solid_marine_rgb.png"/>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gray">
            <a:xfrm>
              <a:off x="1007929" y="3759957"/>
              <a:ext cx="946800" cy="946800"/>
            </a:xfrm>
            <a:prstGeom prst="rect">
              <a:avLst/>
            </a:prstGeom>
            <a:noFill/>
            <a:ln w="9525">
              <a:noFill/>
            </a:ln>
            <a:extLst>
              <a:ext uri="{909E8E84-426E-40DD-AFC4-6F175D3DCCD1}">
                <a14:hiddenFill xmlns:a14="http://schemas.microsoft.com/office/drawing/2010/main">
                  <a:solidFill>
                    <a:srgbClr val="FFFFFF"/>
                  </a:solidFill>
                </a14:hiddenFill>
              </a:ext>
            </a:extLst>
          </p:spPr>
        </p:pic>
      </p:grpSp>
      <p:sp>
        <p:nvSpPr>
          <p:cNvPr id="26" name="Content Placeholder 6"/>
          <p:cNvSpPr txBox="1">
            <a:spLocks/>
          </p:cNvSpPr>
          <p:nvPr/>
        </p:nvSpPr>
        <p:spPr>
          <a:xfrm>
            <a:off x="6064371" y="2683572"/>
            <a:ext cx="2570042" cy="1074474"/>
          </a:xfrm>
          <a:prstGeom prst="rect">
            <a:avLst/>
          </a:prstGeom>
        </p:spPr>
        <p:txBody>
          <a:bodyPr vert="horz" lIns="0" tIns="0" rIns="0" bIns="0" rtlCol="0" anchor="t" anchorCtr="0">
            <a:noAutofit/>
          </a:bodyPr>
          <a:lstStyle>
            <a:defPPr>
              <a:defRPr lang="de-DE"/>
            </a:defPPr>
            <a:lvl1pPr marL="0" algn="l" defTabSz="914400" rtl="0" eaLnBrk="1" latinLnBrk="0" hangingPunct="1">
              <a:defRPr sz="800" b="0" kern="1200">
                <a:solidFill>
                  <a:srgbClr val="000000"/>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600" dirty="0" smtClean="0">
                <a:solidFill>
                  <a:schemeClr val="bg1"/>
                </a:solidFill>
              </a:rPr>
              <a:t>I’m great at this </a:t>
            </a:r>
            <a:r>
              <a:rPr lang="en-GB" sz="1600" b="1" dirty="0" smtClean="0">
                <a:solidFill>
                  <a:schemeClr val="accent5"/>
                </a:solidFill>
              </a:rPr>
              <a:t>one thing</a:t>
            </a:r>
            <a:r>
              <a:rPr lang="en-GB" sz="1600" dirty="0" smtClean="0">
                <a:solidFill>
                  <a:schemeClr val="bg1"/>
                </a:solidFill>
              </a:rPr>
              <a:t>, learning a</a:t>
            </a:r>
            <a:r>
              <a:rPr lang="en-GB" sz="1600" dirty="0" smtClean="0">
                <a:solidFill>
                  <a:srgbClr val="008000"/>
                </a:solidFill>
              </a:rPr>
              <a:t> </a:t>
            </a:r>
            <a:r>
              <a:rPr lang="en-GB" sz="1600" b="1" dirty="0" smtClean="0">
                <a:solidFill>
                  <a:srgbClr val="008000"/>
                </a:solidFill>
              </a:rPr>
              <a:t>new area</a:t>
            </a:r>
            <a:r>
              <a:rPr lang="en-GB" sz="1600" dirty="0" smtClean="0">
                <a:solidFill>
                  <a:srgbClr val="008000"/>
                </a:solidFill>
              </a:rPr>
              <a:t> </a:t>
            </a:r>
            <a:r>
              <a:rPr lang="en-GB" sz="1600" dirty="0" smtClean="0">
                <a:solidFill>
                  <a:schemeClr val="bg1"/>
                </a:solidFill>
              </a:rPr>
              <a:t>and familiar with all this </a:t>
            </a:r>
            <a:r>
              <a:rPr lang="en-GB" sz="1600" b="1" dirty="0" smtClean="0">
                <a:solidFill>
                  <a:schemeClr val="tx2"/>
                </a:solidFill>
              </a:rPr>
              <a:t>other stuff</a:t>
            </a:r>
            <a:r>
              <a:rPr lang="en-GB" sz="1600" dirty="0" smtClean="0">
                <a:solidFill>
                  <a:schemeClr val="bg1"/>
                </a:solidFill>
              </a:rPr>
              <a:t>.</a:t>
            </a:r>
          </a:p>
          <a:p>
            <a:endParaRPr lang="en-GB" sz="1600" dirty="0"/>
          </a:p>
        </p:txBody>
      </p:sp>
      <p:sp>
        <p:nvSpPr>
          <p:cNvPr id="27" name="Content Placeholder 5"/>
          <p:cNvSpPr txBox="1">
            <a:spLocks/>
          </p:cNvSpPr>
          <p:nvPr/>
        </p:nvSpPr>
        <p:spPr>
          <a:xfrm>
            <a:off x="1014413" y="2683572"/>
            <a:ext cx="1539006" cy="583364"/>
          </a:xfrm>
          <a:prstGeom prst="rect">
            <a:avLst/>
          </a:prstGeom>
        </p:spPr>
        <p:txBody>
          <a:bodyPr vert="horz" lIns="0" tIns="0" rIns="0" bIns="0" rtlCol="0" anchor="t" anchorCtr="0">
            <a:noAutofit/>
          </a:bodyPr>
          <a:lstStyle>
            <a:lvl1pPr marL="0" indent="0" algn="l" defTabSz="457200" rtl="0" eaLnBrk="1" latinLnBrk="0" hangingPunct="1">
              <a:lnSpc>
                <a:spcPct val="120000"/>
              </a:lnSpc>
              <a:spcBef>
                <a:spcPts val="0"/>
              </a:spcBef>
              <a:buFont typeface="Arial"/>
              <a:buNone/>
              <a:defRPr sz="1600" kern="1200">
                <a:solidFill>
                  <a:schemeClr val="tx1"/>
                </a:solidFill>
                <a:latin typeface="Arial"/>
                <a:ea typeface="+mn-ea"/>
                <a:cs typeface="Arial"/>
              </a:defRPr>
            </a:lvl1pPr>
            <a:lvl2pPr marL="457200" indent="0" algn="l" defTabSz="457200" rtl="0" eaLnBrk="1" latinLnBrk="0" hangingPunct="1">
              <a:spcBef>
                <a:spcPct val="20000"/>
              </a:spcBef>
              <a:buFont typeface="Arial"/>
              <a:buNone/>
              <a:defRPr sz="1600" kern="1200">
                <a:solidFill>
                  <a:schemeClr val="tx1"/>
                </a:solidFill>
                <a:latin typeface="Arial"/>
                <a:ea typeface="+mn-ea"/>
                <a:cs typeface="Arial"/>
              </a:defRPr>
            </a:lvl2pPr>
            <a:lvl3pPr marL="914400" indent="0" algn="l" defTabSz="457200" rtl="0" eaLnBrk="1" latinLnBrk="0" hangingPunct="1">
              <a:spcBef>
                <a:spcPct val="20000"/>
              </a:spcBef>
              <a:buFont typeface="Arial"/>
              <a:buNone/>
              <a:defRPr sz="1600" kern="1200">
                <a:solidFill>
                  <a:schemeClr val="tx1"/>
                </a:solidFill>
                <a:latin typeface="Arial"/>
                <a:ea typeface="+mn-ea"/>
                <a:cs typeface="Arial"/>
              </a:defRPr>
            </a:lvl3pPr>
            <a:lvl4pPr marL="1371600" indent="0" algn="l" defTabSz="457200" rtl="0" eaLnBrk="1" latinLnBrk="0" hangingPunct="1">
              <a:spcBef>
                <a:spcPct val="20000"/>
              </a:spcBef>
              <a:buFont typeface="Arial"/>
              <a:buNone/>
              <a:defRPr sz="1600" kern="1200">
                <a:solidFill>
                  <a:schemeClr val="tx1"/>
                </a:solidFill>
                <a:latin typeface="Arial"/>
                <a:ea typeface="+mn-ea"/>
                <a:cs typeface="Arial"/>
              </a:defRPr>
            </a:lvl4pPr>
            <a:lvl5pPr marL="1828800" indent="0" algn="l" defTabSz="457200" rtl="0" eaLnBrk="1" latinLnBrk="0" hangingPunct="1">
              <a:spcBef>
                <a:spcPct val="20000"/>
              </a:spcBef>
              <a:buFont typeface="Arial"/>
              <a:buNone/>
              <a:defRPr sz="16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GB" dirty="0" smtClean="0">
                <a:solidFill>
                  <a:schemeClr val="bg1"/>
                </a:solidFill>
              </a:rPr>
              <a:t>I’m great at this </a:t>
            </a:r>
            <a:r>
              <a:rPr lang="en-GB" b="1" dirty="0" smtClean="0">
                <a:solidFill>
                  <a:schemeClr val="accent5"/>
                </a:solidFill>
              </a:rPr>
              <a:t>one thing</a:t>
            </a:r>
            <a:r>
              <a:rPr lang="en-GB" dirty="0" smtClean="0">
                <a:solidFill>
                  <a:schemeClr val="bg1"/>
                </a:solidFill>
              </a:rPr>
              <a:t>.</a:t>
            </a:r>
            <a:endParaRPr lang="en-GB" dirty="0" smtClean="0">
              <a:solidFill>
                <a:schemeClr val="bg1"/>
              </a:solidFill>
            </a:endParaRPr>
          </a:p>
        </p:txBody>
      </p:sp>
      <p:grpSp>
        <p:nvGrpSpPr>
          <p:cNvPr id="35" name="Group 34"/>
          <p:cNvGrpSpPr/>
          <p:nvPr/>
        </p:nvGrpSpPr>
        <p:grpSpPr>
          <a:xfrm>
            <a:off x="3595139" y="1112620"/>
            <a:ext cx="1324800" cy="1466699"/>
            <a:chOff x="3818429" y="1030070"/>
            <a:chExt cx="1324800" cy="1466699"/>
          </a:xfrm>
        </p:grpSpPr>
        <p:sp>
          <p:nvSpPr>
            <p:cNvPr id="28" name="Rectangle 27"/>
            <p:cNvSpPr/>
            <p:nvPr/>
          </p:nvSpPr>
          <p:spPr>
            <a:xfrm>
              <a:off x="3818429" y="1030070"/>
              <a:ext cx="1324800" cy="25942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0" tIns="0" rIns="0" bIns="0" numCol="1" spcCol="0" rtlCol="0" fromWordArt="0" anchor="ctr" anchorCtr="1" forceAA="0" compatLnSpc="1">
              <a:prstTxWarp prst="textNoShape">
                <a:avLst/>
              </a:prstTxWarp>
              <a:noAutofit/>
            </a:bodyPr>
            <a:lstStyle/>
            <a:p>
              <a:pPr algn="ctr"/>
              <a:r>
                <a:rPr lang="en-GB" sz="1600" dirty="0" smtClean="0"/>
                <a:t>Generalist</a:t>
              </a:r>
              <a:endParaRPr lang="en-GB" sz="1600" dirty="0" smtClean="0"/>
            </a:p>
          </p:txBody>
        </p:sp>
        <p:sp>
          <p:nvSpPr>
            <p:cNvPr id="29" name="Rectangle 28"/>
            <p:cNvSpPr/>
            <p:nvPr/>
          </p:nvSpPr>
          <p:spPr>
            <a:xfrm rot="5400000">
              <a:off x="3877194" y="1763420"/>
              <a:ext cx="1207271" cy="25942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0" tIns="0" rIns="0" bIns="0" numCol="1" spcCol="0" rtlCol="0" fromWordArt="0" anchor="ctr" anchorCtr="1" forceAA="0" compatLnSpc="1">
              <a:prstTxWarp prst="textNoShape">
                <a:avLst/>
              </a:prstTxWarp>
              <a:noAutofit/>
            </a:bodyPr>
            <a:lstStyle/>
            <a:p>
              <a:pPr algn="ctr"/>
              <a:r>
                <a:rPr lang="en-GB" sz="1600" dirty="0" smtClean="0"/>
                <a:t>Specialist</a:t>
              </a:r>
              <a:endParaRPr lang="en-GB" sz="1600" dirty="0" smtClean="0"/>
            </a:p>
          </p:txBody>
        </p:sp>
      </p:grpSp>
      <p:sp>
        <p:nvSpPr>
          <p:cNvPr id="30" name="Rectangle 29"/>
          <p:cNvSpPr/>
          <p:nvPr/>
        </p:nvSpPr>
        <p:spPr>
          <a:xfrm rot="5400000">
            <a:off x="863467" y="1716256"/>
            <a:ext cx="1466699" cy="25942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0" tIns="0" rIns="0" bIns="0" numCol="1" spcCol="0" rtlCol="0" fromWordArt="0" anchor="ctr" anchorCtr="1" forceAA="0" compatLnSpc="1">
            <a:prstTxWarp prst="textNoShape">
              <a:avLst/>
            </a:prstTxWarp>
            <a:noAutofit/>
          </a:bodyPr>
          <a:lstStyle/>
          <a:p>
            <a:pPr algn="ctr"/>
            <a:r>
              <a:rPr lang="en-GB" sz="1600" dirty="0" smtClean="0"/>
              <a:t>Specialist</a:t>
            </a:r>
            <a:endParaRPr lang="en-GB" sz="1600" dirty="0" smtClean="0"/>
          </a:p>
        </p:txBody>
      </p:sp>
      <p:grpSp>
        <p:nvGrpSpPr>
          <p:cNvPr id="36" name="Group 35"/>
          <p:cNvGrpSpPr/>
          <p:nvPr/>
        </p:nvGrpSpPr>
        <p:grpSpPr>
          <a:xfrm>
            <a:off x="6508053" y="1112620"/>
            <a:ext cx="1324800" cy="1466699"/>
            <a:chOff x="6508053" y="1030070"/>
            <a:chExt cx="1324800" cy="1466699"/>
          </a:xfrm>
        </p:grpSpPr>
        <p:sp>
          <p:nvSpPr>
            <p:cNvPr id="17" name="Rectangle 16"/>
            <p:cNvSpPr/>
            <p:nvPr/>
          </p:nvSpPr>
          <p:spPr>
            <a:xfrm>
              <a:off x="6508053" y="1030070"/>
              <a:ext cx="1324800" cy="25942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0" tIns="0" rIns="0" bIns="0" numCol="1" spcCol="0" rtlCol="0" fromWordArt="0" anchor="ctr" anchorCtr="1" forceAA="0" compatLnSpc="1">
              <a:prstTxWarp prst="textNoShape">
                <a:avLst/>
              </a:prstTxWarp>
              <a:noAutofit/>
            </a:bodyPr>
            <a:lstStyle/>
            <a:p>
              <a:pPr algn="ctr"/>
              <a:r>
                <a:rPr lang="en-GB" sz="1600" dirty="0" smtClean="0"/>
                <a:t>Generalist</a:t>
              </a:r>
              <a:endParaRPr lang="en-GB" sz="1600" dirty="0" smtClean="0"/>
            </a:p>
          </p:txBody>
        </p:sp>
        <p:sp>
          <p:nvSpPr>
            <p:cNvPr id="3" name="Rectangle 2"/>
            <p:cNvSpPr/>
            <p:nvPr/>
          </p:nvSpPr>
          <p:spPr>
            <a:xfrm rot="5400000">
              <a:off x="6286297" y="1763420"/>
              <a:ext cx="1207271" cy="25942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0" tIns="0" rIns="0" bIns="0" numCol="1" spcCol="0" rtlCol="0" fromWordArt="0" anchor="ctr" anchorCtr="1" forceAA="0" compatLnSpc="1">
              <a:prstTxWarp prst="textNoShape">
                <a:avLst/>
              </a:prstTxWarp>
              <a:noAutofit/>
            </a:bodyPr>
            <a:lstStyle/>
            <a:p>
              <a:pPr algn="ctr"/>
              <a:r>
                <a:rPr lang="en-GB" sz="1600" dirty="0" smtClean="0"/>
                <a:t>Specialist</a:t>
              </a:r>
              <a:endParaRPr lang="en-GB" sz="1600" dirty="0" smtClean="0"/>
            </a:p>
          </p:txBody>
        </p:sp>
        <p:sp>
          <p:nvSpPr>
            <p:cNvPr id="31" name="Legende mit Pfeil nach rechts 19"/>
            <p:cNvSpPr/>
            <p:nvPr/>
          </p:nvSpPr>
          <p:spPr>
            <a:xfrm rot="5400000">
              <a:off x="6905705" y="1705053"/>
              <a:ext cx="1090538" cy="259426"/>
            </a:xfrm>
            <a:prstGeom prst="rightArrowCallout">
              <a:avLst>
                <a:gd name="adj1" fmla="val 39686"/>
                <a:gd name="adj2" fmla="val 35097"/>
                <a:gd name="adj3" fmla="val 31425"/>
                <a:gd name="adj4" fmla="val 86280"/>
              </a:avLst>
            </a:prstGeom>
            <a:solidFill>
              <a:srgbClr val="008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1" forceAA="0" compatLnSpc="1">
              <a:prstTxWarp prst="textNoShape">
                <a:avLst/>
              </a:prstTxWarp>
              <a:noAutofit/>
            </a:bodyPr>
            <a:lstStyle/>
            <a:p>
              <a:pPr algn="ctr"/>
              <a:r>
                <a:rPr lang="en-GB" sz="1600" dirty="0" smtClean="0"/>
                <a:t>Novice</a:t>
              </a:r>
              <a:endParaRPr lang="en-GB" sz="1600" dirty="0"/>
            </a:p>
          </p:txBody>
        </p:sp>
      </p:grpSp>
    </p:spTree>
    <p:extLst>
      <p:ext uri="{BB962C8B-B14F-4D97-AF65-F5344CB8AC3E}">
        <p14:creationId xmlns:p14="http://schemas.microsoft.com/office/powerpoint/2010/main" val="2946549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4294967295"/>
          </p:nvPr>
        </p:nvSpPr>
        <p:spPr>
          <a:xfrm>
            <a:off x="3934150" y="4828470"/>
            <a:ext cx="936300" cy="143836"/>
          </a:xfrm>
        </p:spPr>
        <p:txBody>
          <a:bodyPr/>
          <a:lstStyle/>
          <a:p>
            <a:fld id="{B53603B7-8B55-4D56-AC67-3FCE09D458E4}" type="datetime1">
              <a:rPr lang="en-GB" smtClean="0"/>
              <a:t>02/06/2017</a:t>
            </a:fld>
            <a:endParaRPr lang="en-GB" dirty="0"/>
          </a:p>
        </p:txBody>
      </p:sp>
      <p:sp>
        <p:nvSpPr>
          <p:cNvPr id="5" name="Foliennummernplatzhalter 4"/>
          <p:cNvSpPr>
            <a:spLocks noGrp="1"/>
          </p:cNvSpPr>
          <p:nvPr>
            <p:ph type="sldNum" sz="quarter" idx="4294967295"/>
          </p:nvPr>
        </p:nvSpPr>
        <p:spPr>
          <a:xfrm>
            <a:off x="1278000" y="4827602"/>
            <a:ext cx="467656" cy="143999"/>
          </a:xfrm>
        </p:spPr>
        <p:txBody>
          <a:bodyPr/>
          <a:lstStyle/>
          <a:p>
            <a:fld id="{6F42FDE4-A7DD-41A7-A0A6-9B649FB43336}" type="slidenum">
              <a:rPr lang="en-GB" smtClean="0"/>
              <a:pPr/>
              <a:t>22</a:t>
            </a:fld>
            <a:endParaRPr lang="en-GB" sz="1400" dirty="0">
              <a:solidFill>
                <a:srgbClr val="FFFFFF"/>
              </a:solidFill>
              <a:latin typeface="+mj-lt"/>
              <a:ea typeface="+mj-ea"/>
              <a:cs typeface="+mj-cs"/>
            </a:endParaRPr>
          </a:p>
        </p:txBody>
      </p:sp>
      <p:pic>
        <p:nvPicPr>
          <p:cNvPr id="6" name="Grafik 5"/>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 y="0"/>
            <a:ext cx="9144001" cy="5148263"/>
          </a:xfrm>
          <a:prstGeom prst="rect">
            <a:avLst/>
          </a:prstGeom>
        </p:spPr>
      </p:pic>
      <p:sp>
        <p:nvSpPr>
          <p:cNvPr id="7" name="Titel 3"/>
          <p:cNvSpPr>
            <a:spLocks noGrp="1"/>
          </p:cNvSpPr>
          <p:nvPr>
            <p:ph type="title"/>
          </p:nvPr>
        </p:nvSpPr>
        <p:spPr bwMode="gray">
          <a:xfrm>
            <a:off x="4562344" y="1591413"/>
            <a:ext cx="3178008" cy="2312581"/>
          </a:xfrm>
        </p:spPr>
        <p:txBody>
          <a:bodyPr>
            <a:normAutofit fontScale="90000"/>
          </a:bodyPr>
          <a:lstStyle/>
          <a:p>
            <a:pPr algn="ctr"/>
            <a:r>
              <a:rPr lang="en-GB" sz="3600" dirty="0" smtClean="0">
                <a:solidFill>
                  <a:schemeClr val="bg1"/>
                </a:solidFill>
                <a:latin typeface="+mn-lt"/>
              </a:rPr>
              <a:t>“What lies in our power to do, </a:t>
            </a:r>
            <a:br>
              <a:rPr lang="en-GB" sz="3600" dirty="0" smtClean="0">
                <a:solidFill>
                  <a:schemeClr val="bg1"/>
                </a:solidFill>
                <a:latin typeface="+mn-lt"/>
              </a:rPr>
            </a:br>
            <a:r>
              <a:rPr lang="en-GB" sz="3600" dirty="0" smtClean="0">
                <a:solidFill>
                  <a:schemeClr val="bg1"/>
                </a:solidFill>
                <a:latin typeface="+mn-lt"/>
              </a:rPr>
              <a:t>it lies in our power not to do”</a:t>
            </a:r>
            <a:endParaRPr lang="en-GB" sz="3600" dirty="0">
              <a:solidFill>
                <a:schemeClr val="bg1"/>
              </a:solidFill>
              <a:latin typeface="+mn-lt"/>
            </a:endParaRPr>
          </a:p>
        </p:txBody>
      </p:sp>
      <p:sp>
        <p:nvSpPr>
          <p:cNvPr id="8" name="Textfeld 7"/>
          <p:cNvSpPr txBox="1"/>
          <p:nvPr/>
        </p:nvSpPr>
        <p:spPr bwMode="gray">
          <a:xfrm>
            <a:off x="3203848" y="4458270"/>
            <a:ext cx="2952328" cy="307777"/>
          </a:xfrm>
          <a:prstGeom prst="rect">
            <a:avLst/>
          </a:prstGeom>
          <a:noFill/>
        </p:spPr>
        <p:txBody>
          <a:bodyPr wrap="square" rtlCol="0">
            <a:spAutoFit/>
          </a:bodyPr>
          <a:lstStyle/>
          <a:p>
            <a:r>
              <a:rPr lang="en-GB" sz="1400" dirty="0">
                <a:solidFill>
                  <a:schemeClr val="bg1"/>
                </a:solidFill>
              </a:rPr>
              <a:t>Aristotle (384 - 322 </a:t>
            </a:r>
            <a:r>
              <a:rPr lang="en-GB" sz="1400" dirty="0" err="1" smtClean="0">
                <a:solidFill>
                  <a:schemeClr val="bg1"/>
                </a:solidFill>
              </a:rPr>
              <a:t>b.c.</a:t>
            </a:r>
            <a:r>
              <a:rPr lang="en-GB" sz="1400" dirty="0" smtClean="0">
                <a:solidFill>
                  <a:schemeClr val="bg1"/>
                </a:solidFill>
              </a:rPr>
              <a:t>)</a:t>
            </a:r>
            <a:endParaRPr lang="en-GB" sz="1400" dirty="0">
              <a:solidFill>
                <a:schemeClr val="bg1"/>
              </a:solidFill>
            </a:endParaRPr>
          </a:p>
        </p:txBody>
      </p:sp>
      <p:pic>
        <p:nvPicPr>
          <p:cNvPr id="9" name="Picture 2" descr="\\cooper\Projects\SIX Group - officeatwork\Projects\PowerPoint\2015\Desktriptoren\SIX Innen.png"/>
          <p:cNvPicPr>
            <a:picLocks noChangeAspect="1" noChangeArrowheads="1"/>
          </p:cNvPicPr>
          <p:nvPr/>
        </p:nvPicPr>
        <p:blipFill>
          <a:blip r:embed="rId4" cstate="print">
            <a:biLevel thresh="25000"/>
            <a:extLst>
              <a:ext uri="{28A0092B-C50C-407E-A947-70E740481C1C}">
                <a14:useLocalDpi xmlns:a14="http://schemas.microsoft.com/office/drawing/2010/main"/>
              </a:ext>
            </a:extLst>
          </a:blip>
          <a:srcRect/>
          <a:stretch>
            <a:fillRect/>
          </a:stretch>
        </p:blipFill>
        <p:spPr bwMode="auto">
          <a:xfrm>
            <a:off x="7988404" y="4752002"/>
            <a:ext cx="649287" cy="1793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547407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normAutofit fontScale="90000"/>
          </a:bodyPr>
          <a:lstStyle/>
          <a:p>
            <a:r>
              <a:rPr lang="en-GB" dirty="0"/>
              <a:t>The easiest way to save time and money is to skip unnecessary process steps</a:t>
            </a:r>
            <a:endParaRPr lang="de-CH" dirty="0"/>
          </a:p>
        </p:txBody>
      </p:sp>
      <p:pic>
        <p:nvPicPr>
          <p:cNvPr id="6" name="Picture 2"/>
          <p:cNvPicPr>
            <a:picLocks noGrp="1" noChangeAspect="1" noChangeArrowheads="1"/>
          </p:cNvPicPr>
          <p:nvPr>
            <p:ph idx="1"/>
          </p:nvPr>
        </p:nvPicPr>
        <p:blipFill rotWithShape="1">
          <a:blip r:embed="rId3" cstate="print">
            <a:extLst>
              <a:ext uri="{28A0092B-C50C-407E-A947-70E740481C1C}">
                <a14:useLocalDpi xmlns:a14="http://schemas.microsoft.com/office/drawing/2010/main"/>
              </a:ext>
            </a:extLst>
          </a:blip>
          <a:srcRect/>
          <a:stretch/>
        </p:blipFill>
        <p:spPr>
          <a:xfrm>
            <a:off x="0" y="1181021"/>
            <a:ext cx="9144000" cy="3286000"/>
          </a:xfrm>
        </p:spPr>
      </p:pic>
      <p:pic>
        <p:nvPicPr>
          <p:cNvPr id="7" name="Grafik 6"/>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rot="5400000">
            <a:off x="8469745" y="2597"/>
            <a:ext cx="674255" cy="674255"/>
          </a:xfrm>
          <a:prstGeom prst="rect">
            <a:avLst/>
          </a:prstGeom>
        </p:spPr>
      </p:pic>
      <p:sp>
        <p:nvSpPr>
          <p:cNvPr id="5" name="Textfeld 4"/>
          <p:cNvSpPr txBox="1"/>
          <p:nvPr/>
        </p:nvSpPr>
        <p:spPr>
          <a:xfrm>
            <a:off x="8478550" y="688461"/>
            <a:ext cx="646331" cy="246221"/>
          </a:xfrm>
          <a:prstGeom prst="rect">
            <a:avLst/>
          </a:prstGeom>
          <a:noFill/>
        </p:spPr>
        <p:txBody>
          <a:bodyPr wrap="none" rtlCol="0">
            <a:spAutoFit/>
          </a:bodyPr>
          <a:lstStyle/>
          <a:p>
            <a:pPr algn="ctr"/>
            <a:r>
              <a:rPr lang="de-CH" sz="1000" dirty="0" err="1" smtClean="0">
                <a:solidFill>
                  <a:schemeClr val="tx2"/>
                </a:solidFill>
              </a:rPr>
              <a:t>Process</a:t>
            </a:r>
            <a:endParaRPr lang="de-CH" sz="1000" dirty="0">
              <a:solidFill>
                <a:schemeClr val="tx2"/>
              </a:solidFill>
            </a:endParaRPr>
          </a:p>
        </p:txBody>
      </p:sp>
    </p:spTree>
    <p:extLst>
      <p:ext uri="{BB962C8B-B14F-4D97-AF65-F5344CB8AC3E}">
        <p14:creationId xmlns:p14="http://schemas.microsoft.com/office/powerpoint/2010/main" val="223611841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6"/>
          <p:cNvPicPr>
            <a:picLocks noGrp="1" noChangeAspect="1"/>
          </p:cNvPicPr>
          <p:nvPr>
            <p:ph idx="1"/>
          </p:nvPr>
        </p:nvPicPr>
        <p:blipFill rotWithShape="1">
          <a:blip r:embed="rId3" cstate="print">
            <a:extLst>
              <a:ext uri="{28A0092B-C50C-407E-A947-70E740481C1C}">
                <a14:useLocalDpi xmlns:a14="http://schemas.microsoft.com/office/drawing/2010/main"/>
              </a:ext>
            </a:extLst>
          </a:blip>
          <a:stretch/>
        </p:blipFill>
        <p:spPr>
          <a:xfrm>
            <a:off x="-36512" y="0"/>
            <a:ext cx="9174626" cy="5148263"/>
          </a:xfrm>
        </p:spPr>
      </p:pic>
      <p:grpSp>
        <p:nvGrpSpPr>
          <p:cNvPr id="7" name="Group 7"/>
          <p:cNvGrpSpPr/>
          <p:nvPr/>
        </p:nvGrpSpPr>
        <p:grpSpPr bwMode="gray">
          <a:xfrm>
            <a:off x="1014413" y="3607557"/>
            <a:ext cx="7620000" cy="947465"/>
            <a:chOff x="358775" y="4083123"/>
            <a:chExt cx="7620000" cy="947465"/>
          </a:xfrm>
        </p:grpSpPr>
        <p:sp>
          <p:nvSpPr>
            <p:cNvPr id="8" name="Rectangle 8"/>
            <p:cNvSpPr/>
            <p:nvPr/>
          </p:nvSpPr>
          <p:spPr bwMode="gray">
            <a:xfrm>
              <a:off x="1306240" y="4086299"/>
              <a:ext cx="6672535" cy="936104"/>
            </a:xfrm>
            <a:prstGeom prst="rect">
              <a:avLst/>
            </a:prstGeom>
            <a:solidFill>
              <a:schemeClr val="bg1"/>
            </a:solidFill>
            <a:ln w="9525">
              <a:noFill/>
            </a:ln>
          </p:spPr>
          <p:txBody>
            <a:bodyPr lIns="108000" tIns="72000" rIns="0" bIns="36000" anchor="ctr" anchorCtr="0">
              <a:noAutofit/>
            </a:bodyPr>
            <a:lstStyle/>
            <a:p>
              <a:pPr lvl="0">
                <a:lnSpc>
                  <a:spcPct val="114000"/>
                </a:lnSpc>
                <a:defRPr/>
              </a:pPr>
              <a:r>
                <a:rPr lang="en-US" sz="1600" i="1" dirty="0">
                  <a:solidFill>
                    <a:schemeClr val="tx2"/>
                  </a:solidFill>
                  <a:latin typeface="Arial" pitchFamily="34" charset="0"/>
                  <a:cs typeface="Arial" pitchFamily="34" charset="0"/>
                </a:rPr>
                <a:t>Focus on small improvement stories and </a:t>
              </a:r>
              <a:endParaRPr lang="en-US" sz="1600" i="1" dirty="0" smtClean="0">
                <a:solidFill>
                  <a:schemeClr val="tx2"/>
                </a:solidFill>
                <a:latin typeface="Arial" pitchFamily="34" charset="0"/>
                <a:cs typeface="Arial" pitchFamily="34" charset="0"/>
              </a:endParaRPr>
            </a:p>
            <a:p>
              <a:pPr lvl="0">
                <a:lnSpc>
                  <a:spcPct val="114000"/>
                </a:lnSpc>
                <a:defRPr/>
              </a:pPr>
              <a:r>
                <a:rPr lang="en-US" sz="1600" i="1" dirty="0" smtClean="0">
                  <a:solidFill>
                    <a:schemeClr val="tx2"/>
                  </a:solidFill>
                  <a:latin typeface="Arial" pitchFamily="34" charset="0"/>
                  <a:cs typeface="Arial" pitchFamily="34" charset="0"/>
                </a:rPr>
                <a:t>discipline </a:t>
              </a:r>
              <a:r>
                <a:rPr lang="en-US" sz="1600" i="1" dirty="0">
                  <a:solidFill>
                    <a:schemeClr val="tx2"/>
                  </a:solidFill>
                  <a:latin typeface="Arial" pitchFamily="34" charset="0"/>
                  <a:cs typeface="Arial" pitchFamily="34" charset="0"/>
                </a:rPr>
                <a:t>in bringing continuous improvement up and running</a:t>
              </a:r>
            </a:p>
          </p:txBody>
        </p:sp>
        <p:pic>
          <p:nvPicPr>
            <p:cNvPr id="9" name="Picture 2"/>
            <p:cNvPicPr>
              <a:picLocks noChangeAspect="1" noChangeArrowheads="1"/>
            </p:cNvPicPr>
            <p:nvPr/>
          </p:nvPicPr>
          <p:blipFill>
            <a:blip r:embed="rId4" cstate="print">
              <a:extLst>
                <a:ext uri="{28A0092B-C50C-407E-A947-70E740481C1C}">
                  <a14:useLocalDpi xmlns:a14="http://schemas.microsoft.com/office/drawing/2010/main"/>
                </a:ext>
              </a:extLst>
            </a:blip>
            <a:stretch>
              <a:fillRect/>
            </a:stretch>
          </p:blipFill>
          <p:spPr bwMode="gray">
            <a:xfrm>
              <a:off x="358775" y="4083123"/>
              <a:ext cx="947465" cy="947465"/>
            </a:xfrm>
            <a:prstGeom prst="rect">
              <a:avLst/>
            </a:prstGeom>
            <a:noFill/>
            <a:ln w="9525">
              <a:noFill/>
            </a:ln>
            <a:extLst>
              <a:ext uri="{909E8E84-426E-40DD-AFC4-6F175D3DCCD1}">
                <a14:hiddenFill xmlns:a14="http://schemas.microsoft.com/office/drawing/2010/main">
                  <a:solidFill>
                    <a:srgbClr val="FFFFFF"/>
                  </a:solidFill>
                </a14:hiddenFill>
              </a:ext>
            </a:extLst>
          </p:spPr>
        </p:pic>
      </p:grpSp>
      <p:sp>
        <p:nvSpPr>
          <p:cNvPr id="4" name="Titel 3"/>
          <p:cNvSpPr>
            <a:spLocks noGrp="1"/>
          </p:cNvSpPr>
          <p:nvPr>
            <p:ph type="title"/>
          </p:nvPr>
        </p:nvSpPr>
        <p:spPr bwMode="gray">
          <a:xfrm>
            <a:off x="1014414" y="666998"/>
            <a:ext cx="7620000" cy="749291"/>
          </a:xfrm>
          <a:solidFill>
            <a:srgbClr val="FFFFFF">
              <a:alpha val="69804"/>
            </a:srgbClr>
          </a:solidFill>
        </p:spPr>
        <p:txBody>
          <a:bodyPr>
            <a:noAutofit/>
          </a:bodyPr>
          <a:lstStyle/>
          <a:p>
            <a:pPr marL="92075"/>
            <a:r>
              <a:rPr lang="en-US" dirty="0"/>
              <a:t>We </a:t>
            </a:r>
            <a:r>
              <a:rPr lang="en-US" dirty="0" smtClean="0"/>
              <a:t>won’t </a:t>
            </a:r>
            <a:r>
              <a:rPr lang="en-US" dirty="0"/>
              <a:t>stop until we </a:t>
            </a:r>
            <a:r>
              <a:rPr lang="en-US" dirty="0" smtClean="0"/>
              <a:t>don’t </a:t>
            </a:r>
            <a:r>
              <a:rPr lang="en-US" dirty="0"/>
              <a:t>do anything anymore that we </a:t>
            </a:r>
            <a:r>
              <a:rPr lang="en-US" dirty="0" smtClean="0"/>
              <a:t>don’t </a:t>
            </a:r>
            <a:r>
              <a:rPr lang="en-US" dirty="0"/>
              <a:t>have to </a:t>
            </a:r>
            <a:endParaRPr lang="de-CH" dirty="0"/>
          </a:p>
        </p:txBody>
      </p:sp>
      <p:pic>
        <p:nvPicPr>
          <p:cNvPr id="10" name="Picture 2" descr="\\cooper\Projects\SIX Group - officeatwork\Projects\PowerPoint\2015\Desktriptoren\SIX Innen.png"/>
          <p:cNvPicPr>
            <a:picLocks noChangeAspect="1" noChangeArrowheads="1"/>
          </p:cNvPicPr>
          <p:nvPr/>
        </p:nvPicPr>
        <p:blipFill>
          <a:blip r:embed="rId5" cstate="print">
            <a:biLevel thresh="25000"/>
            <a:extLst>
              <a:ext uri="{28A0092B-C50C-407E-A947-70E740481C1C}">
                <a14:useLocalDpi xmlns:a14="http://schemas.microsoft.com/office/drawing/2010/main"/>
              </a:ext>
            </a:extLst>
          </a:blip>
          <a:srcRect/>
          <a:stretch>
            <a:fillRect/>
          </a:stretch>
        </p:blipFill>
        <p:spPr bwMode="auto">
          <a:xfrm>
            <a:off x="7988404" y="4752002"/>
            <a:ext cx="649287" cy="1793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499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en-GB" dirty="0" smtClean="0"/>
              <a:t>We are on a successful DevOps journey</a:t>
            </a:r>
            <a:endParaRPr lang="en-GB" dirty="0"/>
          </a:p>
        </p:txBody>
      </p:sp>
      <p:pic>
        <p:nvPicPr>
          <p:cNvPr id="8" name="Grafik 7"/>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15379" y="2932113"/>
            <a:ext cx="792000" cy="792000"/>
          </a:xfrm>
          <a:prstGeom prst="rect">
            <a:avLst/>
          </a:prstGeom>
        </p:spPr>
      </p:pic>
      <p:pic>
        <p:nvPicPr>
          <p:cNvPr id="9" name="Grafik 8"/>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15379" y="1979614"/>
            <a:ext cx="792000" cy="792000"/>
          </a:xfrm>
          <a:prstGeom prst="rect">
            <a:avLst/>
          </a:prstGeom>
        </p:spPr>
      </p:pic>
      <p:pic>
        <p:nvPicPr>
          <p:cNvPr id="10" name="Grafik 9"/>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215379" y="1027114"/>
            <a:ext cx="792000" cy="792000"/>
          </a:xfrm>
          <a:prstGeom prst="rect">
            <a:avLst/>
          </a:prstGeom>
        </p:spPr>
      </p:pic>
      <p:sp>
        <p:nvSpPr>
          <p:cNvPr id="12" name="Textfeld 11"/>
          <p:cNvSpPr txBox="1"/>
          <p:nvPr/>
        </p:nvSpPr>
        <p:spPr>
          <a:xfrm>
            <a:off x="1054735" y="1027114"/>
            <a:ext cx="7579678" cy="792000"/>
          </a:xfrm>
          <a:prstGeom prst="rect">
            <a:avLst/>
          </a:prstGeom>
          <a:solidFill>
            <a:schemeClr val="accent1"/>
          </a:solidFill>
        </p:spPr>
        <p:txBody>
          <a:bodyPr wrap="square" lIns="72000" rIns="72000" rtlCol="0" anchor="ctr">
            <a:noAutofit/>
          </a:bodyPr>
          <a:lstStyle/>
          <a:p>
            <a:r>
              <a:rPr lang="en-GB" dirty="0" smtClean="0">
                <a:solidFill>
                  <a:schemeClr val="bg1"/>
                </a:solidFill>
              </a:rPr>
              <a:t>We have developers and operators </a:t>
            </a:r>
            <a:r>
              <a:rPr lang="en-GB" dirty="0">
                <a:solidFill>
                  <a:schemeClr val="bg1"/>
                </a:solidFill>
              </a:rPr>
              <a:t>sharing ops responsibility and </a:t>
            </a:r>
            <a:r>
              <a:rPr lang="en-GB" dirty="0" smtClean="0">
                <a:solidFill>
                  <a:schemeClr val="bg1"/>
                </a:solidFill>
              </a:rPr>
              <a:t>on-call </a:t>
            </a:r>
            <a:r>
              <a:rPr lang="en-GB" dirty="0">
                <a:solidFill>
                  <a:schemeClr val="bg1"/>
                </a:solidFill>
              </a:rPr>
              <a:t>duty </a:t>
            </a:r>
            <a:r>
              <a:rPr lang="en-GB" dirty="0" smtClean="0">
                <a:solidFill>
                  <a:schemeClr val="bg1"/>
                </a:solidFill>
              </a:rPr>
              <a:t>on all applications</a:t>
            </a:r>
            <a:endParaRPr lang="en-GB" dirty="0">
              <a:solidFill>
                <a:schemeClr val="bg1"/>
              </a:solidFill>
            </a:endParaRPr>
          </a:p>
        </p:txBody>
      </p:sp>
      <p:sp>
        <p:nvSpPr>
          <p:cNvPr id="13" name="Textfeld 12"/>
          <p:cNvSpPr txBox="1"/>
          <p:nvPr/>
        </p:nvSpPr>
        <p:spPr>
          <a:xfrm>
            <a:off x="1054735" y="1979614"/>
            <a:ext cx="7579678" cy="791999"/>
          </a:xfrm>
          <a:prstGeom prst="rect">
            <a:avLst/>
          </a:prstGeom>
          <a:solidFill>
            <a:schemeClr val="accent1"/>
          </a:solidFill>
        </p:spPr>
        <p:txBody>
          <a:bodyPr wrap="square" lIns="72000" rIns="72000" rtlCol="0" anchor="ctr">
            <a:noAutofit/>
          </a:bodyPr>
          <a:lstStyle/>
          <a:p>
            <a:r>
              <a:rPr lang="en-GB" dirty="0" smtClean="0">
                <a:solidFill>
                  <a:schemeClr val="bg1"/>
                </a:solidFill>
              </a:rPr>
              <a:t>We have already hundreds of servers running containers</a:t>
            </a:r>
            <a:endParaRPr lang="en-GB" dirty="0">
              <a:solidFill>
                <a:schemeClr val="bg1"/>
              </a:solidFill>
            </a:endParaRPr>
          </a:p>
        </p:txBody>
      </p:sp>
      <p:sp>
        <p:nvSpPr>
          <p:cNvPr id="14" name="Textfeld 13"/>
          <p:cNvSpPr txBox="1"/>
          <p:nvPr/>
        </p:nvSpPr>
        <p:spPr>
          <a:xfrm>
            <a:off x="1054735" y="2932113"/>
            <a:ext cx="7579678" cy="792000"/>
          </a:xfrm>
          <a:prstGeom prst="rect">
            <a:avLst/>
          </a:prstGeom>
          <a:solidFill>
            <a:schemeClr val="accent1"/>
          </a:solidFill>
        </p:spPr>
        <p:txBody>
          <a:bodyPr wrap="square" lIns="72000" rIns="72000" rtlCol="0" anchor="ctr">
            <a:noAutofit/>
          </a:bodyPr>
          <a:lstStyle/>
          <a:p>
            <a:r>
              <a:rPr lang="en-GB" dirty="0" smtClean="0">
                <a:solidFill>
                  <a:schemeClr val="bg1"/>
                </a:solidFill>
              </a:rPr>
              <a:t>We have more and more applications using a CI/CD pipeline</a:t>
            </a:r>
            <a:endParaRPr lang="en-GB" dirty="0">
              <a:solidFill>
                <a:schemeClr val="bg1"/>
              </a:solidFill>
            </a:endParaRPr>
          </a:p>
        </p:txBody>
      </p:sp>
      <p:pic>
        <p:nvPicPr>
          <p:cNvPr id="11" name="Grafik 7"/>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215379" y="3884614"/>
            <a:ext cx="792000" cy="792000"/>
          </a:xfrm>
          <a:prstGeom prst="rect">
            <a:avLst/>
          </a:prstGeom>
        </p:spPr>
      </p:pic>
      <p:sp>
        <p:nvSpPr>
          <p:cNvPr id="15" name="Textfeld 11"/>
          <p:cNvSpPr txBox="1"/>
          <p:nvPr/>
        </p:nvSpPr>
        <p:spPr>
          <a:xfrm>
            <a:off x="1054735" y="3884614"/>
            <a:ext cx="7579678" cy="792000"/>
          </a:xfrm>
          <a:prstGeom prst="rect">
            <a:avLst/>
          </a:prstGeom>
          <a:solidFill>
            <a:schemeClr val="accent1"/>
          </a:solidFill>
        </p:spPr>
        <p:txBody>
          <a:bodyPr wrap="square" lIns="72000" rIns="72000" rtlCol="0" anchor="ctr">
            <a:noAutofit/>
          </a:bodyPr>
          <a:lstStyle/>
          <a:p>
            <a:r>
              <a:rPr lang="en-GB" dirty="0" smtClean="0">
                <a:solidFill>
                  <a:schemeClr val="bg1"/>
                </a:solidFill>
              </a:rPr>
              <a:t>We transform the former silo organisation into value streams</a:t>
            </a:r>
            <a:endParaRPr lang="en-GB" dirty="0">
              <a:solidFill>
                <a:schemeClr val="bg1"/>
              </a:solidFill>
            </a:endParaRPr>
          </a:p>
        </p:txBody>
      </p:sp>
    </p:spTree>
    <p:extLst>
      <p:ext uri="{BB962C8B-B14F-4D97-AF65-F5344CB8AC3E}">
        <p14:creationId xmlns:p14="http://schemas.microsoft.com/office/powerpoint/2010/main" val="159514015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4294967295"/>
          </p:nvPr>
        </p:nvSpPr>
        <p:spPr>
          <a:xfrm>
            <a:off x="3934150" y="4828470"/>
            <a:ext cx="936300" cy="143836"/>
          </a:xfrm>
        </p:spPr>
        <p:txBody>
          <a:bodyPr/>
          <a:lstStyle/>
          <a:p>
            <a:fld id="{B53603B7-8B55-4D56-AC67-3FCE09D458E4}" type="datetime1">
              <a:rPr lang="en-GB" smtClean="0"/>
              <a:t>02/06/2017</a:t>
            </a:fld>
            <a:endParaRPr lang="en-GB" dirty="0"/>
          </a:p>
        </p:txBody>
      </p:sp>
      <p:sp>
        <p:nvSpPr>
          <p:cNvPr id="5" name="Foliennummernplatzhalter 4"/>
          <p:cNvSpPr>
            <a:spLocks noGrp="1"/>
          </p:cNvSpPr>
          <p:nvPr>
            <p:ph type="sldNum" sz="quarter" idx="4294967295"/>
          </p:nvPr>
        </p:nvSpPr>
        <p:spPr>
          <a:xfrm>
            <a:off x="1278000" y="4827602"/>
            <a:ext cx="467656" cy="143999"/>
          </a:xfrm>
        </p:spPr>
        <p:txBody>
          <a:bodyPr/>
          <a:lstStyle/>
          <a:p>
            <a:fld id="{6F42FDE4-A7DD-41A7-A0A6-9B649FB43336}" type="slidenum">
              <a:rPr lang="en-GB" smtClean="0"/>
              <a:pPr/>
              <a:t>26</a:t>
            </a:fld>
            <a:endParaRPr lang="en-GB" sz="1400" dirty="0">
              <a:solidFill>
                <a:srgbClr val="FFFFFF"/>
              </a:solidFill>
              <a:latin typeface="+mj-lt"/>
              <a:ea typeface="+mj-ea"/>
              <a:cs typeface="+mj-cs"/>
            </a:endParaRPr>
          </a:p>
        </p:txBody>
      </p:sp>
      <p:pic>
        <p:nvPicPr>
          <p:cNvPr id="8" name="Picture 2" descr="\\cooper\Projects\SIX Group - officeatwork\Projects\PowerPoint\2015\Desktriptoren\SIX Innen.png"/>
          <p:cNvPicPr>
            <a:picLocks noChangeAspect="1" noChangeArrowheads="1"/>
          </p:cNvPicPr>
          <p:nvPr/>
        </p:nvPicPr>
        <p:blipFill>
          <a:blip r:embed="rId3" cstate="print">
            <a:biLevel thresh="25000"/>
            <a:extLst>
              <a:ext uri="{28A0092B-C50C-407E-A947-70E740481C1C}">
                <a14:useLocalDpi xmlns:a14="http://schemas.microsoft.com/office/drawing/2010/main"/>
              </a:ext>
            </a:extLst>
          </a:blip>
          <a:srcRect/>
          <a:stretch>
            <a:fillRect/>
          </a:stretch>
        </p:blipFill>
        <p:spPr bwMode="auto">
          <a:xfrm>
            <a:off x="7988404" y="4752002"/>
            <a:ext cx="649287" cy="179387"/>
          </a:xfrm>
          <a:prstGeom prst="rect">
            <a:avLst/>
          </a:prstGeom>
          <a:noFill/>
          <a:extLst>
            <a:ext uri="{909E8E84-426E-40DD-AFC4-6F175D3DCCD1}">
              <a14:hiddenFill xmlns:a14="http://schemas.microsoft.com/office/drawing/2010/main">
                <a:solidFill>
                  <a:srgbClr val="FFFFFF"/>
                </a:solidFill>
              </a14:hiddenFill>
            </a:ext>
          </a:extLst>
        </p:spPr>
      </p:pic>
      <p:sp>
        <p:nvSpPr>
          <p:cNvPr id="10" name="Titel 9"/>
          <p:cNvSpPr>
            <a:spLocks noGrp="1"/>
          </p:cNvSpPr>
          <p:nvPr>
            <p:ph type="title"/>
          </p:nvPr>
        </p:nvSpPr>
        <p:spPr/>
        <p:txBody>
          <a:bodyPr/>
          <a:lstStyle/>
          <a:p>
            <a:endParaRPr lang="en-GB" dirty="0"/>
          </a:p>
        </p:txBody>
      </p:sp>
      <p:pic>
        <p:nvPicPr>
          <p:cNvPr id="6" name="Content Placeholder 5"/>
          <p:cNvPicPr>
            <a:picLocks noGrp="1" noChangeAspect="1"/>
          </p:cNvPicPr>
          <p:nvPr>
            <p:ph idx="1"/>
          </p:nvPr>
        </p:nvPicPr>
        <p:blipFill rotWithShape="1">
          <a:blip r:embed="rId4" cstate="print">
            <a:extLst>
              <a:ext uri="{28A0092B-C50C-407E-A947-70E740481C1C}">
                <a14:useLocalDpi xmlns:a14="http://schemas.microsoft.com/office/drawing/2010/main"/>
              </a:ext>
            </a:extLst>
          </a:blip>
          <a:srcRect/>
          <a:stretch/>
        </p:blipFill>
        <p:spPr>
          <a:xfrm>
            <a:off x="0" y="-1"/>
            <a:ext cx="9144000" cy="5148263"/>
          </a:xfrm>
          <a:solidFill>
            <a:srgbClr val="080808">
              <a:alpha val="33000"/>
            </a:srgbClr>
          </a:solidFill>
        </p:spPr>
      </p:pic>
      <p:pic>
        <p:nvPicPr>
          <p:cNvPr id="7" name="Picture 2" descr="https://www.devopsdays.org/events/2017-zurich/logo-1aae26d853.png"/>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0" y="4302323"/>
            <a:ext cx="1445147" cy="845940"/>
          </a:xfrm>
          <a:prstGeom prst="rect">
            <a:avLst/>
          </a:prstGeom>
          <a:noFill/>
          <a:extLst>
            <a:ext uri="{909E8E84-426E-40DD-AFC4-6F175D3DCCD1}">
              <a14:hiddenFill xmlns:a14="http://schemas.microsoft.com/office/drawing/2010/main">
                <a:solidFill>
                  <a:srgbClr val="FFFFFF"/>
                </a:solidFill>
              </a14:hiddenFill>
            </a:ext>
          </a:extLst>
        </p:spPr>
      </p:pic>
      <p:sp>
        <p:nvSpPr>
          <p:cNvPr id="9" name="Titel 3"/>
          <p:cNvSpPr txBox="1">
            <a:spLocks/>
          </p:cNvSpPr>
          <p:nvPr/>
        </p:nvSpPr>
        <p:spPr>
          <a:xfrm>
            <a:off x="1014415" y="666998"/>
            <a:ext cx="5483368" cy="749291"/>
          </a:xfrm>
          <a:prstGeom prst="rect">
            <a:avLst/>
          </a:prstGeom>
          <a:solidFill>
            <a:srgbClr val="FFFFFF">
              <a:alpha val="69804"/>
            </a:srgbClr>
          </a:solidFill>
        </p:spPr>
        <p:txBody>
          <a:bodyPr vert="horz" lIns="0" tIns="0" rIns="0" bIns="0" rtlCol="0" anchor="t" anchorCtr="0">
            <a:noAutofit/>
          </a:bodyPr>
          <a:lstStyle>
            <a:lvl1pPr algn="l" defTabSz="457200" rtl="0" eaLnBrk="1" latinLnBrk="0" hangingPunct="1">
              <a:spcBef>
                <a:spcPct val="0"/>
              </a:spcBef>
              <a:buNone/>
              <a:defRPr lang="de-CH" sz="2400" kern="1200" baseline="0">
                <a:solidFill>
                  <a:schemeClr val="tx1"/>
                </a:solidFill>
                <a:latin typeface="Arial"/>
                <a:ea typeface="+mj-ea"/>
                <a:cs typeface="Arial"/>
              </a:defRPr>
            </a:lvl1pPr>
          </a:lstStyle>
          <a:p>
            <a:pPr marL="92075"/>
            <a:r>
              <a:rPr lang="en-GB" dirty="0" smtClean="0"/>
              <a:t>Swiss DevOps community hanging on the lips of the SIX pioneers</a:t>
            </a:r>
            <a:endParaRPr lang="en-GB" dirty="0"/>
          </a:p>
        </p:txBody>
      </p:sp>
      <p:grpSp>
        <p:nvGrpSpPr>
          <p:cNvPr id="14" name="Group 13"/>
          <p:cNvGrpSpPr/>
          <p:nvPr/>
        </p:nvGrpSpPr>
        <p:grpSpPr>
          <a:xfrm>
            <a:off x="6760815" y="-35910439"/>
            <a:ext cx="2401887" cy="35875183"/>
            <a:chOff x="6732240" y="-35910439"/>
            <a:chExt cx="2401887" cy="35875183"/>
          </a:xfrm>
        </p:grpSpPr>
        <p:grpSp>
          <p:nvGrpSpPr>
            <p:cNvPr id="15" name="Group 14"/>
            <p:cNvGrpSpPr/>
            <p:nvPr/>
          </p:nvGrpSpPr>
          <p:grpSpPr>
            <a:xfrm>
              <a:off x="6732240" y="-12020872"/>
              <a:ext cx="2397725" cy="11985616"/>
              <a:chOff x="6750513" y="-12020872"/>
              <a:chExt cx="2397725" cy="11985616"/>
            </a:xfrm>
          </p:grpSpPr>
          <p:pic>
            <p:nvPicPr>
              <p:cNvPr id="27" name="Picture 2"/>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6754760" y="-958958"/>
                <a:ext cx="2389240" cy="923702"/>
              </a:xfrm>
              <a:prstGeom prst="rect">
                <a:avLst/>
              </a:prstGeom>
              <a:solidFill>
                <a:srgbClr val="080808">
                  <a:alpha val="33000"/>
                </a:srgbClr>
              </a:solidFill>
              <a:extLst>
                <a:ext uri="{91240B29-F687-4F45-9708-019B960494DF}">
                  <a14:hiddenLine xmlns:a14="http://schemas.microsoft.com/office/drawing/2010/main" w="9525">
                    <a:solidFill>
                      <a:schemeClr val="tx1"/>
                    </a:solidFill>
                    <a:miter lim="800000"/>
                    <a:headEnd/>
                    <a:tailEnd/>
                  </a14:hiddenLine>
                </a:ext>
              </a:extLst>
            </p:spPr>
          </p:pic>
          <p:pic>
            <p:nvPicPr>
              <p:cNvPr id="28" name="Picture 2"/>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6755920" y="-3758283"/>
                <a:ext cx="2389240" cy="923702"/>
              </a:xfrm>
              <a:prstGeom prst="rect">
                <a:avLst/>
              </a:prstGeom>
              <a:solidFill>
                <a:srgbClr val="080808">
                  <a:alpha val="33000"/>
                </a:srgbClr>
              </a:solidFill>
              <a:extLst>
                <a:ext uri="{91240B29-F687-4F45-9708-019B960494DF}">
                  <a14:hiddenLine xmlns:a14="http://schemas.microsoft.com/office/drawing/2010/main" w="9525">
                    <a:solidFill>
                      <a:schemeClr val="tx1"/>
                    </a:solidFill>
                    <a:miter lim="800000"/>
                    <a:headEnd/>
                    <a:tailEnd/>
                  </a14:hiddenLine>
                </a:ext>
              </a:extLst>
            </p:spPr>
          </p:pic>
          <p:pic>
            <p:nvPicPr>
              <p:cNvPr id="29" name="Picture 4"/>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6752833" y="-10123974"/>
                <a:ext cx="2390400" cy="1999710"/>
              </a:xfrm>
              <a:prstGeom prst="rect">
                <a:avLst/>
              </a:prstGeom>
              <a:solidFill>
                <a:srgbClr val="080808">
                  <a:alpha val="33000"/>
                </a:srgbClr>
              </a:solidFill>
              <a:extLst>
                <a:ext uri="{91240B29-F687-4F45-9708-019B960494DF}">
                  <a14:hiddenLine xmlns:a14="http://schemas.microsoft.com/office/drawing/2010/main" w="9525">
                    <a:solidFill>
                      <a:schemeClr val="tx1"/>
                    </a:solidFill>
                    <a:miter lim="800000"/>
                    <a:headEnd/>
                    <a:tailEnd/>
                  </a14:hiddenLine>
                </a:ext>
              </a:extLst>
            </p:spPr>
          </p:pic>
          <p:pic>
            <p:nvPicPr>
              <p:cNvPr id="30" name="Picture 5"/>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6757838" y="-12020872"/>
                <a:ext cx="2390400" cy="1896898"/>
              </a:xfrm>
              <a:prstGeom prst="rect">
                <a:avLst/>
              </a:prstGeom>
              <a:solidFill>
                <a:srgbClr val="080808">
                  <a:alpha val="33000"/>
                </a:srgbClr>
              </a:solidFill>
              <a:extLst>
                <a:ext uri="{91240B29-F687-4F45-9708-019B960494DF}">
                  <a14:hiddenLine xmlns:a14="http://schemas.microsoft.com/office/drawing/2010/main" w="9525">
                    <a:solidFill>
                      <a:schemeClr val="tx1"/>
                    </a:solidFill>
                    <a:miter lim="800000"/>
                    <a:headEnd/>
                    <a:tailEnd/>
                  </a14:hiddenLine>
                </a:ext>
              </a:extLst>
            </p:spPr>
          </p:pic>
          <p:pic>
            <p:nvPicPr>
              <p:cNvPr id="31" name="Picture 6"/>
              <p:cNvPicPr>
                <a:picLocks noChangeAspect="1" noChangeArrowheads="1"/>
              </p:cNvPicPr>
              <p:nvPr/>
            </p:nvPicPr>
            <p:blipFill>
              <a:blip r:embed="rId9">
                <a:extLst>
                  <a:ext uri="{28A0092B-C50C-407E-A947-70E740481C1C}">
                    <a14:useLocalDpi xmlns:a14="http://schemas.microsoft.com/office/drawing/2010/main"/>
                  </a:ext>
                </a:extLst>
              </a:blip>
              <a:srcRect/>
              <a:stretch>
                <a:fillRect/>
              </a:stretch>
            </p:blipFill>
            <p:spPr bwMode="auto">
              <a:xfrm>
                <a:off x="6752833" y="-8141240"/>
                <a:ext cx="2390400" cy="741491"/>
              </a:xfrm>
              <a:prstGeom prst="rect">
                <a:avLst/>
              </a:prstGeom>
              <a:solidFill>
                <a:srgbClr val="080808">
                  <a:alpha val="33000"/>
                </a:srgbClr>
              </a:solidFill>
              <a:extLst>
                <a:ext uri="{91240B29-F687-4F45-9708-019B960494DF}">
                  <a14:hiddenLine xmlns:a14="http://schemas.microsoft.com/office/drawing/2010/main" w="9525">
                    <a:solidFill>
                      <a:schemeClr val="tx1"/>
                    </a:solidFill>
                    <a:miter lim="800000"/>
                    <a:headEnd/>
                    <a:tailEnd/>
                  </a14:hiddenLine>
                </a:ext>
              </a:extLst>
            </p:spPr>
          </p:pic>
          <p:pic>
            <p:nvPicPr>
              <p:cNvPr id="32" name="Picture 7"/>
              <p:cNvPicPr>
                <a:picLocks noChangeAspect="1" noChangeArrowheads="1"/>
              </p:cNvPicPr>
              <p:nvPr/>
            </p:nvPicPr>
            <p:blipFill>
              <a:blip r:embed="rId10">
                <a:extLst>
                  <a:ext uri="{28A0092B-C50C-407E-A947-70E740481C1C}">
                    <a14:useLocalDpi xmlns:a14="http://schemas.microsoft.com/office/drawing/2010/main"/>
                  </a:ext>
                </a:extLst>
              </a:blip>
              <a:srcRect/>
              <a:stretch>
                <a:fillRect/>
              </a:stretch>
            </p:blipFill>
            <p:spPr bwMode="auto">
              <a:xfrm>
                <a:off x="6750894" y="-7399749"/>
                <a:ext cx="2390400" cy="776104"/>
              </a:xfrm>
              <a:prstGeom prst="rect">
                <a:avLst/>
              </a:prstGeom>
              <a:solidFill>
                <a:srgbClr val="080808">
                  <a:alpha val="33000"/>
                </a:srgbClr>
              </a:solidFill>
              <a:extLst>
                <a:ext uri="{91240B29-F687-4F45-9708-019B960494DF}">
                  <a14:hiddenLine xmlns:a14="http://schemas.microsoft.com/office/drawing/2010/main" w="9525">
                    <a:solidFill>
                      <a:schemeClr val="tx1"/>
                    </a:solidFill>
                    <a:miter lim="800000"/>
                    <a:headEnd/>
                    <a:tailEnd/>
                  </a14:hiddenLine>
                </a:ext>
              </a:extLst>
            </p:spPr>
          </p:pic>
          <p:pic>
            <p:nvPicPr>
              <p:cNvPr id="33" name="Picture 8"/>
              <p:cNvPicPr>
                <a:picLocks noChangeAspect="1" noChangeArrowheads="1"/>
              </p:cNvPicPr>
              <p:nvPr/>
            </p:nvPicPr>
            <p:blipFill>
              <a:blip r:embed="rId11">
                <a:extLst>
                  <a:ext uri="{28A0092B-C50C-407E-A947-70E740481C1C}">
                    <a14:useLocalDpi xmlns:a14="http://schemas.microsoft.com/office/drawing/2010/main"/>
                  </a:ext>
                </a:extLst>
              </a:blip>
              <a:srcRect/>
              <a:stretch>
                <a:fillRect/>
              </a:stretch>
            </p:blipFill>
            <p:spPr bwMode="auto">
              <a:xfrm>
                <a:off x="6750513" y="-6641099"/>
                <a:ext cx="2390400" cy="900281"/>
              </a:xfrm>
              <a:prstGeom prst="rect">
                <a:avLst/>
              </a:prstGeom>
              <a:solidFill>
                <a:srgbClr val="080808">
                  <a:alpha val="33000"/>
                </a:srgbClr>
              </a:solidFill>
              <a:extLst>
                <a:ext uri="{91240B29-F687-4F45-9708-019B960494DF}">
                  <a14:hiddenLine xmlns:a14="http://schemas.microsoft.com/office/drawing/2010/main" w="9525">
                    <a:solidFill>
                      <a:schemeClr val="tx1"/>
                    </a:solidFill>
                    <a:miter lim="800000"/>
                    <a:headEnd/>
                    <a:tailEnd/>
                  </a14:hiddenLine>
                </a:ext>
              </a:extLst>
            </p:spPr>
          </p:pic>
          <p:pic>
            <p:nvPicPr>
              <p:cNvPr id="34" name="Picture 9"/>
              <p:cNvPicPr>
                <a:picLocks noChangeAspect="1" noChangeArrowheads="1"/>
              </p:cNvPicPr>
              <p:nvPr/>
            </p:nvPicPr>
            <p:blipFill>
              <a:blip r:embed="rId12">
                <a:extLst>
                  <a:ext uri="{28A0092B-C50C-407E-A947-70E740481C1C}">
                    <a14:useLocalDpi xmlns:a14="http://schemas.microsoft.com/office/drawing/2010/main"/>
                  </a:ext>
                </a:extLst>
              </a:blip>
              <a:srcRect/>
              <a:stretch>
                <a:fillRect/>
              </a:stretch>
            </p:blipFill>
            <p:spPr bwMode="auto">
              <a:xfrm>
                <a:off x="6754760" y="-2834581"/>
                <a:ext cx="2390400" cy="1875623"/>
              </a:xfrm>
              <a:prstGeom prst="rect">
                <a:avLst/>
              </a:prstGeom>
              <a:solidFill>
                <a:srgbClr val="080808">
                  <a:alpha val="33000"/>
                </a:srgbClr>
              </a:solidFill>
              <a:extLst>
                <a:ext uri="{91240B29-F687-4F45-9708-019B960494DF}">
                  <a14:hiddenLine xmlns:a14="http://schemas.microsoft.com/office/drawing/2010/main" w="9525">
                    <a:solidFill>
                      <a:schemeClr val="tx1"/>
                    </a:solidFill>
                    <a:miter lim="800000"/>
                    <a:headEnd/>
                    <a:tailEnd/>
                  </a14:hiddenLine>
                </a:ext>
              </a:extLst>
            </p:spPr>
          </p:pic>
          <p:pic>
            <p:nvPicPr>
              <p:cNvPr id="35" name="Picture 10"/>
              <p:cNvPicPr>
                <a:picLocks noChangeAspect="1" noChangeArrowheads="1"/>
              </p:cNvPicPr>
              <p:nvPr/>
            </p:nvPicPr>
            <p:blipFill>
              <a:blip r:embed="rId13">
                <a:extLst>
                  <a:ext uri="{28A0092B-C50C-407E-A947-70E740481C1C}">
                    <a14:useLocalDpi xmlns:a14="http://schemas.microsoft.com/office/drawing/2010/main"/>
                  </a:ext>
                </a:extLst>
              </a:blip>
              <a:srcRect/>
              <a:stretch>
                <a:fillRect/>
              </a:stretch>
            </p:blipFill>
            <p:spPr bwMode="auto">
              <a:xfrm>
                <a:off x="6750513" y="-5740818"/>
                <a:ext cx="2390400" cy="1982535"/>
              </a:xfrm>
              <a:prstGeom prst="rect">
                <a:avLst/>
              </a:prstGeom>
              <a:solidFill>
                <a:srgbClr val="080808">
                  <a:alpha val="33000"/>
                </a:srgbClr>
              </a:solidFill>
              <a:extLst>
                <a:ext uri="{91240B29-F687-4F45-9708-019B960494DF}">
                  <a14:hiddenLine xmlns:a14="http://schemas.microsoft.com/office/drawing/2010/main" w="9525">
                    <a:solidFill>
                      <a:schemeClr val="tx1"/>
                    </a:solidFill>
                    <a:miter lim="800000"/>
                    <a:headEnd/>
                    <a:tailEnd/>
                  </a14:hiddenLine>
                </a:ext>
              </a:extLst>
            </p:spPr>
          </p:pic>
        </p:grpSp>
        <p:grpSp>
          <p:nvGrpSpPr>
            <p:cNvPr id="16" name="Group 15"/>
            <p:cNvGrpSpPr/>
            <p:nvPr/>
          </p:nvGrpSpPr>
          <p:grpSpPr>
            <a:xfrm>
              <a:off x="6732240" y="-23957101"/>
              <a:ext cx="2397725" cy="11985616"/>
              <a:chOff x="6750513" y="-12020872"/>
              <a:chExt cx="2397725" cy="11985616"/>
            </a:xfrm>
          </p:grpSpPr>
          <p:pic>
            <p:nvPicPr>
              <p:cNvPr id="18" name="Picture 2"/>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6754760" y="-958958"/>
                <a:ext cx="2389240" cy="923702"/>
              </a:xfrm>
              <a:prstGeom prst="rect">
                <a:avLst/>
              </a:prstGeom>
              <a:solidFill>
                <a:srgbClr val="080808">
                  <a:alpha val="33000"/>
                </a:srgbClr>
              </a:solidFill>
              <a:extLst>
                <a:ext uri="{91240B29-F687-4F45-9708-019B960494DF}">
                  <a14:hiddenLine xmlns:a14="http://schemas.microsoft.com/office/drawing/2010/main" w="9525">
                    <a:solidFill>
                      <a:schemeClr val="tx1"/>
                    </a:solidFill>
                    <a:miter lim="800000"/>
                    <a:headEnd/>
                    <a:tailEnd/>
                  </a14:hiddenLine>
                </a:ext>
              </a:extLst>
            </p:spPr>
          </p:pic>
          <p:pic>
            <p:nvPicPr>
              <p:cNvPr id="19" name="Picture 2"/>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6755920" y="-3758283"/>
                <a:ext cx="2389240" cy="923702"/>
              </a:xfrm>
              <a:prstGeom prst="rect">
                <a:avLst/>
              </a:prstGeom>
              <a:solidFill>
                <a:srgbClr val="080808">
                  <a:alpha val="33000"/>
                </a:srgbClr>
              </a:solidFill>
              <a:extLst>
                <a:ext uri="{91240B29-F687-4F45-9708-019B960494DF}">
                  <a14:hiddenLine xmlns:a14="http://schemas.microsoft.com/office/drawing/2010/main" w="9525">
                    <a:solidFill>
                      <a:schemeClr val="tx1"/>
                    </a:solidFill>
                    <a:miter lim="800000"/>
                    <a:headEnd/>
                    <a:tailEnd/>
                  </a14:hiddenLine>
                </a:ext>
              </a:extLst>
            </p:spPr>
          </p:pic>
          <p:pic>
            <p:nvPicPr>
              <p:cNvPr id="20" name="Picture 4"/>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6752833" y="-10123974"/>
                <a:ext cx="2390400" cy="1999710"/>
              </a:xfrm>
              <a:prstGeom prst="rect">
                <a:avLst/>
              </a:prstGeom>
              <a:solidFill>
                <a:srgbClr val="080808">
                  <a:alpha val="33000"/>
                </a:srgbClr>
              </a:solidFill>
              <a:extLst>
                <a:ext uri="{91240B29-F687-4F45-9708-019B960494DF}">
                  <a14:hiddenLine xmlns:a14="http://schemas.microsoft.com/office/drawing/2010/main" w="9525">
                    <a:solidFill>
                      <a:schemeClr val="tx1"/>
                    </a:solidFill>
                    <a:miter lim="800000"/>
                    <a:headEnd/>
                    <a:tailEnd/>
                  </a14:hiddenLine>
                </a:ext>
              </a:extLst>
            </p:spPr>
          </p:pic>
          <p:pic>
            <p:nvPicPr>
              <p:cNvPr id="21" name="Picture 5"/>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6757838" y="-12020872"/>
                <a:ext cx="2390400" cy="1896898"/>
              </a:xfrm>
              <a:prstGeom prst="rect">
                <a:avLst/>
              </a:prstGeom>
              <a:solidFill>
                <a:srgbClr val="080808">
                  <a:alpha val="33000"/>
                </a:srgbClr>
              </a:solidFill>
              <a:extLst>
                <a:ext uri="{91240B29-F687-4F45-9708-019B960494DF}">
                  <a14:hiddenLine xmlns:a14="http://schemas.microsoft.com/office/drawing/2010/main" w="9525">
                    <a:solidFill>
                      <a:schemeClr val="tx1"/>
                    </a:solidFill>
                    <a:miter lim="800000"/>
                    <a:headEnd/>
                    <a:tailEnd/>
                  </a14:hiddenLine>
                </a:ext>
              </a:extLst>
            </p:spPr>
          </p:pic>
          <p:pic>
            <p:nvPicPr>
              <p:cNvPr id="22" name="Picture 6"/>
              <p:cNvPicPr>
                <a:picLocks noChangeAspect="1" noChangeArrowheads="1"/>
              </p:cNvPicPr>
              <p:nvPr/>
            </p:nvPicPr>
            <p:blipFill>
              <a:blip r:embed="rId9">
                <a:extLst>
                  <a:ext uri="{28A0092B-C50C-407E-A947-70E740481C1C}">
                    <a14:useLocalDpi xmlns:a14="http://schemas.microsoft.com/office/drawing/2010/main"/>
                  </a:ext>
                </a:extLst>
              </a:blip>
              <a:srcRect/>
              <a:stretch>
                <a:fillRect/>
              </a:stretch>
            </p:blipFill>
            <p:spPr bwMode="auto">
              <a:xfrm>
                <a:off x="6752833" y="-8141240"/>
                <a:ext cx="2390400" cy="741491"/>
              </a:xfrm>
              <a:prstGeom prst="rect">
                <a:avLst/>
              </a:prstGeom>
              <a:solidFill>
                <a:srgbClr val="080808">
                  <a:alpha val="33000"/>
                </a:srgbClr>
              </a:solidFill>
              <a:extLst>
                <a:ext uri="{91240B29-F687-4F45-9708-019B960494DF}">
                  <a14:hiddenLine xmlns:a14="http://schemas.microsoft.com/office/drawing/2010/main" w="9525">
                    <a:solidFill>
                      <a:schemeClr val="tx1"/>
                    </a:solidFill>
                    <a:miter lim="800000"/>
                    <a:headEnd/>
                    <a:tailEnd/>
                  </a14:hiddenLine>
                </a:ext>
              </a:extLst>
            </p:spPr>
          </p:pic>
          <p:pic>
            <p:nvPicPr>
              <p:cNvPr id="23" name="Picture 7"/>
              <p:cNvPicPr>
                <a:picLocks noChangeAspect="1" noChangeArrowheads="1"/>
              </p:cNvPicPr>
              <p:nvPr/>
            </p:nvPicPr>
            <p:blipFill>
              <a:blip r:embed="rId10">
                <a:extLst>
                  <a:ext uri="{28A0092B-C50C-407E-A947-70E740481C1C}">
                    <a14:useLocalDpi xmlns:a14="http://schemas.microsoft.com/office/drawing/2010/main"/>
                  </a:ext>
                </a:extLst>
              </a:blip>
              <a:srcRect/>
              <a:stretch>
                <a:fillRect/>
              </a:stretch>
            </p:blipFill>
            <p:spPr bwMode="auto">
              <a:xfrm>
                <a:off x="6750894" y="-7399749"/>
                <a:ext cx="2390400" cy="776104"/>
              </a:xfrm>
              <a:prstGeom prst="rect">
                <a:avLst/>
              </a:prstGeom>
              <a:solidFill>
                <a:srgbClr val="080808">
                  <a:alpha val="33000"/>
                </a:srgbClr>
              </a:solidFill>
              <a:extLst>
                <a:ext uri="{91240B29-F687-4F45-9708-019B960494DF}">
                  <a14:hiddenLine xmlns:a14="http://schemas.microsoft.com/office/drawing/2010/main" w="9525">
                    <a:solidFill>
                      <a:schemeClr val="tx1"/>
                    </a:solidFill>
                    <a:miter lim="800000"/>
                    <a:headEnd/>
                    <a:tailEnd/>
                  </a14:hiddenLine>
                </a:ext>
              </a:extLst>
            </p:spPr>
          </p:pic>
          <p:pic>
            <p:nvPicPr>
              <p:cNvPr id="24" name="Picture 8"/>
              <p:cNvPicPr>
                <a:picLocks noChangeAspect="1" noChangeArrowheads="1"/>
              </p:cNvPicPr>
              <p:nvPr/>
            </p:nvPicPr>
            <p:blipFill>
              <a:blip r:embed="rId11">
                <a:extLst>
                  <a:ext uri="{28A0092B-C50C-407E-A947-70E740481C1C}">
                    <a14:useLocalDpi xmlns:a14="http://schemas.microsoft.com/office/drawing/2010/main"/>
                  </a:ext>
                </a:extLst>
              </a:blip>
              <a:srcRect/>
              <a:stretch>
                <a:fillRect/>
              </a:stretch>
            </p:blipFill>
            <p:spPr bwMode="auto">
              <a:xfrm>
                <a:off x="6750513" y="-6641099"/>
                <a:ext cx="2390400" cy="900281"/>
              </a:xfrm>
              <a:prstGeom prst="rect">
                <a:avLst/>
              </a:prstGeom>
              <a:solidFill>
                <a:srgbClr val="080808">
                  <a:alpha val="33000"/>
                </a:srgbClr>
              </a:solidFill>
              <a:extLst>
                <a:ext uri="{91240B29-F687-4F45-9708-019B960494DF}">
                  <a14:hiddenLine xmlns:a14="http://schemas.microsoft.com/office/drawing/2010/main" w="9525">
                    <a:solidFill>
                      <a:schemeClr val="tx1"/>
                    </a:solidFill>
                    <a:miter lim="800000"/>
                    <a:headEnd/>
                    <a:tailEnd/>
                  </a14:hiddenLine>
                </a:ext>
              </a:extLst>
            </p:spPr>
          </p:pic>
          <p:pic>
            <p:nvPicPr>
              <p:cNvPr id="25" name="Picture 9"/>
              <p:cNvPicPr>
                <a:picLocks noChangeAspect="1" noChangeArrowheads="1"/>
              </p:cNvPicPr>
              <p:nvPr/>
            </p:nvPicPr>
            <p:blipFill>
              <a:blip r:embed="rId12">
                <a:extLst>
                  <a:ext uri="{28A0092B-C50C-407E-A947-70E740481C1C}">
                    <a14:useLocalDpi xmlns:a14="http://schemas.microsoft.com/office/drawing/2010/main"/>
                  </a:ext>
                </a:extLst>
              </a:blip>
              <a:srcRect/>
              <a:stretch>
                <a:fillRect/>
              </a:stretch>
            </p:blipFill>
            <p:spPr bwMode="auto">
              <a:xfrm>
                <a:off x="6754760" y="-2834581"/>
                <a:ext cx="2390400" cy="1875623"/>
              </a:xfrm>
              <a:prstGeom prst="rect">
                <a:avLst/>
              </a:prstGeom>
              <a:solidFill>
                <a:srgbClr val="080808">
                  <a:alpha val="33000"/>
                </a:srgbClr>
              </a:solidFill>
              <a:extLst>
                <a:ext uri="{91240B29-F687-4F45-9708-019B960494DF}">
                  <a14:hiddenLine xmlns:a14="http://schemas.microsoft.com/office/drawing/2010/main" w="9525">
                    <a:solidFill>
                      <a:schemeClr val="tx1"/>
                    </a:solidFill>
                    <a:miter lim="800000"/>
                    <a:headEnd/>
                    <a:tailEnd/>
                  </a14:hiddenLine>
                </a:ext>
              </a:extLst>
            </p:spPr>
          </p:pic>
          <p:pic>
            <p:nvPicPr>
              <p:cNvPr id="26" name="Picture 10"/>
              <p:cNvPicPr>
                <a:picLocks noChangeAspect="1" noChangeArrowheads="1"/>
              </p:cNvPicPr>
              <p:nvPr/>
            </p:nvPicPr>
            <p:blipFill>
              <a:blip r:embed="rId13">
                <a:extLst>
                  <a:ext uri="{28A0092B-C50C-407E-A947-70E740481C1C}">
                    <a14:useLocalDpi xmlns:a14="http://schemas.microsoft.com/office/drawing/2010/main"/>
                  </a:ext>
                </a:extLst>
              </a:blip>
              <a:srcRect/>
              <a:stretch>
                <a:fillRect/>
              </a:stretch>
            </p:blipFill>
            <p:spPr bwMode="auto">
              <a:xfrm>
                <a:off x="6750513" y="-5740818"/>
                <a:ext cx="2390400" cy="1982535"/>
              </a:xfrm>
              <a:prstGeom prst="rect">
                <a:avLst/>
              </a:prstGeom>
              <a:solidFill>
                <a:srgbClr val="080808">
                  <a:alpha val="33000"/>
                </a:srgbClr>
              </a:solidFill>
              <a:extLst>
                <a:ext uri="{91240B29-F687-4F45-9708-019B960494DF}">
                  <a14:hiddenLine xmlns:a14="http://schemas.microsoft.com/office/drawing/2010/main" w="9525">
                    <a:solidFill>
                      <a:schemeClr val="tx1"/>
                    </a:solidFill>
                    <a:miter lim="800000"/>
                    <a:headEnd/>
                    <a:tailEnd/>
                  </a14:hiddenLine>
                </a:ext>
              </a:extLst>
            </p:spPr>
          </p:pic>
        </p:grpSp>
        <p:pic>
          <p:nvPicPr>
            <p:cNvPr id="17" name="Picture 16"/>
            <p:cNvPicPr>
              <a:picLocks noChangeAspect="1" noChangeArrowheads="1"/>
            </p:cNvPicPr>
            <p:nvPr/>
          </p:nvPicPr>
          <p:blipFill>
            <a:blip r:embed="rId14">
              <a:extLst>
                <a:ext uri="{28A0092B-C50C-407E-A947-70E740481C1C}">
                  <a14:useLocalDpi xmlns:a14="http://schemas.microsoft.com/office/drawing/2010/main"/>
                </a:ext>
              </a:extLst>
            </a:blip>
            <a:srcRect/>
            <a:stretch>
              <a:fillRect/>
            </a:stretch>
          </p:blipFill>
          <p:spPr bwMode="auto">
            <a:xfrm>
              <a:off x="6732240" y="-35910439"/>
              <a:ext cx="2401887" cy="11985626"/>
            </a:xfrm>
            <a:prstGeom prst="rect">
              <a:avLst/>
            </a:prstGeom>
            <a:solidFill>
              <a:srgbClr val="080808">
                <a:alpha val="33000"/>
              </a:srgbClr>
            </a:solidFill>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1688634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fill="remove" nodeType="withEffect">
                                  <p:stCondLst>
                                    <p:cond delay="0"/>
                                  </p:stCondLst>
                                  <p:childTnLst>
                                    <p:animMotion origin="layout" path="M -1.38889E-6 4.93827E-6 L -0.00781 7.1679 " pathEditMode="relative" rAng="0" ptsTypes="AA">
                                      <p:cBhvr>
                                        <p:cTn id="6" dur="120000" fill="hold"/>
                                        <p:tgtEl>
                                          <p:spTgt spid="14"/>
                                        </p:tgtEl>
                                        <p:attrNameLst>
                                          <p:attrName>ppt_x</p:attrName>
                                          <p:attrName>ppt_y</p:attrName>
                                        </p:attrNameLst>
                                      </p:cBhvr>
                                      <p:rCtr x="-399" y="35839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bwMode="gray"/>
        <p:txBody>
          <a:bodyPr/>
          <a:lstStyle/>
          <a:p>
            <a:r>
              <a:rPr lang="en-GB" dirty="0" smtClean="0"/>
              <a:t>and</a:t>
            </a:r>
            <a:endParaRPr lang="en-GB" dirty="0"/>
          </a:p>
        </p:txBody>
      </p:sp>
      <p:sp>
        <p:nvSpPr>
          <p:cNvPr id="2" name="Inhaltsplatzhalter 1"/>
          <p:cNvSpPr>
            <a:spLocks noGrp="1"/>
          </p:cNvSpPr>
          <p:nvPr>
            <p:ph idx="1"/>
          </p:nvPr>
        </p:nvSpPr>
        <p:spPr bwMode="gray"/>
        <p:txBody>
          <a:bodyPr>
            <a:normAutofit/>
          </a:bodyPr>
          <a:lstStyle/>
          <a:p>
            <a:endParaRPr lang="en-GB" dirty="0" smtClean="0"/>
          </a:p>
          <a:p>
            <a:endParaRPr lang="en-GB" dirty="0" smtClean="0"/>
          </a:p>
          <a:p>
            <a:pPr marL="0" indent="0">
              <a:buNone/>
            </a:pPr>
            <a:r>
              <a:rPr lang="en-GB" sz="2000" dirty="0" smtClean="0"/>
              <a:t>Our aim was never only to try it out on a web portal…</a:t>
            </a:r>
          </a:p>
          <a:p>
            <a:pPr marL="0" indent="0">
              <a:buNone/>
            </a:pPr>
            <a:endParaRPr lang="en-GB" sz="2000" dirty="0" smtClean="0"/>
          </a:p>
          <a:p>
            <a:pPr marL="0" indent="0">
              <a:buNone/>
            </a:pPr>
            <a:r>
              <a:rPr lang="en-GB" sz="2000" dirty="0" smtClean="0"/>
              <a:t>…our aim was always to transform the company </a:t>
            </a:r>
          </a:p>
          <a:p>
            <a:endParaRPr lang="en-GB" dirty="0"/>
          </a:p>
        </p:txBody>
      </p:sp>
      <p:pic>
        <p:nvPicPr>
          <p:cNvPr id="15" name="Grafik 14"/>
          <p:cNvPicPr>
            <a:picLocks noChangeAspect="1"/>
          </p:cNvPicPr>
          <p:nvPr/>
        </p:nvPicPr>
        <p:blipFill rotWithShape="1">
          <a:blip r:embed="rId3" cstate="print">
            <a:extLst>
              <a:ext uri="{28A0092B-C50C-407E-A947-70E740481C1C}">
                <a14:useLocalDpi xmlns:a14="http://schemas.microsoft.com/office/drawing/2010/main"/>
              </a:ext>
            </a:extLst>
          </a:blip>
          <a:srcRect r="4513"/>
          <a:stretch/>
        </p:blipFill>
        <p:spPr bwMode="gray">
          <a:xfrm>
            <a:off x="6316393" y="1849902"/>
            <a:ext cx="2827607" cy="2961250"/>
          </a:xfrm>
          <a:prstGeom prst="rect">
            <a:avLst/>
          </a:prstGeom>
        </p:spPr>
      </p:pic>
    </p:spTree>
    <p:extLst>
      <p:ext uri="{BB962C8B-B14F-4D97-AF65-F5344CB8AC3E}">
        <p14:creationId xmlns:p14="http://schemas.microsoft.com/office/powerpoint/2010/main" val="271922610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feld 1"/>
          <p:cNvSpPr txBox="1"/>
          <p:nvPr/>
        </p:nvSpPr>
        <p:spPr>
          <a:xfrm>
            <a:off x="2156604" y="2352946"/>
            <a:ext cx="5313871" cy="523220"/>
          </a:xfrm>
          <a:prstGeom prst="rect">
            <a:avLst/>
          </a:prstGeom>
          <a:noFill/>
        </p:spPr>
        <p:txBody>
          <a:bodyPr wrap="square" rtlCol="0">
            <a:spAutoFit/>
          </a:bodyPr>
          <a:lstStyle/>
          <a:p>
            <a:r>
              <a:rPr lang="en-GB" sz="2800" dirty="0" smtClean="0">
                <a:solidFill>
                  <a:schemeClr val="tx2"/>
                </a:solidFill>
              </a:rPr>
              <a:t>SIX – Pioneer spirit since 1930</a:t>
            </a:r>
            <a:endParaRPr lang="en-GB" sz="2800" dirty="0">
              <a:solidFill>
                <a:schemeClr val="tx2"/>
              </a:solidFill>
            </a:endParaRPr>
          </a:p>
        </p:txBody>
      </p:sp>
      <p:grpSp>
        <p:nvGrpSpPr>
          <p:cNvPr id="5" name="Gruppieren 4"/>
          <p:cNvGrpSpPr/>
          <p:nvPr/>
        </p:nvGrpSpPr>
        <p:grpSpPr>
          <a:xfrm>
            <a:off x="201483" y="233125"/>
            <a:ext cx="8419907" cy="4682257"/>
            <a:chOff x="201483" y="233125"/>
            <a:chExt cx="8419907" cy="4682257"/>
          </a:xfrm>
        </p:grpSpPr>
        <p:pic>
          <p:nvPicPr>
            <p:cNvPr id="8" name="Picture 2"/>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804675" y="1429544"/>
              <a:ext cx="1376921" cy="10111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3"/>
            <p:cNvPicPr>
              <a:picLocks noChangeAspect="1" noChangeArrowheads="1"/>
            </p:cNvPicPr>
            <p:nvPr/>
          </p:nvPicPr>
          <p:blipFill rotWithShape="1">
            <a:blip r:embed="rId4" cstate="print">
              <a:extLst>
                <a:ext uri="{28A0092B-C50C-407E-A947-70E740481C1C}">
                  <a14:useLocalDpi xmlns:a14="http://schemas.microsoft.com/office/drawing/2010/main"/>
                </a:ext>
              </a:extLst>
            </a:blip>
            <a:srcRect/>
            <a:stretch/>
          </p:blipFill>
          <p:spPr bwMode="auto">
            <a:xfrm>
              <a:off x="3326173" y="1429545"/>
              <a:ext cx="1190625" cy="9031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4"/>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5883897" y="1429546"/>
              <a:ext cx="1295103" cy="9031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Rectangle 7"/>
            <p:cNvSpPr/>
            <p:nvPr/>
          </p:nvSpPr>
          <p:spPr>
            <a:xfrm>
              <a:off x="358453" y="233125"/>
              <a:ext cx="1550599" cy="190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36000" tIns="36000" rIns="36000" bIns="36000" numCol="1" spcCol="0" rtlCol="0" fromWordArt="0" anchor="t" anchorCtr="0" forceAA="0" compatLnSpc="1">
              <a:prstTxWarp prst="textNoShape">
                <a:avLst/>
              </a:prstTxWarp>
              <a:noAutofit/>
            </a:bodyPr>
            <a:lstStyle/>
            <a:p>
              <a:pPr algn="r"/>
              <a:r>
                <a:rPr lang="en-GB" sz="2000" b="1" dirty="0" smtClean="0">
                  <a:solidFill>
                    <a:schemeClr val="tx2"/>
                  </a:solidFill>
                </a:rPr>
                <a:t>1930</a:t>
              </a:r>
            </a:p>
            <a:p>
              <a:pPr algn="r"/>
              <a:r>
                <a:rPr lang="en-GB" sz="1400" b="1" dirty="0" smtClean="0">
                  <a:solidFill>
                    <a:schemeClr val="bg1">
                      <a:lumMod val="50000"/>
                    </a:schemeClr>
                  </a:solidFill>
                </a:rPr>
                <a:t>Stock Exchange Ticker</a:t>
              </a:r>
              <a:endParaRPr lang="en-GB" sz="1400" b="1" dirty="0">
                <a:solidFill>
                  <a:schemeClr val="bg1">
                    <a:lumMod val="50000"/>
                  </a:schemeClr>
                </a:solidFill>
              </a:endParaRPr>
            </a:p>
          </p:txBody>
        </p:sp>
        <p:sp>
          <p:nvSpPr>
            <p:cNvPr id="12" name="Rectangle 11"/>
            <p:cNvSpPr/>
            <p:nvPr/>
          </p:nvSpPr>
          <p:spPr>
            <a:xfrm>
              <a:off x="2395432" y="233125"/>
              <a:ext cx="1584176" cy="190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36000" tIns="36000" rIns="36000" bIns="36000" numCol="1" spcCol="0" rtlCol="0" fromWordArt="0" anchor="t" anchorCtr="0" forceAA="0" compatLnSpc="1">
              <a:prstTxWarp prst="textNoShape">
                <a:avLst/>
              </a:prstTxWarp>
              <a:noAutofit/>
            </a:bodyPr>
            <a:lstStyle/>
            <a:p>
              <a:pPr algn="r"/>
              <a:r>
                <a:rPr lang="en-GB" sz="2000" b="1" dirty="0" smtClean="0">
                  <a:solidFill>
                    <a:schemeClr val="tx2"/>
                  </a:solidFill>
                </a:rPr>
                <a:t>1961</a:t>
              </a:r>
            </a:p>
            <a:p>
              <a:pPr algn="r"/>
              <a:r>
                <a:rPr lang="en-GB" sz="1400" b="1" dirty="0" smtClean="0">
                  <a:solidFill>
                    <a:schemeClr val="bg1">
                      <a:lumMod val="50000"/>
                    </a:schemeClr>
                  </a:solidFill>
                </a:rPr>
                <a:t>Stock Exchange TV</a:t>
              </a:r>
              <a:endParaRPr lang="en-GB" sz="1400" b="1" dirty="0">
                <a:solidFill>
                  <a:schemeClr val="bg1">
                    <a:lumMod val="50000"/>
                  </a:schemeClr>
                </a:solidFill>
              </a:endParaRPr>
            </a:p>
          </p:txBody>
        </p:sp>
        <p:sp>
          <p:nvSpPr>
            <p:cNvPr id="13" name="Rectangle 12"/>
            <p:cNvSpPr/>
            <p:nvPr/>
          </p:nvSpPr>
          <p:spPr>
            <a:xfrm>
              <a:off x="4465988" y="233125"/>
              <a:ext cx="1886582" cy="190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36000" tIns="36000" rIns="36000" bIns="36000" numCol="1" spcCol="0" rtlCol="0" fromWordArt="0" anchor="t" anchorCtr="0" forceAA="0" compatLnSpc="1">
              <a:prstTxWarp prst="textNoShape">
                <a:avLst/>
              </a:prstTxWarp>
              <a:noAutofit/>
            </a:bodyPr>
            <a:lstStyle/>
            <a:p>
              <a:pPr algn="r"/>
              <a:r>
                <a:rPr lang="en-GB" sz="2000" b="1" dirty="0" smtClean="0">
                  <a:solidFill>
                    <a:schemeClr val="tx2"/>
                  </a:solidFill>
                </a:rPr>
                <a:t>1975</a:t>
              </a:r>
            </a:p>
            <a:p>
              <a:pPr algn="r"/>
              <a:r>
                <a:rPr lang="en-GB" sz="1400" b="1" dirty="0" err="1" smtClean="0">
                  <a:solidFill>
                    <a:schemeClr val="bg1">
                      <a:lumMod val="50000"/>
                    </a:schemeClr>
                  </a:solidFill>
                </a:rPr>
                <a:t>Investdata</a:t>
              </a:r>
              <a:r>
                <a:rPr lang="en-GB" sz="1400" b="1" dirty="0" smtClean="0">
                  <a:solidFill>
                    <a:schemeClr val="bg1">
                      <a:lumMod val="50000"/>
                    </a:schemeClr>
                  </a:solidFill>
                </a:rPr>
                <a:t> Terminal</a:t>
              </a:r>
              <a:r>
                <a:rPr lang="en-GB" sz="1400" dirty="0" smtClean="0">
                  <a:solidFill>
                    <a:schemeClr val="bg1">
                      <a:lumMod val="50000"/>
                    </a:schemeClr>
                  </a:solidFill>
                </a:rPr>
                <a:t/>
              </a:r>
              <a:br>
                <a:rPr lang="en-GB" sz="1400" dirty="0" smtClean="0">
                  <a:solidFill>
                    <a:schemeClr val="bg1">
                      <a:lumMod val="50000"/>
                    </a:schemeClr>
                  </a:solidFill>
                </a:rPr>
              </a:br>
              <a:r>
                <a:rPr lang="en-GB" sz="1200" dirty="0" smtClean="0">
                  <a:solidFill>
                    <a:schemeClr val="bg1">
                      <a:lumMod val="50000"/>
                    </a:schemeClr>
                  </a:solidFill>
                </a:rPr>
                <a:t>Clients directly access largest securities database in the world</a:t>
              </a:r>
              <a:endParaRPr lang="en-GB" sz="1200" dirty="0">
                <a:solidFill>
                  <a:schemeClr val="bg1">
                    <a:lumMod val="50000"/>
                  </a:schemeClr>
                </a:solidFill>
              </a:endParaRPr>
            </a:p>
          </p:txBody>
        </p:sp>
        <p:sp>
          <p:nvSpPr>
            <p:cNvPr id="14" name="Rectangle 13"/>
            <p:cNvSpPr/>
            <p:nvPr/>
          </p:nvSpPr>
          <p:spPr>
            <a:xfrm>
              <a:off x="6659564" y="233125"/>
              <a:ext cx="1961826" cy="190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36000" tIns="36000" rIns="36000" bIns="36000" numCol="1" spcCol="0" rtlCol="0" fromWordArt="0" anchor="t" anchorCtr="0" forceAA="0" compatLnSpc="1">
              <a:prstTxWarp prst="textNoShape">
                <a:avLst/>
              </a:prstTxWarp>
              <a:noAutofit/>
            </a:bodyPr>
            <a:lstStyle/>
            <a:p>
              <a:pPr algn="r"/>
              <a:r>
                <a:rPr lang="en-GB" sz="2000" b="1" dirty="0" smtClean="0">
                  <a:solidFill>
                    <a:schemeClr val="tx2"/>
                  </a:solidFill>
                </a:rPr>
                <a:t>1983</a:t>
              </a:r>
            </a:p>
            <a:p>
              <a:pPr algn="r"/>
              <a:r>
                <a:rPr lang="en-GB" sz="1400" b="1" dirty="0" smtClean="0">
                  <a:solidFill>
                    <a:schemeClr val="bg1">
                      <a:lumMod val="50000"/>
                    </a:schemeClr>
                  </a:solidFill>
                </a:rPr>
                <a:t>Swiss Interbank Clearing</a:t>
              </a:r>
              <a:br>
                <a:rPr lang="en-GB" sz="1400" b="1" dirty="0" smtClean="0">
                  <a:solidFill>
                    <a:schemeClr val="bg1">
                      <a:lumMod val="50000"/>
                    </a:schemeClr>
                  </a:solidFill>
                </a:rPr>
              </a:br>
              <a:r>
                <a:rPr lang="en-GB" sz="1200" dirty="0" err="1" smtClean="0">
                  <a:solidFill>
                    <a:schemeClr val="bg1">
                      <a:lumMod val="50000"/>
                    </a:schemeClr>
                  </a:solidFill>
                </a:rPr>
                <a:t>Realtime</a:t>
              </a:r>
              <a:r>
                <a:rPr lang="en-GB" sz="1200" dirty="0" smtClean="0">
                  <a:solidFill>
                    <a:schemeClr val="bg1">
                      <a:lumMod val="50000"/>
                    </a:schemeClr>
                  </a:solidFill>
                </a:rPr>
                <a:t> Gross Settlement of all interbank Swiss franc transactions</a:t>
              </a:r>
              <a:endParaRPr lang="en-GB" sz="1400" dirty="0">
                <a:solidFill>
                  <a:schemeClr val="bg1">
                    <a:lumMod val="50000"/>
                  </a:schemeClr>
                </a:solidFill>
              </a:endParaRPr>
            </a:p>
          </p:txBody>
        </p:sp>
        <p:sp>
          <p:nvSpPr>
            <p:cNvPr id="15" name="Rectangle 15"/>
            <p:cNvSpPr/>
            <p:nvPr/>
          </p:nvSpPr>
          <p:spPr>
            <a:xfrm>
              <a:off x="2968467" y="3799382"/>
              <a:ext cx="2177472" cy="1116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36000" tIns="36000" rIns="36000" bIns="36000" numCol="1" spcCol="0" rtlCol="0" fromWordArt="0" anchor="t" anchorCtr="0" forceAA="0" compatLnSpc="1">
              <a:prstTxWarp prst="textNoShape">
                <a:avLst/>
              </a:prstTxWarp>
              <a:noAutofit/>
            </a:bodyPr>
            <a:lstStyle/>
            <a:p>
              <a:pPr algn="r"/>
              <a:r>
                <a:rPr lang="en-GB" sz="2000" b="1" dirty="0" smtClean="0">
                  <a:solidFill>
                    <a:schemeClr val="tx2"/>
                  </a:solidFill>
                </a:rPr>
                <a:t>1995</a:t>
              </a:r>
            </a:p>
            <a:p>
              <a:pPr algn="r"/>
              <a:r>
                <a:rPr lang="en-GB" sz="1400" b="1" dirty="0" smtClean="0">
                  <a:solidFill>
                    <a:schemeClr val="bg1">
                      <a:lumMod val="50000"/>
                    </a:schemeClr>
                  </a:solidFill>
                </a:rPr>
                <a:t>Electronic trading</a:t>
              </a:r>
            </a:p>
            <a:p>
              <a:pPr algn="r"/>
              <a:r>
                <a:rPr lang="en-GB" sz="1200" dirty="0" smtClean="0">
                  <a:solidFill>
                    <a:schemeClr val="bg1">
                      <a:lumMod val="50000"/>
                    </a:schemeClr>
                  </a:solidFill>
                </a:rPr>
                <a:t>First exchange in the world with electronic trading along the entire value chain</a:t>
              </a:r>
              <a:endParaRPr lang="en-GB" sz="1200" dirty="0">
                <a:solidFill>
                  <a:schemeClr val="bg1">
                    <a:lumMod val="50000"/>
                  </a:schemeClr>
                </a:solidFill>
              </a:endParaRPr>
            </a:p>
          </p:txBody>
        </p:sp>
        <p:pic>
          <p:nvPicPr>
            <p:cNvPr id="16" name="Picture 5"/>
            <p:cNvPicPr>
              <a:picLocks noChangeAspect="1" noChangeArrowheads="1"/>
            </p:cNvPicPr>
            <p:nvPr/>
          </p:nvPicPr>
          <p:blipFill rotWithShape="1">
            <a:blip r:embed="rId6" cstate="print">
              <a:extLst>
                <a:ext uri="{28A0092B-C50C-407E-A947-70E740481C1C}">
                  <a14:useLocalDpi xmlns:a14="http://schemas.microsoft.com/office/drawing/2010/main"/>
                </a:ext>
              </a:extLst>
            </a:blip>
            <a:srcRect/>
            <a:stretch/>
          </p:blipFill>
          <p:spPr bwMode="auto">
            <a:xfrm>
              <a:off x="4615880" y="2903874"/>
              <a:ext cx="1316736" cy="9050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8" name="Rectangle 18"/>
            <p:cNvSpPr/>
            <p:nvPr/>
          </p:nvSpPr>
          <p:spPr>
            <a:xfrm>
              <a:off x="201483" y="3799382"/>
              <a:ext cx="2216908" cy="1116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36000" tIns="36000" rIns="36000" bIns="36000" numCol="1" spcCol="0" rtlCol="0" fromWordArt="0" anchor="t" anchorCtr="0" forceAA="0" compatLnSpc="1">
              <a:prstTxWarp prst="textNoShape">
                <a:avLst/>
              </a:prstTxWarp>
              <a:noAutofit/>
            </a:bodyPr>
            <a:lstStyle/>
            <a:p>
              <a:pPr algn="r"/>
              <a:r>
                <a:rPr lang="en-GB" sz="2000" b="1" dirty="0" smtClean="0">
                  <a:solidFill>
                    <a:schemeClr val="tx2"/>
                  </a:solidFill>
                </a:rPr>
                <a:t>1985</a:t>
              </a:r>
            </a:p>
            <a:p>
              <a:pPr algn="r"/>
              <a:r>
                <a:rPr lang="en-GB" sz="1400" b="1" dirty="0" err="1" smtClean="0">
                  <a:solidFill>
                    <a:schemeClr val="bg1">
                      <a:lumMod val="50000"/>
                    </a:schemeClr>
                  </a:solidFill>
                </a:rPr>
                <a:t>Bancomat</a:t>
              </a:r>
              <a:r>
                <a:rPr lang="en-GB" sz="1400" b="1" dirty="0" smtClean="0">
                  <a:solidFill>
                    <a:schemeClr val="bg1">
                      <a:lumMod val="50000"/>
                    </a:schemeClr>
                  </a:solidFill>
                </a:rPr>
                <a:t> 85/</a:t>
              </a:r>
              <a:r>
                <a:rPr lang="en-GB" sz="1400" b="1" dirty="0" err="1" smtClean="0">
                  <a:solidFill>
                    <a:schemeClr val="bg1">
                      <a:lumMod val="50000"/>
                    </a:schemeClr>
                  </a:solidFill>
                </a:rPr>
                <a:t>ec</a:t>
              </a:r>
              <a:r>
                <a:rPr lang="en-GB" sz="1400" b="1" dirty="0" smtClean="0">
                  <a:solidFill>
                    <a:schemeClr val="bg1">
                      <a:lumMod val="50000"/>
                    </a:schemeClr>
                  </a:solidFill>
                </a:rPr>
                <a:t> Direct</a:t>
              </a:r>
            </a:p>
            <a:p>
              <a:pPr algn="r"/>
              <a:r>
                <a:rPr lang="en-GB" sz="1200" dirty="0" smtClean="0">
                  <a:solidFill>
                    <a:schemeClr val="bg1">
                      <a:lumMod val="50000"/>
                    </a:schemeClr>
                  </a:solidFill>
                </a:rPr>
                <a:t>Fully electronic card processing on ATM and petrol stations</a:t>
              </a:r>
              <a:endParaRPr lang="en-GB" sz="1200" dirty="0">
                <a:solidFill>
                  <a:schemeClr val="bg1">
                    <a:lumMod val="50000"/>
                  </a:schemeClr>
                </a:solidFill>
              </a:endParaRPr>
            </a:p>
          </p:txBody>
        </p:sp>
        <p:pic>
          <p:nvPicPr>
            <p:cNvPr id="19" name="Picture 2"/>
            <p:cNvPicPr>
              <a:picLocks noChangeAspect="1" noChangeArrowheads="1"/>
            </p:cNvPicPr>
            <p:nvPr/>
          </p:nvPicPr>
          <p:blipFill rotWithShape="1">
            <a:blip r:embed="rId7" cstate="print">
              <a:extLst>
                <a:ext uri="{28A0092B-C50C-407E-A947-70E740481C1C}">
                  <a14:useLocalDpi xmlns:a14="http://schemas.microsoft.com/office/drawing/2010/main"/>
                </a:ext>
              </a:extLst>
            </a:blip>
            <a:srcRect/>
            <a:stretch/>
          </p:blipFill>
          <p:spPr bwMode="auto">
            <a:xfrm>
              <a:off x="2122138" y="2903874"/>
              <a:ext cx="1070195" cy="903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7" name="Rectangle 17"/>
            <p:cNvSpPr/>
            <p:nvPr/>
          </p:nvSpPr>
          <p:spPr>
            <a:xfrm>
              <a:off x="5764378" y="3799382"/>
              <a:ext cx="1841915" cy="1116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36000" tIns="36000" rIns="36000" bIns="36000" numCol="1" spcCol="0" rtlCol="0" fromWordArt="0" anchor="t" anchorCtr="0" forceAA="0" compatLnSpc="1">
              <a:prstTxWarp prst="textNoShape">
                <a:avLst/>
              </a:prstTxWarp>
              <a:noAutofit/>
            </a:bodyPr>
            <a:lstStyle/>
            <a:p>
              <a:pPr algn="r"/>
              <a:r>
                <a:rPr lang="en-GB" sz="2000" b="1" dirty="0" smtClean="0">
                  <a:solidFill>
                    <a:schemeClr val="tx2"/>
                  </a:solidFill>
                </a:rPr>
                <a:t>2010</a:t>
              </a:r>
            </a:p>
            <a:p>
              <a:pPr algn="r"/>
              <a:r>
                <a:rPr lang="en-GB" sz="1400" b="1" dirty="0" err="1" smtClean="0">
                  <a:solidFill>
                    <a:schemeClr val="bg1">
                      <a:lumMod val="50000"/>
                    </a:schemeClr>
                  </a:solidFill>
                </a:rPr>
                <a:t>Terravis</a:t>
              </a:r>
              <a:endParaRPr lang="en-GB" sz="1400" b="1" dirty="0" smtClean="0">
                <a:solidFill>
                  <a:schemeClr val="bg1">
                    <a:lumMod val="50000"/>
                  </a:schemeClr>
                </a:solidFill>
              </a:endParaRPr>
            </a:p>
            <a:p>
              <a:pPr algn="r"/>
              <a:r>
                <a:rPr lang="en-GB" sz="1200" dirty="0" smtClean="0">
                  <a:solidFill>
                    <a:schemeClr val="bg1">
                      <a:lumMod val="50000"/>
                    </a:schemeClr>
                  </a:solidFill>
                </a:rPr>
                <a:t>Electronic land registry</a:t>
              </a:r>
              <a:endParaRPr lang="en-GB" sz="1200" dirty="0">
                <a:solidFill>
                  <a:schemeClr val="bg1">
                    <a:lumMod val="50000"/>
                  </a:schemeClr>
                </a:solidFill>
              </a:endParaRPr>
            </a:p>
          </p:txBody>
        </p:sp>
      </p:grpSp>
    </p:spTree>
    <p:extLst>
      <p:ext uri="{BB962C8B-B14F-4D97-AF65-F5344CB8AC3E}">
        <p14:creationId xmlns:p14="http://schemas.microsoft.com/office/powerpoint/2010/main" val="3112639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1000"/>
                                        <p:tgtEl>
                                          <p:spTgt spid="2"/>
                                        </p:tgtEl>
                                      </p:cBhvr>
                                    </p:animEffect>
                                    <p:set>
                                      <p:cBhvr>
                                        <p:cTn id="7" dur="1" fill="hold">
                                          <p:stCondLst>
                                            <p:cond delay="999"/>
                                          </p:stCondLst>
                                        </p:cTn>
                                        <p:tgtEl>
                                          <p:spTgt spid="2"/>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normAutofit fontScale="90000"/>
          </a:bodyPr>
          <a:lstStyle/>
          <a:p>
            <a:r>
              <a:rPr lang="en-US" dirty="0"/>
              <a:t>SIX - For a stable and efficient financial market infrastructure</a:t>
            </a:r>
            <a:endParaRPr lang="de-CH" dirty="0"/>
          </a:p>
        </p:txBody>
      </p:sp>
      <p:grpSp>
        <p:nvGrpSpPr>
          <p:cNvPr id="6" name="Gruppieren 5"/>
          <p:cNvGrpSpPr>
            <a:grpSpLocks noChangeAspect="1"/>
          </p:cNvGrpSpPr>
          <p:nvPr/>
        </p:nvGrpSpPr>
        <p:grpSpPr bwMode="gray">
          <a:xfrm>
            <a:off x="467544" y="617913"/>
            <a:ext cx="7992888" cy="4332482"/>
            <a:chOff x="381000" y="1303338"/>
            <a:chExt cx="8458200" cy="4584700"/>
          </a:xfrm>
          <a:solidFill>
            <a:schemeClr val="accent1">
              <a:lumMod val="20000"/>
              <a:lumOff val="80000"/>
            </a:schemeClr>
          </a:solidFill>
        </p:grpSpPr>
        <p:sp>
          <p:nvSpPr>
            <p:cNvPr id="7" name="Freihandform 6"/>
            <p:cNvSpPr>
              <a:spLocks noChangeAspect="1"/>
            </p:cNvSpPr>
            <p:nvPr/>
          </p:nvSpPr>
          <p:spPr bwMode="gray">
            <a:xfrm>
              <a:off x="4879975" y="3416300"/>
              <a:ext cx="80963" cy="20638"/>
            </a:xfrm>
            <a:custGeom>
              <a:avLst/>
              <a:gdLst>
                <a:gd name="connsiteX0" fmla="*/ 15875 w 565150"/>
                <a:gd name="connsiteY0" fmla="*/ 0 h 142875"/>
                <a:gd name="connsiteX1" fmla="*/ 180975 w 565150"/>
                <a:gd name="connsiteY1" fmla="*/ 41275 h 142875"/>
                <a:gd name="connsiteX2" fmla="*/ 298450 w 565150"/>
                <a:gd name="connsiteY2" fmla="*/ 28575 h 142875"/>
                <a:gd name="connsiteX3" fmla="*/ 441325 w 565150"/>
                <a:gd name="connsiteY3" fmla="*/ 50800 h 142875"/>
                <a:gd name="connsiteX4" fmla="*/ 454025 w 565150"/>
                <a:gd name="connsiteY4" fmla="*/ 95250 h 142875"/>
                <a:gd name="connsiteX5" fmla="*/ 565150 w 565150"/>
                <a:gd name="connsiteY5" fmla="*/ 69850 h 142875"/>
                <a:gd name="connsiteX6" fmla="*/ 558800 w 565150"/>
                <a:gd name="connsiteY6" fmla="*/ 127000 h 142875"/>
                <a:gd name="connsiteX7" fmla="*/ 396875 w 565150"/>
                <a:gd name="connsiteY7" fmla="*/ 127000 h 142875"/>
                <a:gd name="connsiteX8" fmla="*/ 320675 w 565150"/>
                <a:gd name="connsiteY8" fmla="*/ 133350 h 142875"/>
                <a:gd name="connsiteX9" fmla="*/ 244475 w 565150"/>
                <a:gd name="connsiteY9" fmla="*/ 142875 h 142875"/>
                <a:gd name="connsiteX10" fmla="*/ 244475 w 565150"/>
                <a:gd name="connsiteY10" fmla="*/ 95250 h 142875"/>
                <a:gd name="connsiteX11" fmla="*/ 95250 w 565150"/>
                <a:gd name="connsiteY11" fmla="*/ 66675 h 142875"/>
                <a:gd name="connsiteX12" fmla="*/ 0 w 565150"/>
                <a:gd name="connsiteY12" fmla="*/ 60325 h 142875"/>
                <a:gd name="connsiteX13" fmla="*/ 15875 w 565150"/>
                <a:gd name="connsiteY13" fmla="*/ 0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65150" h="142875">
                  <a:moveTo>
                    <a:pt x="15875" y="0"/>
                  </a:moveTo>
                  <a:lnTo>
                    <a:pt x="180975" y="41275"/>
                  </a:lnTo>
                  <a:lnTo>
                    <a:pt x="298450" y="28575"/>
                  </a:lnTo>
                  <a:lnTo>
                    <a:pt x="441325" y="50800"/>
                  </a:lnTo>
                  <a:lnTo>
                    <a:pt x="454025" y="95250"/>
                  </a:lnTo>
                  <a:lnTo>
                    <a:pt x="565150" y="69850"/>
                  </a:lnTo>
                  <a:lnTo>
                    <a:pt x="558800" y="127000"/>
                  </a:lnTo>
                  <a:lnTo>
                    <a:pt x="396875" y="127000"/>
                  </a:lnTo>
                  <a:lnTo>
                    <a:pt x="320675" y="133350"/>
                  </a:lnTo>
                  <a:lnTo>
                    <a:pt x="244475" y="142875"/>
                  </a:lnTo>
                  <a:lnTo>
                    <a:pt x="244475" y="95250"/>
                  </a:lnTo>
                  <a:lnTo>
                    <a:pt x="95250" y="66675"/>
                  </a:lnTo>
                  <a:lnTo>
                    <a:pt x="0" y="60325"/>
                  </a:lnTo>
                  <a:lnTo>
                    <a:pt x="15875" y="0"/>
                  </a:ln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de-DE"/>
            </a:p>
          </p:txBody>
        </p:sp>
        <p:sp>
          <p:nvSpPr>
            <p:cNvPr id="8" name="Freeform 12"/>
            <p:cNvSpPr>
              <a:spLocks/>
            </p:cNvSpPr>
            <p:nvPr/>
          </p:nvSpPr>
          <p:spPr bwMode="gray">
            <a:xfrm>
              <a:off x="4618038" y="2898775"/>
              <a:ext cx="165100" cy="93663"/>
            </a:xfrm>
            <a:custGeom>
              <a:avLst/>
              <a:gdLst>
                <a:gd name="T0" fmla="*/ 2147483647 w 90"/>
                <a:gd name="T1" fmla="*/ 2147483647 h 51"/>
                <a:gd name="T2" fmla="*/ 2147483647 w 90"/>
                <a:gd name="T3" fmla="*/ 2147483647 h 51"/>
                <a:gd name="T4" fmla="*/ 2147483647 w 90"/>
                <a:gd name="T5" fmla="*/ 2147483647 h 51"/>
                <a:gd name="T6" fmla="*/ 2147483647 w 90"/>
                <a:gd name="T7" fmla="*/ 2147483647 h 51"/>
                <a:gd name="T8" fmla="*/ 2147483647 w 90"/>
                <a:gd name="T9" fmla="*/ 0 h 51"/>
                <a:gd name="T10" fmla="*/ 2147483647 w 90"/>
                <a:gd name="T11" fmla="*/ 0 h 51"/>
                <a:gd name="T12" fmla="*/ 2147483647 w 90"/>
                <a:gd name="T13" fmla="*/ 2147483647 h 51"/>
                <a:gd name="T14" fmla="*/ 0 w 90"/>
                <a:gd name="T15" fmla="*/ 2147483647 h 51"/>
                <a:gd name="T16" fmla="*/ 2147483647 w 90"/>
                <a:gd name="T17" fmla="*/ 2147483647 h 51"/>
                <a:gd name="T18" fmla="*/ 2147483647 w 90"/>
                <a:gd name="T19" fmla="*/ 2147483647 h 51"/>
                <a:gd name="T20" fmla="*/ 2147483647 w 90"/>
                <a:gd name="T21" fmla="*/ 2147483647 h 51"/>
                <a:gd name="T22" fmla="*/ 2147483647 w 90"/>
                <a:gd name="T23" fmla="*/ 2147483647 h 51"/>
                <a:gd name="T24" fmla="*/ 2147483647 w 90"/>
                <a:gd name="T25" fmla="*/ 2147483647 h 51"/>
                <a:gd name="T26" fmla="*/ 2147483647 w 90"/>
                <a:gd name="T27" fmla="*/ 2147483647 h 5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90"/>
                <a:gd name="T43" fmla="*/ 0 h 51"/>
                <a:gd name="T44" fmla="*/ 90 w 90"/>
                <a:gd name="T45" fmla="*/ 51 h 51"/>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90" h="51">
                  <a:moveTo>
                    <a:pt x="89" y="34"/>
                  </a:moveTo>
                  <a:lnTo>
                    <a:pt x="72" y="17"/>
                  </a:lnTo>
                  <a:lnTo>
                    <a:pt x="66" y="17"/>
                  </a:lnTo>
                  <a:lnTo>
                    <a:pt x="49" y="9"/>
                  </a:lnTo>
                  <a:lnTo>
                    <a:pt x="41" y="0"/>
                  </a:lnTo>
                  <a:lnTo>
                    <a:pt x="32" y="0"/>
                  </a:lnTo>
                  <a:lnTo>
                    <a:pt x="16" y="9"/>
                  </a:lnTo>
                  <a:lnTo>
                    <a:pt x="0" y="17"/>
                  </a:lnTo>
                  <a:lnTo>
                    <a:pt x="9" y="34"/>
                  </a:lnTo>
                  <a:lnTo>
                    <a:pt x="24" y="50"/>
                  </a:lnTo>
                  <a:lnTo>
                    <a:pt x="41" y="50"/>
                  </a:lnTo>
                  <a:lnTo>
                    <a:pt x="41" y="42"/>
                  </a:lnTo>
                  <a:lnTo>
                    <a:pt x="66" y="50"/>
                  </a:lnTo>
                  <a:lnTo>
                    <a:pt x="89" y="34"/>
                  </a:lnTo>
                </a:path>
              </a:pathLst>
            </a:custGeom>
            <a:grpFill/>
            <a:ln w="2540" cap="rnd">
              <a:solidFill>
                <a:srgbClr val="FFFFFF"/>
              </a:solidFill>
              <a:round/>
              <a:headEnd type="none" w="sm" len="sm"/>
              <a:tailEnd type="none" w="sm" len="sm"/>
            </a:ln>
          </p:spPr>
          <p:txBody>
            <a:bodyPr/>
            <a:lstStyle/>
            <a:p>
              <a:endParaRPr lang="de-CH"/>
            </a:p>
          </p:txBody>
        </p:sp>
        <p:sp>
          <p:nvSpPr>
            <p:cNvPr id="9" name="Freeform 13"/>
            <p:cNvSpPr>
              <a:spLocks/>
            </p:cNvSpPr>
            <p:nvPr/>
          </p:nvSpPr>
          <p:spPr bwMode="gray">
            <a:xfrm>
              <a:off x="5156200" y="3497263"/>
              <a:ext cx="525463" cy="482600"/>
            </a:xfrm>
            <a:custGeom>
              <a:avLst/>
              <a:gdLst>
                <a:gd name="T0" fmla="*/ 2147483647 w 285"/>
                <a:gd name="T1" fmla="*/ 2147483647 h 262"/>
                <a:gd name="T2" fmla="*/ 2147483647 w 285"/>
                <a:gd name="T3" fmla="*/ 2147483647 h 262"/>
                <a:gd name="T4" fmla="*/ 2147483647 w 285"/>
                <a:gd name="T5" fmla="*/ 2147483647 h 262"/>
                <a:gd name="T6" fmla="*/ 2147483647 w 285"/>
                <a:gd name="T7" fmla="*/ 2147483647 h 262"/>
                <a:gd name="T8" fmla="*/ 2147483647 w 285"/>
                <a:gd name="T9" fmla="*/ 2147483647 h 262"/>
                <a:gd name="T10" fmla="*/ 2147483647 w 285"/>
                <a:gd name="T11" fmla="*/ 2147483647 h 262"/>
                <a:gd name="T12" fmla="*/ 2147483647 w 285"/>
                <a:gd name="T13" fmla="*/ 2147483647 h 262"/>
                <a:gd name="T14" fmla="*/ 2147483647 w 285"/>
                <a:gd name="T15" fmla="*/ 2147483647 h 262"/>
                <a:gd name="T16" fmla="*/ 2147483647 w 285"/>
                <a:gd name="T17" fmla="*/ 2147483647 h 262"/>
                <a:gd name="T18" fmla="*/ 2147483647 w 285"/>
                <a:gd name="T19" fmla="*/ 2147483647 h 262"/>
                <a:gd name="T20" fmla="*/ 2147483647 w 285"/>
                <a:gd name="T21" fmla="*/ 2147483647 h 262"/>
                <a:gd name="T22" fmla="*/ 2147483647 w 285"/>
                <a:gd name="T23" fmla="*/ 2147483647 h 262"/>
                <a:gd name="T24" fmla="*/ 2147483647 w 285"/>
                <a:gd name="T25" fmla="*/ 2147483647 h 262"/>
                <a:gd name="T26" fmla="*/ 2147483647 w 285"/>
                <a:gd name="T27" fmla="*/ 2147483647 h 262"/>
                <a:gd name="T28" fmla="*/ 2147483647 w 285"/>
                <a:gd name="T29" fmla="*/ 2147483647 h 262"/>
                <a:gd name="T30" fmla="*/ 2147483647 w 285"/>
                <a:gd name="T31" fmla="*/ 2147483647 h 262"/>
                <a:gd name="T32" fmla="*/ 2147483647 w 285"/>
                <a:gd name="T33" fmla="*/ 2147483647 h 262"/>
                <a:gd name="T34" fmla="*/ 2147483647 w 285"/>
                <a:gd name="T35" fmla="*/ 2147483647 h 262"/>
                <a:gd name="T36" fmla="*/ 2147483647 w 285"/>
                <a:gd name="T37" fmla="*/ 2147483647 h 262"/>
                <a:gd name="T38" fmla="*/ 2147483647 w 285"/>
                <a:gd name="T39" fmla="*/ 2147483647 h 262"/>
                <a:gd name="T40" fmla="*/ 2147483647 w 285"/>
                <a:gd name="T41" fmla="*/ 2147483647 h 262"/>
                <a:gd name="T42" fmla="*/ 2147483647 w 285"/>
                <a:gd name="T43" fmla="*/ 2147483647 h 262"/>
                <a:gd name="T44" fmla="*/ 2147483647 w 285"/>
                <a:gd name="T45" fmla="*/ 2147483647 h 262"/>
                <a:gd name="T46" fmla="*/ 2147483647 w 285"/>
                <a:gd name="T47" fmla="*/ 2147483647 h 262"/>
                <a:gd name="T48" fmla="*/ 2147483647 w 285"/>
                <a:gd name="T49" fmla="*/ 2147483647 h 262"/>
                <a:gd name="T50" fmla="*/ 2147483647 w 285"/>
                <a:gd name="T51" fmla="*/ 2147483647 h 262"/>
                <a:gd name="T52" fmla="*/ 2147483647 w 285"/>
                <a:gd name="T53" fmla="*/ 2147483647 h 262"/>
                <a:gd name="T54" fmla="*/ 2147483647 w 285"/>
                <a:gd name="T55" fmla="*/ 2147483647 h 262"/>
                <a:gd name="T56" fmla="*/ 2147483647 w 285"/>
                <a:gd name="T57" fmla="*/ 2147483647 h 262"/>
                <a:gd name="T58" fmla="*/ 2147483647 w 285"/>
                <a:gd name="T59" fmla="*/ 2147483647 h 262"/>
                <a:gd name="T60" fmla="*/ 2147483647 w 285"/>
                <a:gd name="T61" fmla="*/ 2147483647 h 262"/>
                <a:gd name="T62" fmla="*/ 2147483647 w 285"/>
                <a:gd name="T63" fmla="*/ 2147483647 h 262"/>
                <a:gd name="T64" fmla="*/ 2147483647 w 285"/>
                <a:gd name="T65" fmla="*/ 0 h 262"/>
                <a:gd name="T66" fmla="*/ 2147483647 w 285"/>
                <a:gd name="T67" fmla="*/ 2147483647 h 262"/>
                <a:gd name="T68" fmla="*/ 2147483647 w 285"/>
                <a:gd name="T69" fmla="*/ 2147483647 h 262"/>
                <a:gd name="T70" fmla="*/ 2147483647 w 285"/>
                <a:gd name="T71" fmla="*/ 2147483647 h 262"/>
                <a:gd name="T72" fmla="*/ 2147483647 w 285"/>
                <a:gd name="T73" fmla="*/ 2147483647 h 262"/>
                <a:gd name="T74" fmla="*/ 2147483647 w 285"/>
                <a:gd name="T75" fmla="*/ 2147483647 h 262"/>
                <a:gd name="T76" fmla="*/ 0 w 285"/>
                <a:gd name="T77" fmla="*/ 2147483647 h 262"/>
                <a:gd name="T78" fmla="*/ 0 w 285"/>
                <a:gd name="T79" fmla="*/ 2147483647 h 262"/>
                <a:gd name="T80" fmla="*/ 2147483647 w 285"/>
                <a:gd name="T81" fmla="*/ 2147483647 h 262"/>
                <a:gd name="T82" fmla="*/ 2147483647 w 285"/>
                <a:gd name="T83" fmla="*/ 2147483647 h 262"/>
                <a:gd name="T84" fmla="*/ 2147483647 w 285"/>
                <a:gd name="T85" fmla="*/ 2147483647 h 262"/>
                <a:gd name="T86" fmla="*/ 2147483647 w 285"/>
                <a:gd name="T87" fmla="*/ 2147483647 h 262"/>
                <a:gd name="T88" fmla="*/ 2147483647 w 285"/>
                <a:gd name="T89" fmla="*/ 2147483647 h 262"/>
                <a:gd name="T90" fmla="*/ 2147483647 w 285"/>
                <a:gd name="T91" fmla="*/ 2147483647 h 262"/>
                <a:gd name="T92" fmla="*/ 2147483647 w 285"/>
                <a:gd name="T93" fmla="*/ 2147483647 h 262"/>
                <a:gd name="T94" fmla="*/ 2147483647 w 285"/>
                <a:gd name="T95" fmla="*/ 2147483647 h 262"/>
                <a:gd name="T96" fmla="*/ 2147483647 w 285"/>
                <a:gd name="T97" fmla="*/ 2147483647 h 262"/>
                <a:gd name="T98" fmla="*/ 2147483647 w 285"/>
                <a:gd name="T99" fmla="*/ 2147483647 h 262"/>
                <a:gd name="T100" fmla="*/ 2147483647 w 285"/>
                <a:gd name="T101" fmla="*/ 2147483647 h 262"/>
                <a:gd name="T102" fmla="*/ 2147483647 w 285"/>
                <a:gd name="T103" fmla="*/ 2147483647 h 262"/>
                <a:gd name="T104" fmla="*/ 2147483647 w 285"/>
                <a:gd name="T105" fmla="*/ 2147483647 h 26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285"/>
                <a:gd name="T160" fmla="*/ 0 h 262"/>
                <a:gd name="T161" fmla="*/ 285 w 285"/>
                <a:gd name="T162" fmla="*/ 262 h 262"/>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285" h="262">
                  <a:moveTo>
                    <a:pt x="236" y="211"/>
                  </a:moveTo>
                  <a:lnTo>
                    <a:pt x="243" y="203"/>
                  </a:lnTo>
                  <a:lnTo>
                    <a:pt x="252" y="196"/>
                  </a:lnTo>
                  <a:lnTo>
                    <a:pt x="259" y="186"/>
                  </a:lnTo>
                  <a:lnTo>
                    <a:pt x="267" y="180"/>
                  </a:lnTo>
                  <a:lnTo>
                    <a:pt x="276" y="171"/>
                  </a:lnTo>
                  <a:lnTo>
                    <a:pt x="284" y="171"/>
                  </a:lnTo>
                  <a:lnTo>
                    <a:pt x="284" y="162"/>
                  </a:lnTo>
                  <a:lnTo>
                    <a:pt x="284" y="155"/>
                  </a:lnTo>
                  <a:lnTo>
                    <a:pt x="284" y="146"/>
                  </a:lnTo>
                  <a:lnTo>
                    <a:pt x="276" y="139"/>
                  </a:lnTo>
                  <a:lnTo>
                    <a:pt x="267" y="131"/>
                  </a:lnTo>
                  <a:lnTo>
                    <a:pt x="259" y="131"/>
                  </a:lnTo>
                  <a:lnTo>
                    <a:pt x="252" y="131"/>
                  </a:lnTo>
                  <a:lnTo>
                    <a:pt x="252" y="139"/>
                  </a:lnTo>
                  <a:lnTo>
                    <a:pt x="243" y="139"/>
                  </a:lnTo>
                  <a:lnTo>
                    <a:pt x="236" y="139"/>
                  </a:lnTo>
                  <a:lnTo>
                    <a:pt x="227" y="139"/>
                  </a:lnTo>
                  <a:lnTo>
                    <a:pt x="218" y="139"/>
                  </a:lnTo>
                  <a:lnTo>
                    <a:pt x="212" y="139"/>
                  </a:lnTo>
                  <a:lnTo>
                    <a:pt x="202" y="131"/>
                  </a:lnTo>
                  <a:lnTo>
                    <a:pt x="212" y="122"/>
                  </a:lnTo>
                  <a:lnTo>
                    <a:pt x="202" y="106"/>
                  </a:lnTo>
                  <a:lnTo>
                    <a:pt x="202" y="81"/>
                  </a:lnTo>
                  <a:lnTo>
                    <a:pt x="178" y="57"/>
                  </a:lnTo>
                  <a:lnTo>
                    <a:pt x="153" y="49"/>
                  </a:lnTo>
                  <a:lnTo>
                    <a:pt x="137" y="57"/>
                  </a:lnTo>
                  <a:lnTo>
                    <a:pt x="130" y="49"/>
                  </a:lnTo>
                  <a:lnTo>
                    <a:pt x="113" y="41"/>
                  </a:lnTo>
                  <a:lnTo>
                    <a:pt x="113" y="34"/>
                  </a:lnTo>
                  <a:lnTo>
                    <a:pt x="105" y="25"/>
                  </a:lnTo>
                  <a:lnTo>
                    <a:pt x="81" y="9"/>
                  </a:lnTo>
                  <a:lnTo>
                    <a:pt x="56" y="0"/>
                  </a:lnTo>
                  <a:lnTo>
                    <a:pt x="31" y="18"/>
                  </a:lnTo>
                  <a:lnTo>
                    <a:pt x="41" y="25"/>
                  </a:lnTo>
                  <a:lnTo>
                    <a:pt x="31" y="41"/>
                  </a:lnTo>
                  <a:lnTo>
                    <a:pt x="25" y="41"/>
                  </a:lnTo>
                  <a:lnTo>
                    <a:pt x="16" y="49"/>
                  </a:lnTo>
                  <a:lnTo>
                    <a:pt x="0" y="49"/>
                  </a:lnTo>
                  <a:lnTo>
                    <a:pt x="0" y="65"/>
                  </a:lnTo>
                  <a:lnTo>
                    <a:pt x="8" y="65"/>
                  </a:lnTo>
                  <a:lnTo>
                    <a:pt x="41" y="114"/>
                  </a:lnTo>
                  <a:lnTo>
                    <a:pt x="50" y="122"/>
                  </a:lnTo>
                  <a:lnTo>
                    <a:pt x="56" y="139"/>
                  </a:lnTo>
                  <a:lnTo>
                    <a:pt x="56" y="162"/>
                  </a:lnTo>
                  <a:lnTo>
                    <a:pt x="81" y="180"/>
                  </a:lnTo>
                  <a:lnTo>
                    <a:pt x="97" y="220"/>
                  </a:lnTo>
                  <a:lnTo>
                    <a:pt x="105" y="227"/>
                  </a:lnTo>
                  <a:lnTo>
                    <a:pt x="113" y="220"/>
                  </a:lnTo>
                  <a:lnTo>
                    <a:pt x="137" y="243"/>
                  </a:lnTo>
                  <a:lnTo>
                    <a:pt x="146" y="261"/>
                  </a:lnTo>
                  <a:lnTo>
                    <a:pt x="202" y="220"/>
                  </a:lnTo>
                  <a:lnTo>
                    <a:pt x="236" y="211"/>
                  </a:lnTo>
                </a:path>
              </a:pathLst>
            </a:custGeom>
            <a:grpFill/>
            <a:ln w="2540" cap="rnd">
              <a:solidFill>
                <a:srgbClr val="FFFFFF"/>
              </a:solidFill>
              <a:round/>
              <a:headEnd/>
              <a:tailEnd/>
            </a:ln>
          </p:spPr>
          <p:txBody>
            <a:bodyPr/>
            <a:lstStyle/>
            <a:p>
              <a:endParaRPr lang="de-CH"/>
            </a:p>
          </p:txBody>
        </p:sp>
        <p:sp>
          <p:nvSpPr>
            <p:cNvPr id="10" name="Freeform 14"/>
            <p:cNvSpPr>
              <a:spLocks/>
            </p:cNvSpPr>
            <p:nvPr/>
          </p:nvSpPr>
          <p:spPr bwMode="gray">
            <a:xfrm>
              <a:off x="6083300" y="2811463"/>
              <a:ext cx="1439863" cy="1001712"/>
            </a:xfrm>
            <a:custGeom>
              <a:avLst/>
              <a:gdLst>
                <a:gd name="T0" fmla="*/ 2147483647 w 780"/>
                <a:gd name="T1" fmla="*/ 2147483647 h 543"/>
                <a:gd name="T2" fmla="*/ 2147483647 w 780"/>
                <a:gd name="T3" fmla="*/ 2147483647 h 543"/>
                <a:gd name="T4" fmla="*/ 2147483647 w 780"/>
                <a:gd name="T5" fmla="*/ 2147483647 h 543"/>
                <a:gd name="T6" fmla="*/ 2147483647 w 780"/>
                <a:gd name="T7" fmla="*/ 2147483647 h 543"/>
                <a:gd name="T8" fmla="*/ 2147483647 w 780"/>
                <a:gd name="T9" fmla="*/ 2147483647 h 543"/>
                <a:gd name="T10" fmla="*/ 2147483647 w 780"/>
                <a:gd name="T11" fmla="*/ 2147483647 h 543"/>
                <a:gd name="T12" fmla="*/ 2147483647 w 780"/>
                <a:gd name="T13" fmla="*/ 2147483647 h 543"/>
                <a:gd name="T14" fmla="*/ 2147483647 w 780"/>
                <a:gd name="T15" fmla="*/ 2147483647 h 543"/>
                <a:gd name="T16" fmla="*/ 2147483647 w 780"/>
                <a:gd name="T17" fmla="*/ 2147483647 h 543"/>
                <a:gd name="T18" fmla="*/ 2147483647 w 780"/>
                <a:gd name="T19" fmla="*/ 2147483647 h 543"/>
                <a:gd name="T20" fmla="*/ 2147483647 w 780"/>
                <a:gd name="T21" fmla="*/ 2147483647 h 543"/>
                <a:gd name="T22" fmla="*/ 2147483647 w 780"/>
                <a:gd name="T23" fmla="*/ 2147483647 h 543"/>
                <a:gd name="T24" fmla="*/ 2147483647 w 780"/>
                <a:gd name="T25" fmla="*/ 2147483647 h 543"/>
                <a:gd name="T26" fmla="*/ 2147483647 w 780"/>
                <a:gd name="T27" fmla="*/ 2147483647 h 543"/>
                <a:gd name="T28" fmla="*/ 2147483647 w 780"/>
                <a:gd name="T29" fmla="*/ 2147483647 h 543"/>
                <a:gd name="T30" fmla="*/ 2147483647 w 780"/>
                <a:gd name="T31" fmla="*/ 2147483647 h 543"/>
                <a:gd name="T32" fmla="*/ 2147483647 w 780"/>
                <a:gd name="T33" fmla="*/ 2147483647 h 543"/>
                <a:gd name="T34" fmla="*/ 2147483647 w 780"/>
                <a:gd name="T35" fmla="*/ 2147483647 h 543"/>
                <a:gd name="T36" fmla="*/ 2147483647 w 780"/>
                <a:gd name="T37" fmla="*/ 2147483647 h 543"/>
                <a:gd name="T38" fmla="*/ 2147483647 w 780"/>
                <a:gd name="T39" fmla="*/ 2147483647 h 543"/>
                <a:gd name="T40" fmla="*/ 2147483647 w 780"/>
                <a:gd name="T41" fmla="*/ 2147483647 h 543"/>
                <a:gd name="T42" fmla="*/ 2147483647 w 780"/>
                <a:gd name="T43" fmla="*/ 2147483647 h 543"/>
                <a:gd name="T44" fmla="*/ 2147483647 w 780"/>
                <a:gd name="T45" fmla="*/ 2147483647 h 543"/>
                <a:gd name="T46" fmla="*/ 2147483647 w 780"/>
                <a:gd name="T47" fmla="*/ 2147483647 h 543"/>
                <a:gd name="T48" fmla="*/ 2147483647 w 780"/>
                <a:gd name="T49" fmla="*/ 2147483647 h 543"/>
                <a:gd name="T50" fmla="*/ 2147483647 w 780"/>
                <a:gd name="T51" fmla="*/ 2147483647 h 543"/>
                <a:gd name="T52" fmla="*/ 2147483647 w 780"/>
                <a:gd name="T53" fmla="*/ 2147483647 h 543"/>
                <a:gd name="T54" fmla="*/ 2147483647 w 780"/>
                <a:gd name="T55" fmla="*/ 2147483647 h 543"/>
                <a:gd name="T56" fmla="*/ 2147483647 w 780"/>
                <a:gd name="T57" fmla="*/ 2147483647 h 543"/>
                <a:gd name="T58" fmla="*/ 2147483647 w 780"/>
                <a:gd name="T59" fmla="*/ 2147483647 h 543"/>
                <a:gd name="T60" fmla="*/ 2147483647 w 780"/>
                <a:gd name="T61" fmla="*/ 2147483647 h 543"/>
                <a:gd name="T62" fmla="*/ 2147483647 w 780"/>
                <a:gd name="T63" fmla="*/ 2147483647 h 543"/>
                <a:gd name="T64" fmla="*/ 2147483647 w 780"/>
                <a:gd name="T65" fmla="*/ 2147483647 h 543"/>
                <a:gd name="T66" fmla="*/ 2147483647 w 780"/>
                <a:gd name="T67" fmla="*/ 2147483647 h 543"/>
                <a:gd name="T68" fmla="*/ 2147483647 w 780"/>
                <a:gd name="T69" fmla="*/ 2147483647 h 543"/>
                <a:gd name="T70" fmla="*/ 2147483647 w 780"/>
                <a:gd name="T71" fmla="*/ 2147483647 h 543"/>
                <a:gd name="T72" fmla="*/ 2147483647 w 780"/>
                <a:gd name="T73" fmla="*/ 2147483647 h 543"/>
                <a:gd name="T74" fmla="*/ 2147483647 w 780"/>
                <a:gd name="T75" fmla="*/ 2147483647 h 543"/>
                <a:gd name="T76" fmla="*/ 2147483647 w 780"/>
                <a:gd name="T77" fmla="*/ 2147483647 h 543"/>
                <a:gd name="T78" fmla="*/ 2147483647 w 780"/>
                <a:gd name="T79" fmla="*/ 2147483647 h 543"/>
                <a:gd name="T80" fmla="*/ 2147483647 w 780"/>
                <a:gd name="T81" fmla="*/ 2147483647 h 543"/>
                <a:gd name="T82" fmla="*/ 2147483647 w 780"/>
                <a:gd name="T83" fmla="*/ 2147483647 h 543"/>
                <a:gd name="T84" fmla="*/ 2147483647 w 780"/>
                <a:gd name="T85" fmla="*/ 2147483647 h 543"/>
                <a:gd name="T86" fmla="*/ 2147483647 w 780"/>
                <a:gd name="T87" fmla="*/ 2147483647 h 543"/>
                <a:gd name="T88" fmla="*/ 2147483647 w 780"/>
                <a:gd name="T89" fmla="*/ 2147483647 h 543"/>
                <a:gd name="T90" fmla="*/ 2147483647 w 780"/>
                <a:gd name="T91" fmla="*/ 2147483647 h 543"/>
                <a:gd name="T92" fmla="*/ 2147483647 w 780"/>
                <a:gd name="T93" fmla="*/ 2147483647 h 543"/>
                <a:gd name="T94" fmla="*/ 0 w 780"/>
                <a:gd name="T95" fmla="*/ 2147483647 h 543"/>
                <a:gd name="T96" fmla="*/ 2147483647 w 780"/>
                <a:gd name="T97" fmla="*/ 2147483647 h 543"/>
                <a:gd name="T98" fmla="*/ 2147483647 w 780"/>
                <a:gd name="T99" fmla="*/ 2147483647 h 543"/>
                <a:gd name="T100" fmla="*/ 2147483647 w 780"/>
                <a:gd name="T101" fmla="*/ 2147483647 h 543"/>
                <a:gd name="T102" fmla="*/ 2147483647 w 780"/>
                <a:gd name="T103" fmla="*/ 2147483647 h 543"/>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780"/>
                <a:gd name="T157" fmla="*/ 0 h 543"/>
                <a:gd name="T158" fmla="*/ 780 w 780"/>
                <a:gd name="T159" fmla="*/ 543 h 543"/>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780" h="543">
                  <a:moveTo>
                    <a:pt x="162" y="97"/>
                  </a:moveTo>
                  <a:lnTo>
                    <a:pt x="178" y="89"/>
                  </a:lnTo>
                  <a:lnTo>
                    <a:pt x="194" y="113"/>
                  </a:lnTo>
                  <a:lnTo>
                    <a:pt x="212" y="113"/>
                  </a:lnTo>
                  <a:lnTo>
                    <a:pt x="219" y="129"/>
                  </a:lnTo>
                  <a:lnTo>
                    <a:pt x="219" y="162"/>
                  </a:lnTo>
                  <a:lnTo>
                    <a:pt x="268" y="178"/>
                  </a:lnTo>
                  <a:lnTo>
                    <a:pt x="293" y="203"/>
                  </a:lnTo>
                  <a:lnTo>
                    <a:pt x="340" y="203"/>
                  </a:lnTo>
                  <a:lnTo>
                    <a:pt x="364" y="218"/>
                  </a:lnTo>
                  <a:lnTo>
                    <a:pt x="398" y="226"/>
                  </a:lnTo>
                  <a:lnTo>
                    <a:pt x="430" y="209"/>
                  </a:lnTo>
                  <a:lnTo>
                    <a:pt x="463" y="209"/>
                  </a:lnTo>
                  <a:lnTo>
                    <a:pt x="486" y="184"/>
                  </a:lnTo>
                  <a:lnTo>
                    <a:pt x="480" y="178"/>
                  </a:lnTo>
                  <a:lnTo>
                    <a:pt x="495" y="162"/>
                  </a:lnTo>
                  <a:lnTo>
                    <a:pt x="511" y="169"/>
                  </a:lnTo>
                  <a:lnTo>
                    <a:pt x="535" y="153"/>
                  </a:lnTo>
                  <a:lnTo>
                    <a:pt x="551" y="137"/>
                  </a:lnTo>
                  <a:lnTo>
                    <a:pt x="585" y="137"/>
                  </a:lnTo>
                  <a:lnTo>
                    <a:pt x="575" y="121"/>
                  </a:lnTo>
                  <a:lnTo>
                    <a:pt x="567" y="113"/>
                  </a:lnTo>
                  <a:lnTo>
                    <a:pt x="551" y="121"/>
                  </a:lnTo>
                  <a:lnTo>
                    <a:pt x="535" y="121"/>
                  </a:lnTo>
                  <a:lnTo>
                    <a:pt x="535" y="89"/>
                  </a:lnTo>
                  <a:lnTo>
                    <a:pt x="544" y="72"/>
                  </a:lnTo>
                  <a:lnTo>
                    <a:pt x="560" y="81"/>
                  </a:lnTo>
                  <a:lnTo>
                    <a:pt x="585" y="72"/>
                  </a:lnTo>
                  <a:lnTo>
                    <a:pt x="592" y="41"/>
                  </a:lnTo>
                  <a:lnTo>
                    <a:pt x="600" y="32"/>
                  </a:lnTo>
                  <a:lnTo>
                    <a:pt x="600" y="23"/>
                  </a:lnTo>
                  <a:lnTo>
                    <a:pt x="592" y="23"/>
                  </a:lnTo>
                  <a:lnTo>
                    <a:pt x="600" y="7"/>
                  </a:lnTo>
                  <a:lnTo>
                    <a:pt x="632" y="0"/>
                  </a:lnTo>
                  <a:lnTo>
                    <a:pt x="657" y="7"/>
                  </a:lnTo>
                  <a:lnTo>
                    <a:pt x="672" y="23"/>
                  </a:lnTo>
                  <a:lnTo>
                    <a:pt x="690" y="81"/>
                  </a:lnTo>
                  <a:lnTo>
                    <a:pt x="706" y="81"/>
                  </a:lnTo>
                  <a:lnTo>
                    <a:pt x="731" y="97"/>
                  </a:lnTo>
                  <a:lnTo>
                    <a:pt x="731" y="113"/>
                  </a:lnTo>
                  <a:lnTo>
                    <a:pt x="747" y="113"/>
                  </a:lnTo>
                  <a:lnTo>
                    <a:pt x="779" y="104"/>
                  </a:lnTo>
                  <a:lnTo>
                    <a:pt x="779" y="121"/>
                  </a:lnTo>
                  <a:lnTo>
                    <a:pt x="756" y="169"/>
                  </a:lnTo>
                  <a:lnTo>
                    <a:pt x="747" y="162"/>
                  </a:lnTo>
                  <a:lnTo>
                    <a:pt x="731" y="169"/>
                  </a:lnTo>
                  <a:lnTo>
                    <a:pt x="737" y="194"/>
                  </a:lnTo>
                  <a:lnTo>
                    <a:pt x="731" y="209"/>
                  </a:lnTo>
                  <a:lnTo>
                    <a:pt x="722" y="209"/>
                  </a:lnTo>
                  <a:lnTo>
                    <a:pt x="706" y="218"/>
                  </a:lnTo>
                  <a:lnTo>
                    <a:pt x="697" y="218"/>
                  </a:lnTo>
                  <a:lnTo>
                    <a:pt x="690" y="226"/>
                  </a:lnTo>
                  <a:lnTo>
                    <a:pt x="682" y="226"/>
                  </a:lnTo>
                  <a:lnTo>
                    <a:pt x="650" y="250"/>
                  </a:lnTo>
                  <a:lnTo>
                    <a:pt x="650" y="259"/>
                  </a:lnTo>
                  <a:lnTo>
                    <a:pt x="632" y="259"/>
                  </a:lnTo>
                  <a:lnTo>
                    <a:pt x="609" y="275"/>
                  </a:lnTo>
                  <a:lnTo>
                    <a:pt x="609" y="266"/>
                  </a:lnTo>
                  <a:lnTo>
                    <a:pt x="609" y="259"/>
                  </a:lnTo>
                  <a:lnTo>
                    <a:pt x="617" y="243"/>
                  </a:lnTo>
                  <a:lnTo>
                    <a:pt x="609" y="234"/>
                  </a:lnTo>
                  <a:lnTo>
                    <a:pt x="585" y="259"/>
                  </a:lnTo>
                  <a:lnTo>
                    <a:pt x="575" y="266"/>
                  </a:lnTo>
                  <a:lnTo>
                    <a:pt x="567" y="266"/>
                  </a:lnTo>
                  <a:lnTo>
                    <a:pt x="560" y="275"/>
                  </a:lnTo>
                  <a:lnTo>
                    <a:pt x="585" y="299"/>
                  </a:lnTo>
                  <a:lnTo>
                    <a:pt x="600" y="291"/>
                  </a:lnTo>
                  <a:lnTo>
                    <a:pt x="625" y="299"/>
                  </a:lnTo>
                  <a:lnTo>
                    <a:pt x="625" y="308"/>
                  </a:lnTo>
                  <a:lnTo>
                    <a:pt x="617" y="299"/>
                  </a:lnTo>
                  <a:lnTo>
                    <a:pt x="600" y="308"/>
                  </a:lnTo>
                  <a:lnTo>
                    <a:pt x="585" y="331"/>
                  </a:lnTo>
                  <a:lnTo>
                    <a:pt x="592" y="340"/>
                  </a:lnTo>
                  <a:lnTo>
                    <a:pt x="600" y="371"/>
                  </a:lnTo>
                  <a:lnTo>
                    <a:pt x="617" y="380"/>
                  </a:lnTo>
                  <a:lnTo>
                    <a:pt x="609" y="380"/>
                  </a:lnTo>
                  <a:lnTo>
                    <a:pt x="617" y="396"/>
                  </a:lnTo>
                  <a:lnTo>
                    <a:pt x="592" y="405"/>
                  </a:lnTo>
                  <a:lnTo>
                    <a:pt x="617" y="405"/>
                  </a:lnTo>
                  <a:lnTo>
                    <a:pt x="609" y="436"/>
                  </a:lnTo>
                  <a:lnTo>
                    <a:pt x="592" y="452"/>
                  </a:lnTo>
                  <a:lnTo>
                    <a:pt x="585" y="452"/>
                  </a:lnTo>
                  <a:lnTo>
                    <a:pt x="585" y="468"/>
                  </a:lnTo>
                  <a:lnTo>
                    <a:pt x="575" y="485"/>
                  </a:lnTo>
                  <a:lnTo>
                    <a:pt x="567" y="485"/>
                  </a:lnTo>
                  <a:lnTo>
                    <a:pt x="567" y="493"/>
                  </a:lnTo>
                  <a:lnTo>
                    <a:pt x="544" y="510"/>
                  </a:lnTo>
                  <a:lnTo>
                    <a:pt x="520" y="510"/>
                  </a:lnTo>
                  <a:lnTo>
                    <a:pt x="520" y="517"/>
                  </a:lnTo>
                  <a:lnTo>
                    <a:pt x="511" y="510"/>
                  </a:lnTo>
                  <a:lnTo>
                    <a:pt x="511" y="517"/>
                  </a:lnTo>
                  <a:lnTo>
                    <a:pt x="503" y="517"/>
                  </a:lnTo>
                  <a:lnTo>
                    <a:pt x="470" y="533"/>
                  </a:lnTo>
                  <a:lnTo>
                    <a:pt x="463" y="542"/>
                  </a:lnTo>
                  <a:lnTo>
                    <a:pt x="463" y="526"/>
                  </a:lnTo>
                  <a:lnTo>
                    <a:pt x="446" y="526"/>
                  </a:lnTo>
                  <a:lnTo>
                    <a:pt x="438" y="526"/>
                  </a:lnTo>
                  <a:lnTo>
                    <a:pt x="423" y="526"/>
                  </a:lnTo>
                  <a:lnTo>
                    <a:pt x="423" y="510"/>
                  </a:lnTo>
                  <a:lnTo>
                    <a:pt x="405" y="510"/>
                  </a:lnTo>
                  <a:lnTo>
                    <a:pt x="373" y="517"/>
                  </a:lnTo>
                  <a:lnTo>
                    <a:pt x="364" y="510"/>
                  </a:lnTo>
                  <a:lnTo>
                    <a:pt x="364" y="517"/>
                  </a:lnTo>
                  <a:lnTo>
                    <a:pt x="358" y="517"/>
                  </a:lnTo>
                  <a:lnTo>
                    <a:pt x="358" y="533"/>
                  </a:lnTo>
                  <a:lnTo>
                    <a:pt x="349" y="533"/>
                  </a:lnTo>
                  <a:lnTo>
                    <a:pt x="349" y="526"/>
                  </a:lnTo>
                  <a:lnTo>
                    <a:pt x="340" y="526"/>
                  </a:lnTo>
                  <a:lnTo>
                    <a:pt x="324" y="517"/>
                  </a:lnTo>
                  <a:lnTo>
                    <a:pt x="324" y="510"/>
                  </a:lnTo>
                  <a:lnTo>
                    <a:pt x="324" y="502"/>
                  </a:lnTo>
                  <a:lnTo>
                    <a:pt x="317" y="493"/>
                  </a:lnTo>
                  <a:lnTo>
                    <a:pt x="308" y="493"/>
                  </a:lnTo>
                  <a:lnTo>
                    <a:pt x="317" y="452"/>
                  </a:lnTo>
                  <a:lnTo>
                    <a:pt x="308" y="436"/>
                  </a:lnTo>
                  <a:lnTo>
                    <a:pt x="299" y="436"/>
                  </a:lnTo>
                  <a:lnTo>
                    <a:pt x="284" y="420"/>
                  </a:lnTo>
                  <a:lnTo>
                    <a:pt x="268" y="420"/>
                  </a:lnTo>
                  <a:lnTo>
                    <a:pt x="227" y="436"/>
                  </a:lnTo>
                  <a:lnTo>
                    <a:pt x="202" y="436"/>
                  </a:lnTo>
                  <a:lnTo>
                    <a:pt x="194" y="445"/>
                  </a:lnTo>
                  <a:lnTo>
                    <a:pt x="187" y="436"/>
                  </a:lnTo>
                  <a:lnTo>
                    <a:pt x="178" y="436"/>
                  </a:lnTo>
                  <a:lnTo>
                    <a:pt x="154" y="436"/>
                  </a:lnTo>
                  <a:lnTo>
                    <a:pt x="137" y="428"/>
                  </a:lnTo>
                  <a:lnTo>
                    <a:pt x="129" y="420"/>
                  </a:lnTo>
                  <a:lnTo>
                    <a:pt x="122" y="420"/>
                  </a:lnTo>
                  <a:lnTo>
                    <a:pt x="106" y="405"/>
                  </a:lnTo>
                  <a:lnTo>
                    <a:pt x="88" y="405"/>
                  </a:lnTo>
                  <a:lnTo>
                    <a:pt x="65" y="396"/>
                  </a:lnTo>
                  <a:lnTo>
                    <a:pt x="57" y="371"/>
                  </a:lnTo>
                  <a:lnTo>
                    <a:pt x="73" y="371"/>
                  </a:lnTo>
                  <a:lnTo>
                    <a:pt x="65" y="355"/>
                  </a:lnTo>
                  <a:lnTo>
                    <a:pt x="82" y="340"/>
                  </a:lnTo>
                  <a:lnTo>
                    <a:pt x="82" y="323"/>
                  </a:lnTo>
                  <a:lnTo>
                    <a:pt x="73" y="315"/>
                  </a:lnTo>
                  <a:lnTo>
                    <a:pt x="48" y="323"/>
                  </a:lnTo>
                  <a:lnTo>
                    <a:pt x="32" y="315"/>
                  </a:lnTo>
                  <a:lnTo>
                    <a:pt x="25" y="308"/>
                  </a:lnTo>
                  <a:lnTo>
                    <a:pt x="8" y="299"/>
                  </a:lnTo>
                  <a:lnTo>
                    <a:pt x="16" y="299"/>
                  </a:lnTo>
                  <a:lnTo>
                    <a:pt x="16" y="275"/>
                  </a:lnTo>
                  <a:lnTo>
                    <a:pt x="0" y="275"/>
                  </a:lnTo>
                  <a:lnTo>
                    <a:pt x="0" y="250"/>
                  </a:lnTo>
                  <a:lnTo>
                    <a:pt x="16" y="243"/>
                  </a:lnTo>
                  <a:lnTo>
                    <a:pt x="32" y="243"/>
                  </a:lnTo>
                  <a:lnTo>
                    <a:pt x="40" y="234"/>
                  </a:lnTo>
                  <a:lnTo>
                    <a:pt x="57" y="234"/>
                  </a:lnTo>
                  <a:lnTo>
                    <a:pt x="82" y="218"/>
                  </a:lnTo>
                  <a:lnTo>
                    <a:pt x="88" y="203"/>
                  </a:lnTo>
                  <a:lnTo>
                    <a:pt x="82" y="169"/>
                  </a:lnTo>
                  <a:lnTo>
                    <a:pt x="82" y="162"/>
                  </a:lnTo>
                  <a:lnTo>
                    <a:pt x="106" y="162"/>
                  </a:lnTo>
                  <a:lnTo>
                    <a:pt x="113" y="129"/>
                  </a:lnTo>
                  <a:lnTo>
                    <a:pt x="137" y="129"/>
                  </a:lnTo>
                  <a:lnTo>
                    <a:pt x="147" y="129"/>
                  </a:lnTo>
                  <a:lnTo>
                    <a:pt x="154" y="104"/>
                  </a:lnTo>
                  <a:lnTo>
                    <a:pt x="162" y="97"/>
                  </a:lnTo>
                </a:path>
              </a:pathLst>
            </a:custGeom>
            <a:grpFill/>
            <a:ln w="2540" cap="rnd">
              <a:solidFill>
                <a:srgbClr val="FFFFFF"/>
              </a:solidFill>
              <a:round/>
              <a:headEnd type="none" w="sm" len="sm"/>
              <a:tailEnd type="none" w="sm" len="sm"/>
            </a:ln>
          </p:spPr>
          <p:txBody>
            <a:bodyPr/>
            <a:lstStyle/>
            <a:p>
              <a:endParaRPr lang="de-CH"/>
            </a:p>
          </p:txBody>
        </p:sp>
        <p:sp>
          <p:nvSpPr>
            <p:cNvPr id="11" name="Freeform 15"/>
            <p:cNvSpPr>
              <a:spLocks/>
            </p:cNvSpPr>
            <p:nvPr/>
          </p:nvSpPr>
          <p:spPr bwMode="gray">
            <a:xfrm>
              <a:off x="5783263" y="3362325"/>
              <a:ext cx="390525" cy="377825"/>
            </a:xfrm>
            <a:custGeom>
              <a:avLst/>
              <a:gdLst>
                <a:gd name="T0" fmla="*/ 2147483647 w 211"/>
                <a:gd name="T1" fmla="*/ 2147483647 h 204"/>
                <a:gd name="T2" fmla="*/ 2147483647 w 211"/>
                <a:gd name="T3" fmla="*/ 2147483647 h 204"/>
                <a:gd name="T4" fmla="*/ 2147483647 w 211"/>
                <a:gd name="T5" fmla="*/ 2147483647 h 204"/>
                <a:gd name="T6" fmla="*/ 2147483647 w 211"/>
                <a:gd name="T7" fmla="*/ 2147483647 h 204"/>
                <a:gd name="T8" fmla="*/ 2147483647 w 211"/>
                <a:gd name="T9" fmla="*/ 2147483647 h 204"/>
                <a:gd name="T10" fmla="*/ 0 w 211"/>
                <a:gd name="T11" fmla="*/ 2147483647 h 204"/>
                <a:gd name="T12" fmla="*/ 2147483647 w 211"/>
                <a:gd name="T13" fmla="*/ 2147483647 h 204"/>
                <a:gd name="T14" fmla="*/ 2147483647 w 211"/>
                <a:gd name="T15" fmla="*/ 2147483647 h 204"/>
                <a:gd name="T16" fmla="*/ 2147483647 w 211"/>
                <a:gd name="T17" fmla="*/ 2147483647 h 204"/>
                <a:gd name="T18" fmla="*/ 2147483647 w 211"/>
                <a:gd name="T19" fmla="*/ 2147483647 h 204"/>
                <a:gd name="T20" fmla="*/ 2147483647 w 211"/>
                <a:gd name="T21" fmla="*/ 2147483647 h 204"/>
                <a:gd name="T22" fmla="*/ 2147483647 w 211"/>
                <a:gd name="T23" fmla="*/ 2147483647 h 204"/>
                <a:gd name="T24" fmla="*/ 2147483647 w 211"/>
                <a:gd name="T25" fmla="*/ 2147483647 h 204"/>
                <a:gd name="T26" fmla="*/ 2147483647 w 211"/>
                <a:gd name="T27" fmla="*/ 2147483647 h 204"/>
                <a:gd name="T28" fmla="*/ 2147483647 w 211"/>
                <a:gd name="T29" fmla="*/ 2147483647 h 204"/>
                <a:gd name="T30" fmla="*/ 2147483647 w 211"/>
                <a:gd name="T31" fmla="*/ 2147483647 h 204"/>
                <a:gd name="T32" fmla="*/ 2147483647 w 211"/>
                <a:gd name="T33" fmla="*/ 2147483647 h 204"/>
                <a:gd name="T34" fmla="*/ 2147483647 w 211"/>
                <a:gd name="T35" fmla="*/ 2147483647 h 204"/>
                <a:gd name="T36" fmla="*/ 2147483647 w 211"/>
                <a:gd name="T37" fmla="*/ 0 h 204"/>
                <a:gd name="T38" fmla="*/ 2147483647 w 211"/>
                <a:gd name="T39" fmla="*/ 0 h 204"/>
                <a:gd name="T40" fmla="*/ 2147483647 w 211"/>
                <a:gd name="T41" fmla="*/ 2147483647 h 204"/>
                <a:gd name="T42" fmla="*/ 2147483647 w 211"/>
                <a:gd name="T43" fmla="*/ 2147483647 h 204"/>
                <a:gd name="T44" fmla="*/ 2147483647 w 211"/>
                <a:gd name="T45" fmla="*/ 2147483647 h 204"/>
                <a:gd name="T46" fmla="*/ 2147483647 w 211"/>
                <a:gd name="T47" fmla="*/ 2147483647 h 204"/>
                <a:gd name="T48" fmla="*/ 2147483647 w 211"/>
                <a:gd name="T49" fmla="*/ 2147483647 h 204"/>
                <a:gd name="T50" fmla="*/ 2147483647 w 211"/>
                <a:gd name="T51" fmla="*/ 2147483647 h 204"/>
                <a:gd name="T52" fmla="*/ 2147483647 w 211"/>
                <a:gd name="T53" fmla="*/ 2147483647 h 204"/>
                <a:gd name="T54" fmla="*/ 2147483647 w 211"/>
                <a:gd name="T55" fmla="*/ 2147483647 h 204"/>
                <a:gd name="T56" fmla="*/ 2147483647 w 211"/>
                <a:gd name="T57" fmla="*/ 2147483647 h 204"/>
                <a:gd name="T58" fmla="*/ 2147483647 w 211"/>
                <a:gd name="T59" fmla="*/ 2147483647 h 204"/>
                <a:gd name="T60" fmla="*/ 2147483647 w 211"/>
                <a:gd name="T61" fmla="*/ 2147483647 h 204"/>
                <a:gd name="T62" fmla="*/ 2147483647 w 211"/>
                <a:gd name="T63" fmla="*/ 2147483647 h 204"/>
                <a:gd name="T64" fmla="*/ 2147483647 w 211"/>
                <a:gd name="T65" fmla="*/ 2147483647 h 204"/>
                <a:gd name="T66" fmla="*/ 2147483647 w 211"/>
                <a:gd name="T67" fmla="*/ 2147483647 h 204"/>
                <a:gd name="T68" fmla="*/ 2147483647 w 211"/>
                <a:gd name="T69" fmla="*/ 2147483647 h 204"/>
                <a:gd name="T70" fmla="*/ 2147483647 w 211"/>
                <a:gd name="T71" fmla="*/ 2147483647 h 204"/>
                <a:gd name="T72" fmla="*/ 2147483647 w 211"/>
                <a:gd name="T73" fmla="*/ 2147483647 h 204"/>
                <a:gd name="T74" fmla="*/ 2147483647 w 211"/>
                <a:gd name="T75" fmla="*/ 2147483647 h 204"/>
                <a:gd name="T76" fmla="*/ 2147483647 w 211"/>
                <a:gd name="T77" fmla="*/ 2147483647 h 204"/>
                <a:gd name="T78" fmla="*/ 2147483647 w 211"/>
                <a:gd name="T79" fmla="*/ 2147483647 h 204"/>
                <a:gd name="T80" fmla="*/ 2147483647 w 211"/>
                <a:gd name="T81" fmla="*/ 2147483647 h 204"/>
                <a:gd name="T82" fmla="*/ 2147483647 w 211"/>
                <a:gd name="T83" fmla="*/ 2147483647 h 204"/>
                <a:gd name="T84" fmla="*/ 2147483647 w 211"/>
                <a:gd name="T85" fmla="*/ 2147483647 h 204"/>
                <a:gd name="T86" fmla="*/ 2147483647 w 211"/>
                <a:gd name="T87" fmla="*/ 2147483647 h 204"/>
                <a:gd name="T88" fmla="*/ 2147483647 w 211"/>
                <a:gd name="T89" fmla="*/ 2147483647 h 204"/>
                <a:gd name="T90" fmla="*/ 2147483647 w 211"/>
                <a:gd name="T91" fmla="*/ 2147483647 h 204"/>
                <a:gd name="T92" fmla="*/ 2147483647 w 211"/>
                <a:gd name="T93" fmla="*/ 2147483647 h 204"/>
                <a:gd name="T94" fmla="*/ 2147483647 w 211"/>
                <a:gd name="T95" fmla="*/ 2147483647 h 204"/>
                <a:gd name="T96" fmla="*/ 2147483647 w 211"/>
                <a:gd name="T97" fmla="*/ 2147483647 h 204"/>
                <a:gd name="T98" fmla="*/ 2147483647 w 211"/>
                <a:gd name="T99" fmla="*/ 2147483647 h 204"/>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211"/>
                <a:gd name="T151" fmla="*/ 0 h 204"/>
                <a:gd name="T152" fmla="*/ 211 w 211"/>
                <a:gd name="T153" fmla="*/ 204 h 204"/>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211" h="204">
                  <a:moveTo>
                    <a:pt x="8" y="178"/>
                  </a:moveTo>
                  <a:lnTo>
                    <a:pt x="8" y="162"/>
                  </a:lnTo>
                  <a:lnTo>
                    <a:pt x="23" y="153"/>
                  </a:lnTo>
                  <a:lnTo>
                    <a:pt x="16" y="137"/>
                  </a:lnTo>
                  <a:lnTo>
                    <a:pt x="8" y="129"/>
                  </a:lnTo>
                  <a:lnTo>
                    <a:pt x="0" y="113"/>
                  </a:lnTo>
                  <a:lnTo>
                    <a:pt x="16" y="121"/>
                  </a:lnTo>
                  <a:lnTo>
                    <a:pt x="65" y="113"/>
                  </a:lnTo>
                  <a:lnTo>
                    <a:pt x="65" y="97"/>
                  </a:lnTo>
                  <a:lnTo>
                    <a:pt x="73" y="90"/>
                  </a:lnTo>
                  <a:lnTo>
                    <a:pt x="107" y="81"/>
                  </a:lnTo>
                  <a:lnTo>
                    <a:pt x="107" y="66"/>
                  </a:lnTo>
                  <a:lnTo>
                    <a:pt x="113" y="56"/>
                  </a:lnTo>
                  <a:lnTo>
                    <a:pt x="113" y="49"/>
                  </a:lnTo>
                  <a:lnTo>
                    <a:pt x="122" y="49"/>
                  </a:lnTo>
                  <a:lnTo>
                    <a:pt x="129" y="32"/>
                  </a:lnTo>
                  <a:lnTo>
                    <a:pt x="129" y="16"/>
                  </a:lnTo>
                  <a:lnTo>
                    <a:pt x="147" y="9"/>
                  </a:lnTo>
                  <a:lnTo>
                    <a:pt x="162" y="0"/>
                  </a:lnTo>
                  <a:lnTo>
                    <a:pt x="170" y="0"/>
                  </a:lnTo>
                  <a:lnTo>
                    <a:pt x="187" y="9"/>
                  </a:lnTo>
                  <a:lnTo>
                    <a:pt x="194" y="16"/>
                  </a:lnTo>
                  <a:lnTo>
                    <a:pt x="210" y="24"/>
                  </a:lnTo>
                  <a:lnTo>
                    <a:pt x="202" y="32"/>
                  </a:lnTo>
                  <a:lnTo>
                    <a:pt x="187" y="41"/>
                  </a:lnTo>
                  <a:lnTo>
                    <a:pt x="170" y="32"/>
                  </a:lnTo>
                  <a:lnTo>
                    <a:pt x="162" y="41"/>
                  </a:lnTo>
                  <a:lnTo>
                    <a:pt x="170" y="49"/>
                  </a:lnTo>
                  <a:lnTo>
                    <a:pt x="162" y="66"/>
                  </a:lnTo>
                  <a:lnTo>
                    <a:pt x="178" y="72"/>
                  </a:lnTo>
                  <a:lnTo>
                    <a:pt x="178" y="81"/>
                  </a:lnTo>
                  <a:lnTo>
                    <a:pt x="170" y="81"/>
                  </a:lnTo>
                  <a:lnTo>
                    <a:pt x="178" y="90"/>
                  </a:lnTo>
                  <a:lnTo>
                    <a:pt x="138" y="137"/>
                  </a:lnTo>
                  <a:lnTo>
                    <a:pt x="122" y="146"/>
                  </a:lnTo>
                  <a:lnTo>
                    <a:pt x="113" y="137"/>
                  </a:lnTo>
                  <a:lnTo>
                    <a:pt x="107" y="146"/>
                  </a:lnTo>
                  <a:lnTo>
                    <a:pt x="107" y="162"/>
                  </a:lnTo>
                  <a:lnTo>
                    <a:pt x="113" y="162"/>
                  </a:lnTo>
                  <a:lnTo>
                    <a:pt x="113" y="169"/>
                  </a:lnTo>
                  <a:lnTo>
                    <a:pt x="122" y="169"/>
                  </a:lnTo>
                  <a:lnTo>
                    <a:pt x="122" y="186"/>
                  </a:lnTo>
                  <a:lnTo>
                    <a:pt x="122" y="194"/>
                  </a:lnTo>
                  <a:lnTo>
                    <a:pt x="97" y="194"/>
                  </a:lnTo>
                  <a:lnTo>
                    <a:pt x="88" y="203"/>
                  </a:lnTo>
                  <a:lnTo>
                    <a:pt x="82" y="194"/>
                  </a:lnTo>
                  <a:lnTo>
                    <a:pt x="73" y="178"/>
                  </a:lnTo>
                  <a:lnTo>
                    <a:pt x="48" y="178"/>
                  </a:lnTo>
                  <a:lnTo>
                    <a:pt x="32" y="178"/>
                  </a:lnTo>
                  <a:lnTo>
                    <a:pt x="8" y="178"/>
                  </a:lnTo>
                </a:path>
              </a:pathLst>
            </a:custGeom>
            <a:grpFill/>
            <a:ln w="2540" cap="rnd">
              <a:solidFill>
                <a:srgbClr val="FFFFFF"/>
              </a:solidFill>
              <a:round/>
              <a:headEnd type="none" w="sm" len="sm"/>
              <a:tailEnd type="none" w="sm" len="sm"/>
            </a:ln>
          </p:spPr>
          <p:txBody>
            <a:bodyPr/>
            <a:lstStyle/>
            <a:p>
              <a:endParaRPr lang="de-CH"/>
            </a:p>
          </p:txBody>
        </p:sp>
        <p:sp>
          <p:nvSpPr>
            <p:cNvPr id="12" name="Freeform 16"/>
            <p:cNvSpPr>
              <a:spLocks/>
            </p:cNvSpPr>
            <p:nvPr/>
          </p:nvSpPr>
          <p:spPr bwMode="gray">
            <a:xfrm>
              <a:off x="5767388" y="3319463"/>
              <a:ext cx="347662" cy="268287"/>
            </a:xfrm>
            <a:custGeom>
              <a:avLst/>
              <a:gdLst>
                <a:gd name="T0" fmla="*/ 2147483647 w 188"/>
                <a:gd name="T1" fmla="*/ 2147483647 h 146"/>
                <a:gd name="T2" fmla="*/ 2147483647 w 188"/>
                <a:gd name="T3" fmla="*/ 2147483647 h 146"/>
                <a:gd name="T4" fmla="*/ 2147483647 w 188"/>
                <a:gd name="T5" fmla="*/ 2147483647 h 146"/>
                <a:gd name="T6" fmla="*/ 2147483647 w 188"/>
                <a:gd name="T7" fmla="*/ 2147483647 h 146"/>
                <a:gd name="T8" fmla="*/ 2147483647 w 188"/>
                <a:gd name="T9" fmla="*/ 2147483647 h 146"/>
                <a:gd name="T10" fmla="*/ 2147483647 w 188"/>
                <a:gd name="T11" fmla="*/ 2147483647 h 146"/>
                <a:gd name="T12" fmla="*/ 2147483647 w 188"/>
                <a:gd name="T13" fmla="*/ 2147483647 h 146"/>
                <a:gd name="T14" fmla="*/ 2147483647 w 188"/>
                <a:gd name="T15" fmla="*/ 2147483647 h 146"/>
                <a:gd name="T16" fmla="*/ 2147483647 w 188"/>
                <a:gd name="T17" fmla="*/ 2147483647 h 146"/>
                <a:gd name="T18" fmla="*/ 2147483647 w 188"/>
                <a:gd name="T19" fmla="*/ 2147483647 h 146"/>
                <a:gd name="T20" fmla="*/ 2147483647 w 188"/>
                <a:gd name="T21" fmla="*/ 2147483647 h 146"/>
                <a:gd name="T22" fmla="*/ 2147483647 w 188"/>
                <a:gd name="T23" fmla="*/ 2147483647 h 146"/>
                <a:gd name="T24" fmla="*/ 2147483647 w 188"/>
                <a:gd name="T25" fmla="*/ 2147483647 h 146"/>
                <a:gd name="T26" fmla="*/ 2147483647 w 188"/>
                <a:gd name="T27" fmla="*/ 2147483647 h 146"/>
                <a:gd name="T28" fmla="*/ 2147483647 w 188"/>
                <a:gd name="T29" fmla="*/ 2147483647 h 146"/>
                <a:gd name="T30" fmla="*/ 2147483647 w 188"/>
                <a:gd name="T31" fmla="*/ 2147483647 h 146"/>
                <a:gd name="T32" fmla="*/ 2147483647 w 188"/>
                <a:gd name="T33" fmla="*/ 2147483647 h 146"/>
                <a:gd name="T34" fmla="*/ 0 w 188"/>
                <a:gd name="T35" fmla="*/ 2147483647 h 146"/>
                <a:gd name="T36" fmla="*/ 0 w 188"/>
                <a:gd name="T37" fmla="*/ 2147483647 h 146"/>
                <a:gd name="T38" fmla="*/ 2147483647 w 188"/>
                <a:gd name="T39" fmla="*/ 2147483647 h 146"/>
                <a:gd name="T40" fmla="*/ 2147483647 w 188"/>
                <a:gd name="T41" fmla="*/ 2147483647 h 146"/>
                <a:gd name="T42" fmla="*/ 2147483647 w 188"/>
                <a:gd name="T43" fmla="*/ 2147483647 h 146"/>
                <a:gd name="T44" fmla="*/ 2147483647 w 188"/>
                <a:gd name="T45" fmla="*/ 2147483647 h 146"/>
                <a:gd name="T46" fmla="*/ 2147483647 w 188"/>
                <a:gd name="T47" fmla="*/ 2147483647 h 146"/>
                <a:gd name="T48" fmla="*/ 2147483647 w 188"/>
                <a:gd name="T49" fmla="*/ 2147483647 h 146"/>
                <a:gd name="T50" fmla="*/ 2147483647 w 188"/>
                <a:gd name="T51" fmla="*/ 2147483647 h 146"/>
                <a:gd name="T52" fmla="*/ 2147483647 w 188"/>
                <a:gd name="T53" fmla="*/ 2147483647 h 146"/>
                <a:gd name="T54" fmla="*/ 2147483647 w 188"/>
                <a:gd name="T55" fmla="*/ 2147483647 h 146"/>
                <a:gd name="T56" fmla="*/ 2147483647 w 188"/>
                <a:gd name="T57" fmla="*/ 2147483647 h 146"/>
                <a:gd name="T58" fmla="*/ 2147483647 w 188"/>
                <a:gd name="T59" fmla="*/ 2147483647 h 146"/>
                <a:gd name="T60" fmla="*/ 2147483647 w 188"/>
                <a:gd name="T61" fmla="*/ 2147483647 h 146"/>
                <a:gd name="T62" fmla="*/ 2147483647 w 188"/>
                <a:gd name="T63" fmla="*/ 0 h 146"/>
                <a:gd name="T64" fmla="*/ 2147483647 w 188"/>
                <a:gd name="T65" fmla="*/ 2147483647 h 146"/>
                <a:gd name="T66" fmla="*/ 2147483647 w 188"/>
                <a:gd name="T67" fmla="*/ 2147483647 h 146"/>
                <a:gd name="T68" fmla="*/ 2147483647 w 188"/>
                <a:gd name="T69" fmla="*/ 2147483647 h 146"/>
                <a:gd name="T70" fmla="*/ 2147483647 w 188"/>
                <a:gd name="T71" fmla="*/ 2147483647 h 146"/>
                <a:gd name="T72" fmla="*/ 2147483647 w 188"/>
                <a:gd name="T73" fmla="*/ 2147483647 h 14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88"/>
                <a:gd name="T112" fmla="*/ 0 h 146"/>
                <a:gd name="T113" fmla="*/ 188 w 188"/>
                <a:gd name="T114" fmla="*/ 146 h 14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88" h="146">
                  <a:moveTo>
                    <a:pt x="179" y="24"/>
                  </a:moveTo>
                  <a:lnTo>
                    <a:pt x="171" y="24"/>
                  </a:lnTo>
                  <a:lnTo>
                    <a:pt x="156" y="33"/>
                  </a:lnTo>
                  <a:lnTo>
                    <a:pt x="138" y="40"/>
                  </a:lnTo>
                  <a:lnTo>
                    <a:pt x="138" y="56"/>
                  </a:lnTo>
                  <a:lnTo>
                    <a:pt x="131" y="73"/>
                  </a:lnTo>
                  <a:lnTo>
                    <a:pt x="122" y="73"/>
                  </a:lnTo>
                  <a:lnTo>
                    <a:pt x="122" y="80"/>
                  </a:lnTo>
                  <a:lnTo>
                    <a:pt x="116" y="90"/>
                  </a:lnTo>
                  <a:lnTo>
                    <a:pt x="116" y="105"/>
                  </a:lnTo>
                  <a:lnTo>
                    <a:pt x="82" y="114"/>
                  </a:lnTo>
                  <a:lnTo>
                    <a:pt x="74" y="121"/>
                  </a:lnTo>
                  <a:lnTo>
                    <a:pt x="74" y="137"/>
                  </a:lnTo>
                  <a:lnTo>
                    <a:pt x="25" y="145"/>
                  </a:lnTo>
                  <a:lnTo>
                    <a:pt x="9" y="137"/>
                  </a:lnTo>
                  <a:lnTo>
                    <a:pt x="17" y="121"/>
                  </a:lnTo>
                  <a:lnTo>
                    <a:pt x="17" y="114"/>
                  </a:lnTo>
                  <a:lnTo>
                    <a:pt x="0" y="105"/>
                  </a:lnTo>
                  <a:lnTo>
                    <a:pt x="0" y="73"/>
                  </a:lnTo>
                  <a:lnTo>
                    <a:pt x="9" y="56"/>
                  </a:lnTo>
                  <a:lnTo>
                    <a:pt x="9" y="48"/>
                  </a:lnTo>
                  <a:lnTo>
                    <a:pt x="32" y="48"/>
                  </a:lnTo>
                  <a:lnTo>
                    <a:pt x="32" y="40"/>
                  </a:lnTo>
                  <a:lnTo>
                    <a:pt x="50" y="40"/>
                  </a:lnTo>
                  <a:lnTo>
                    <a:pt x="57" y="24"/>
                  </a:lnTo>
                  <a:lnTo>
                    <a:pt x="66" y="24"/>
                  </a:lnTo>
                  <a:lnTo>
                    <a:pt x="66" y="16"/>
                  </a:lnTo>
                  <a:lnTo>
                    <a:pt x="97" y="24"/>
                  </a:lnTo>
                  <a:lnTo>
                    <a:pt x="116" y="24"/>
                  </a:lnTo>
                  <a:lnTo>
                    <a:pt x="116" y="16"/>
                  </a:lnTo>
                  <a:lnTo>
                    <a:pt x="122" y="16"/>
                  </a:lnTo>
                  <a:lnTo>
                    <a:pt x="131" y="0"/>
                  </a:lnTo>
                  <a:lnTo>
                    <a:pt x="138" y="8"/>
                  </a:lnTo>
                  <a:lnTo>
                    <a:pt x="147" y="33"/>
                  </a:lnTo>
                  <a:lnTo>
                    <a:pt x="162" y="16"/>
                  </a:lnTo>
                  <a:lnTo>
                    <a:pt x="187" y="24"/>
                  </a:lnTo>
                  <a:lnTo>
                    <a:pt x="179" y="24"/>
                  </a:lnTo>
                </a:path>
              </a:pathLst>
            </a:custGeom>
            <a:grpFill/>
            <a:ln w="2540" cap="rnd">
              <a:solidFill>
                <a:srgbClr val="FFFFFF"/>
              </a:solidFill>
              <a:round/>
              <a:headEnd type="none" w="sm" len="sm"/>
              <a:tailEnd type="none" w="sm" len="sm"/>
            </a:ln>
          </p:spPr>
          <p:txBody>
            <a:bodyPr/>
            <a:lstStyle/>
            <a:p>
              <a:endParaRPr lang="de-CH"/>
            </a:p>
          </p:txBody>
        </p:sp>
        <p:sp>
          <p:nvSpPr>
            <p:cNvPr id="13" name="Freeform 17"/>
            <p:cNvSpPr>
              <a:spLocks/>
            </p:cNvSpPr>
            <p:nvPr/>
          </p:nvSpPr>
          <p:spPr bwMode="gray">
            <a:xfrm>
              <a:off x="5381625" y="3271838"/>
              <a:ext cx="447675" cy="420687"/>
            </a:xfrm>
            <a:custGeom>
              <a:avLst/>
              <a:gdLst>
                <a:gd name="T0" fmla="*/ 2147483647 w 243"/>
                <a:gd name="T1" fmla="*/ 2147483647 h 228"/>
                <a:gd name="T2" fmla="*/ 2147483647 w 243"/>
                <a:gd name="T3" fmla="*/ 2147483647 h 228"/>
                <a:gd name="T4" fmla="*/ 2147483647 w 243"/>
                <a:gd name="T5" fmla="*/ 2147483647 h 228"/>
                <a:gd name="T6" fmla="*/ 2147483647 w 243"/>
                <a:gd name="T7" fmla="*/ 2147483647 h 228"/>
                <a:gd name="T8" fmla="*/ 2147483647 w 243"/>
                <a:gd name="T9" fmla="*/ 2147483647 h 228"/>
                <a:gd name="T10" fmla="*/ 2147483647 w 243"/>
                <a:gd name="T11" fmla="*/ 2147483647 h 228"/>
                <a:gd name="T12" fmla="*/ 2147483647 w 243"/>
                <a:gd name="T13" fmla="*/ 2147483647 h 228"/>
                <a:gd name="T14" fmla="*/ 2147483647 w 243"/>
                <a:gd name="T15" fmla="*/ 2147483647 h 228"/>
                <a:gd name="T16" fmla="*/ 2147483647 w 243"/>
                <a:gd name="T17" fmla="*/ 2147483647 h 228"/>
                <a:gd name="T18" fmla="*/ 2147483647 w 243"/>
                <a:gd name="T19" fmla="*/ 2147483647 h 228"/>
                <a:gd name="T20" fmla="*/ 2147483647 w 243"/>
                <a:gd name="T21" fmla="*/ 2147483647 h 228"/>
                <a:gd name="T22" fmla="*/ 2147483647 w 243"/>
                <a:gd name="T23" fmla="*/ 2147483647 h 228"/>
                <a:gd name="T24" fmla="*/ 2147483647 w 243"/>
                <a:gd name="T25" fmla="*/ 2147483647 h 228"/>
                <a:gd name="T26" fmla="*/ 2147483647 w 243"/>
                <a:gd name="T27" fmla="*/ 2147483647 h 228"/>
                <a:gd name="T28" fmla="*/ 2147483647 w 243"/>
                <a:gd name="T29" fmla="*/ 2147483647 h 228"/>
                <a:gd name="T30" fmla="*/ 2147483647 w 243"/>
                <a:gd name="T31" fmla="*/ 2147483647 h 228"/>
                <a:gd name="T32" fmla="*/ 2147483647 w 243"/>
                <a:gd name="T33" fmla="*/ 2147483647 h 228"/>
                <a:gd name="T34" fmla="*/ 0 w 243"/>
                <a:gd name="T35" fmla="*/ 2147483647 h 228"/>
                <a:gd name="T36" fmla="*/ 2147483647 w 243"/>
                <a:gd name="T37" fmla="*/ 0 h 228"/>
                <a:gd name="T38" fmla="*/ 2147483647 w 243"/>
                <a:gd name="T39" fmla="*/ 2147483647 h 228"/>
                <a:gd name="T40" fmla="*/ 2147483647 w 243"/>
                <a:gd name="T41" fmla="*/ 2147483647 h 228"/>
                <a:gd name="T42" fmla="*/ 2147483647 w 243"/>
                <a:gd name="T43" fmla="*/ 2147483647 h 228"/>
                <a:gd name="T44" fmla="*/ 2147483647 w 243"/>
                <a:gd name="T45" fmla="*/ 2147483647 h 228"/>
                <a:gd name="T46" fmla="*/ 2147483647 w 243"/>
                <a:gd name="T47" fmla="*/ 2147483647 h 228"/>
                <a:gd name="T48" fmla="*/ 2147483647 w 243"/>
                <a:gd name="T49" fmla="*/ 2147483647 h 228"/>
                <a:gd name="T50" fmla="*/ 2147483647 w 243"/>
                <a:gd name="T51" fmla="*/ 2147483647 h 228"/>
                <a:gd name="T52" fmla="*/ 2147483647 w 243"/>
                <a:gd name="T53" fmla="*/ 2147483647 h 228"/>
                <a:gd name="T54" fmla="*/ 2147483647 w 243"/>
                <a:gd name="T55" fmla="*/ 2147483647 h 228"/>
                <a:gd name="T56" fmla="*/ 2147483647 w 243"/>
                <a:gd name="T57" fmla="*/ 2147483647 h 228"/>
                <a:gd name="T58" fmla="*/ 2147483647 w 243"/>
                <a:gd name="T59" fmla="*/ 2147483647 h 228"/>
                <a:gd name="T60" fmla="*/ 2147483647 w 243"/>
                <a:gd name="T61" fmla="*/ 2147483647 h 228"/>
                <a:gd name="T62" fmla="*/ 2147483647 w 243"/>
                <a:gd name="T63" fmla="*/ 2147483647 h 228"/>
                <a:gd name="T64" fmla="*/ 2147483647 w 243"/>
                <a:gd name="T65" fmla="*/ 2147483647 h 228"/>
                <a:gd name="T66" fmla="*/ 2147483647 w 243"/>
                <a:gd name="T67" fmla="*/ 2147483647 h 228"/>
                <a:gd name="T68" fmla="*/ 2147483647 w 243"/>
                <a:gd name="T69" fmla="*/ 2147483647 h 228"/>
                <a:gd name="T70" fmla="*/ 2147483647 w 243"/>
                <a:gd name="T71" fmla="*/ 2147483647 h 228"/>
                <a:gd name="T72" fmla="*/ 2147483647 w 243"/>
                <a:gd name="T73" fmla="*/ 2147483647 h 228"/>
                <a:gd name="T74" fmla="*/ 2147483647 w 243"/>
                <a:gd name="T75" fmla="*/ 2147483647 h 228"/>
                <a:gd name="T76" fmla="*/ 2147483647 w 243"/>
                <a:gd name="T77" fmla="*/ 2147483647 h 228"/>
                <a:gd name="T78" fmla="*/ 2147483647 w 243"/>
                <a:gd name="T79" fmla="*/ 2147483647 h 228"/>
                <a:gd name="T80" fmla="*/ 2147483647 w 243"/>
                <a:gd name="T81" fmla="*/ 2147483647 h 228"/>
                <a:gd name="T82" fmla="*/ 2147483647 w 243"/>
                <a:gd name="T83" fmla="*/ 2147483647 h 228"/>
                <a:gd name="T84" fmla="*/ 2147483647 w 243"/>
                <a:gd name="T85" fmla="*/ 2147483647 h 228"/>
                <a:gd name="T86" fmla="*/ 2147483647 w 243"/>
                <a:gd name="T87" fmla="*/ 2147483647 h 228"/>
                <a:gd name="T88" fmla="*/ 2147483647 w 243"/>
                <a:gd name="T89" fmla="*/ 2147483647 h 228"/>
                <a:gd name="T90" fmla="*/ 2147483647 w 243"/>
                <a:gd name="T91" fmla="*/ 2147483647 h 228"/>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243"/>
                <a:gd name="T139" fmla="*/ 0 h 228"/>
                <a:gd name="T140" fmla="*/ 243 w 243"/>
                <a:gd name="T141" fmla="*/ 228 h 228"/>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243" h="228">
                  <a:moveTo>
                    <a:pt x="227" y="227"/>
                  </a:moveTo>
                  <a:lnTo>
                    <a:pt x="170" y="218"/>
                  </a:lnTo>
                  <a:lnTo>
                    <a:pt x="162" y="202"/>
                  </a:lnTo>
                  <a:lnTo>
                    <a:pt x="137" y="211"/>
                  </a:lnTo>
                  <a:lnTo>
                    <a:pt x="121" y="211"/>
                  </a:lnTo>
                  <a:lnTo>
                    <a:pt x="96" y="186"/>
                  </a:lnTo>
                  <a:lnTo>
                    <a:pt x="80" y="162"/>
                  </a:lnTo>
                  <a:lnTo>
                    <a:pt x="65" y="155"/>
                  </a:lnTo>
                  <a:lnTo>
                    <a:pt x="56" y="155"/>
                  </a:lnTo>
                  <a:lnTo>
                    <a:pt x="48" y="146"/>
                  </a:lnTo>
                  <a:lnTo>
                    <a:pt x="40" y="121"/>
                  </a:lnTo>
                  <a:lnTo>
                    <a:pt x="24" y="115"/>
                  </a:lnTo>
                  <a:lnTo>
                    <a:pt x="15" y="98"/>
                  </a:lnTo>
                  <a:lnTo>
                    <a:pt x="24" y="81"/>
                  </a:lnTo>
                  <a:lnTo>
                    <a:pt x="24" y="65"/>
                  </a:lnTo>
                  <a:lnTo>
                    <a:pt x="15" y="65"/>
                  </a:lnTo>
                  <a:lnTo>
                    <a:pt x="8" y="49"/>
                  </a:lnTo>
                  <a:lnTo>
                    <a:pt x="0" y="9"/>
                  </a:lnTo>
                  <a:lnTo>
                    <a:pt x="8" y="0"/>
                  </a:lnTo>
                  <a:lnTo>
                    <a:pt x="15" y="16"/>
                  </a:lnTo>
                  <a:lnTo>
                    <a:pt x="24" y="16"/>
                  </a:lnTo>
                  <a:lnTo>
                    <a:pt x="31" y="16"/>
                  </a:lnTo>
                  <a:lnTo>
                    <a:pt x="48" y="9"/>
                  </a:lnTo>
                  <a:lnTo>
                    <a:pt x="56" y="9"/>
                  </a:lnTo>
                  <a:lnTo>
                    <a:pt x="48" y="16"/>
                  </a:lnTo>
                  <a:lnTo>
                    <a:pt x="65" y="25"/>
                  </a:lnTo>
                  <a:lnTo>
                    <a:pt x="65" y="41"/>
                  </a:lnTo>
                  <a:lnTo>
                    <a:pt x="96" y="58"/>
                  </a:lnTo>
                  <a:lnTo>
                    <a:pt x="130" y="58"/>
                  </a:lnTo>
                  <a:lnTo>
                    <a:pt x="130" y="41"/>
                  </a:lnTo>
                  <a:lnTo>
                    <a:pt x="145" y="33"/>
                  </a:lnTo>
                  <a:lnTo>
                    <a:pt x="170" y="33"/>
                  </a:lnTo>
                  <a:lnTo>
                    <a:pt x="219" y="58"/>
                  </a:lnTo>
                  <a:lnTo>
                    <a:pt x="219" y="65"/>
                  </a:lnTo>
                  <a:lnTo>
                    <a:pt x="219" y="73"/>
                  </a:lnTo>
                  <a:lnTo>
                    <a:pt x="219" y="81"/>
                  </a:lnTo>
                  <a:lnTo>
                    <a:pt x="210" y="98"/>
                  </a:lnTo>
                  <a:lnTo>
                    <a:pt x="210" y="130"/>
                  </a:lnTo>
                  <a:lnTo>
                    <a:pt x="227" y="139"/>
                  </a:lnTo>
                  <a:lnTo>
                    <a:pt x="227" y="146"/>
                  </a:lnTo>
                  <a:lnTo>
                    <a:pt x="219" y="162"/>
                  </a:lnTo>
                  <a:lnTo>
                    <a:pt x="227" y="178"/>
                  </a:lnTo>
                  <a:lnTo>
                    <a:pt x="235" y="186"/>
                  </a:lnTo>
                  <a:lnTo>
                    <a:pt x="242" y="202"/>
                  </a:lnTo>
                  <a:lnTo>
                    <a:pt x="227" y="211"/>
                  </a:lnTo>
                  <a:lnTo>
                    <a:pt x="227" y="227"/>
                  </a:lnTo>
                </a:path>
              </a:pathLst>
            </a:custGeom>
            <a:grpFill/>
            <a:ln w="2540" cap="rnd">
              <a:solidFill>
                <a:srgbClr val="FFFFFF"/>
              </a:solidFill>
              <a:round/>
              <a:headEnd type="none" w="sm" len="sm"/>
              <a:tailEnd type="none" w="sm" len="sm"/>
            </a:ln>
          </p:spPr>
          <p:txBody>
            <a:bodyPr/>
            <a:lstStyle/>
            <a:p>
              <a:endParaRPr lang="de-CH"/>
            </a:p>
          </p:txBody>
        </p:sp>
        <p:sp>
          <p:nvSpPr>
            <p:cNvPr id="14" name="Freeform 18"/>
            <p:cNvSpPr>
              <a:spLocks/>
            </p:cNvSpPr>
            <p:nvPr/>
          </p:nvSpPr>
          <p:spPr bwMode="gray">
            <a:xfrm>
              <a:off x="5981700" y="3168650"/>
              <a:ext cx="255588" cy="122238"/>
            </a:xfrm>
            <a:custGeom>
              <a:avLst/>
              <a:gdLst>
                <a:gd name="T0" fmla="*/ 2147483647 w 138"/>
                <a:gd name="T1" fmla="*/ 2147483647 h 66"/>
                <a:gd name="T2" fmla="*/ 2147483647 w 138"/>
                <a:gd name="T3" fmla="*/ 2147483647 h 66"/>
                <a:gd name="T4" fmla="*/ 2147483647 w 138"/>
                <a:gd name="T5" fmla="*/ 2147483647 h 66"/>
                <a:gd name="T6" fmla="*/ 2147483647 w 138"/>
                <a:gd name="T7" fmla="*/ 2147483647 h 66"/>
                <a:gd name="T8" fmla="*/ 2147483647 w 138"/>
                <a:gd name="T9" fmla="*/ 2147483647 h 66"/>
                <a:gd name="T10" fmla="*/ 2147483647 w 138"/>
                <a:gd name="T11" fmla="*/ 2147483647 h 66"/>
                <a:gd name="T12" fmla="*/ 2147483647 w 138"/>
                <a:gd name="T13" fmla="*/ 2147483647 h 66"/>
                <a:gd name="T14" fmla="*/ 2147483647 w 138"/>
                <a:gd name="T15" fmla="*/ 2147483647 h 66"/>
                <a:gd name="T16" fmla="*/ 2147483647 w 138"/>
                <a:gd name="T17" fmla="*/ 2147483647 h 66"/>
                <a:gd name="T18" fmla="*/ 2147483647 w 138"/>
                <a:gd name="T19" fmla="*/ 2147483647 h 66"/>
                <a:gd name="T20" fmla="*/ 0 w 138"/>
                <a:gd name="T21" fmla="*/ 2147483647 h 66"/>
                <a:gd name="T22" fmla="*/ 0 w 138"/>
                <a:gd name="T23" fmla="*/ 2147483647 h 66"/>
                <a:gd name="T24" fmla="*/ 2147483647 w 138"/>
                <a:gd name="T25" fmla="*/ 2147483647 h 66"/>
                <a:gd name="T26" fmla="*/ 2147483647 w 138"/>
                <a:gd name="T27" fmla="*/ 2147483647 h 66"/>
                <a:gd name="T28" fmla="*/ 2147483647 w 138"/>
                <a:gd name="T29" fmla="*/ 2147483647 h 66"/>
                <a:gd name="T30" fmla="*/ 2147483647 w 138"/>
                <a:gd name="T31" fmla="*/ 2147483647 h 66"/>
                <a:gd name="T32" fmla="*/ 2147483647 w 138"/>
                <a:gd name="T33" fmla="*/ 2147483647 h 66"/>
                <a:gd name="T34" fmla="*/ 2147483647 w 138"/>
                <a:gd name="T35" fmla="*/ 2147483647 h 66"/>
                <a:gd name="T36" fmla="*/ 2147483647 w 138"/>
                <a:gd name="T37" fmla="*/ 2147483647 h 66"/>
                <a:gd name="T38" fmla="*/ 2147483647 w 138"/>
                <a:gd name="T39" fmla="*/ 2147483647 h 66"/>
                <a:gd name="T40" fmla="*/ 2147483647 w 138"/>
                <a:gd name="T41" fmla="*/ 2147483647 h 66"/>
                <a:gd name="T42" fmla="*/ 2147483647 w 138"/>
                <a:gd name="T43" fmla="*/ 2147483647 h 66"/>
                <a:gd name="T44" fmla="*/ 2147483647 w 138"/>
                <a:gd name="T45" fmla="*/ 2147483647 h 66"/>
                <a:gd name="T46" fmla="*/ 2147483647 w 138"/>
                <a:gd name="T47" fmla="*/ 2147483647 h 66"/>
                <a:gd name="T48" fmla="*/ 2147483647 w 138"/>
                <a:gd name="T49" fmla="*/ 0 h 66"/>
                <a:gd name="T50" fmla="*/ 2147483647 w 138"/>
                <a:gd name="T51" fmla="*/ 2147483647 h 66"/>
                <a:gd name="T52" fmla="*/ 2147483647 w 138"/>
                <a:gd name="T53" fmla="*/ 2147483647 h 66"/>
                <a:gd name="T54" fmla="*/ 2147483647 w 138"/>
                <a:gd name="T55" fmla="*/ 2147483647 h 6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38"/>
                <a:gd name="T85" fmla="*/ 0 h 66"/>
                <a:gd name="T86" fmla="*/ 138 w 138"/>
                <a:gd name="T87" fmla="*/ 66 h 6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38" h="66">
                  <a:moveTo>
                    <a:pt x="137" y="15"/>
                  </a:moveTo>
                  <a:lnTo>
                    <a:pt x="137" y="24"/>
                  </a:lnTo>
                  <a:lnTo>
                    <a:pt x="112" y="40"/>
                  </a:lnTo>
                  <a:lnTo>
                    <a:pt x="95" y="40"/>
                  </a:lnTo>
                  <a:lnTo>
                    <a:pt x="87" y="49"/>
                  </a:lnTo>
                  <a:lnTo>
                    <a:pt x="71" y="49"/>
                  </a:lnTo>
                  <a:lnTo>
                    <a:pt x="55" y="56"/>
                  </a:lnTo>
                  <a:lnTo>
                    <a:pt x="55" y="65"/>
                  </a:lnTo>
                  <a:lnTo>
                    <a:pt x="31" y="65"/>
                  </a:lnTo>
                  <a:lnTo>
                    <a:pt x="22" y="65"/>
                  </a:lnTo>
                  <a:lnTo>
                    <a:pt x="0" y="65"/>
                  </a:lnTo>
                  <a:lnTo>
                    <a:pt x="0" y="56"/>
                  </a:lnTo>
                  <a:lnTo>
                    <a:pt x="15" y="56"/>
                  </a:lnTo>
                  <a:lnTo>
                    <a:pt x="15" y="49"/>
                  </a:lnTo>
                  <a:lnTo>
                    <a:pt x="31" y="49"/>
                  </a:lnTo>
                  <a:lnTo>
                    <a:pt x="46" y="40"/>
                  </a:lnTo>
                  <a:lnTo>
                    <a:pt x="31" y="32"/>
                  </a:lnTo>
                  <a:lnTo>
                    <a:pt x="22" y="32"/>
                  </a:lnTo>
                  <a:lnTo>
                    <a:pt x="6" y="32"/>
                  </a:lnTo>
                  <a:lnTo>
                    <a:pt x="22" y="15"/>
                  </a:lnTo>
                  <a:lnTo>
                    <a:pt x="15" y="15"/>
                  </a:lnTo>
                  <a:lnTo>
                    <a:pt x="22" y="9"/>
                  </a:lnTo>
                  <a:lnTo>
                    <a:pt x="46" y="15"/>
                  </a:lnTo>
                  <a:lnTo>
                    <a:pt x="46" y="9"/>
                  </a:lnTo>
                  <a:lnTo>
                    <a:pt x="55" y="0"/>
                  </a:lnTo>
                  <a:lnTo>
                    <a:pt x="71" y="9"/>
                  </a:lnTo>
                  <a:lnTo>
                    <a:pt x="120" y="9"/>
                  </a:lnTo>
                  <a:lnTo>
                    <a:pt x="137" y="15"/>
                  </a:lnTo>
                </a:path>
              </a:pathLst>
            </a:custGeom>
            <a:grpFill/>
            <a:ln w="2540" cap="rnd">
              <a:solidFill>
                <a:srgbClr val="FFFFFF"/>
              </a:solidFill>
              <a:round/>
              <a:headEnd type="none" w="sm" len="sm"/>
              <a:tailEnd type="none" w="sm" len="sm"/>
            </a:ln>
          </p:spPr>
          <p:txBody>
            <a:bodyPr/>
            <a:lstStyle/>
            <a:p>
              <a:endParaRPr lang="de-CH"/>
            </a:p>
          </p:txBody>
        </p:sp>
        <p:sp>
          <p:nvSpPr>
            <p:cNvPr id="15" name="Freeform 19"/>
            <p:cNvSpPr>
              <a:spLocks/>
            </p:cNvSpPr>
            <p:nvPr/>
          </p:nvSpPr>
          <p:spPr bwMode="gray">
            <a:xfrm>
              <a:off x="5573713" y="3186113"/>
              <a:ext cx="347662" cy="222250"/>
            </a:xfrm>
            <a:custGeom>
              <a:avLst/>
              <a:gdLst>
                <a:gd name="T0" fmla="*/ 2147483647 w 188"/>
                <a:gd name="T1" fmla="*/ 2147483647 h 121"/>
                <a:gd name="T2" fmla="*/ 2147483647 w 188"/>
                <a:gd name="T3" fmla="*/ 2147483647 h 121"/>
                <a:gd name="T4" fmla="*/ 2147483647 w 188"/>
                <a:gd name="T5" fmla="*/ 2147483647 h 121"/>
                <a:gd name="T6" fmla="*/ 2147483647 w 188"/>
                <a:gd name="T7" fmla="*/ 2147483647 h 121"/>
                <a:gd name="T8" fmla="*/ 2147483647 w 188"/>
                <a:gd name="T9" fmla="*/ 2147483647 h 121"/>
                <a:gd name="T10" fmla="*/ 2147483647 w 188"/>
                <a:gd name="T11" fmla="*/ 2147483647 h 121"/>
                <a:gd name="T12" fmla="*/ 2147483647 w 188"/>
                <a:gd name="T13" fmla="*/ 2147483647 h 121"/>
                <a:gd name="T14" fmla="*/ 2147483647 w 188"/>
                <a:gd name="T15" fmla="*/ 2147483647 h 121"/>
                <a:gd name="T16" fmla="*/ 2147483647 w 188"/>
                <a:gd name="T17" fmla="*/ 2147483647 h 121"/>
                <a:gd name="T18" fmla="*/ 2147483647 w 188"/>
                <a:gd name="T19" fmla="*/ 2147483647 h 121"/>
                <a:gd name="T20" fmla="*/ 2147483647 w 188"/>
                <a:gd name="T21" fmla="*/ 2147483647 h 121"/>
                <a:gd name="T22" fmla="*/ 2147483647 w 188"/>
                <a:gd name="T23" fmla="*/ 2147483647 h 121"/>
                <a:gd name="T24" fmla="*/ 2147483647 w 188"/>
                <a:gd name="T25" fmla="*/ 2147483647 h 121"/>
                <a:gd name="T26" fmla="*/ 2147483647 w 188"/>
                <a:gd name="T27" fmla="*/ 2147483647 h 121"/>
                <a:gd name="T28" fmla="*/ 2147483647 w 188"/>
                <a:gd name="T29" fmla="*/ 2147483647 h 121"/>
                <a:gd name="T30" fmla="*/ 2147483647 w 188"/>
                <a:gd name="T31" fmla="*/ 2147483647 h 121"/>
                <a:gd name="T32" fmla="*/ 2147483647 w 188"/>
                <a:gd name="T33" fmla="*/ 2147483647 h 121"/>
                <a:gd name="T34" fmla="*/ 2147483647 w 188"/>
                <a:gd name="T35" fmla="*/ 2147483647 h 121"/>
                <a:gd name="T36" fmla="*/ 2147483647 w 188"/>
                <a:gd name="T37" fmla="*/ 2147483647 h 121"/>
                <a:gd name="T38" fmla="*/ 2147483647 w 188"/>
                <a:gd name="T39" fmla="*/ 2147483647 h 121"/>
                <a:gd name="T40" fmla="*/ 2147483647 w 188"/>
                <a:gd name="T41" fmla="*/ 2147483647 h 121"/>
                <a:gd name="T42" fmla="*/ 2147483647 w 188"/>
                <a:gd name="T43" fmla="*/ 2147483647 h 121"/>
                <a:gd name="T44" fmla="*/ 2147483647 w 188"/>
                <a:gd name="T45" fmla="*/ 2147483647 h 121"/>
                <a:gd name="T46" fmla="*/ 0 w 188"/>
                <a:gd name="T47" fmla="*/ 2147483647 h 121"/>
                <a:gd name="T48" fmla="*/ 2147483647 w 188"/>
                <a:gd name="T49" fmla="*/ 2147483647 h 121"/>
                <a:gd name="T50" fmla="*/ 2147483647 w 188"/>
                <a:gd name="T51" fmla="*/ 2147483647 h 121"/>
                <a:gd name="T52" fmla="*/ 2147483647 w 188"/>
                <a:gd name="T53" fmla="*/ 2147483647 h 121"/>
                <a:gd name="T54" fmla="*/ 2147483647 w 188"/>
                <a:gd name="T55" fmla="*/ 2147483647 h 121"/>
                <a:gd name="T56" fmla="*/ 2147483647 w 188"/>
                <a:gd name="T57" fmla="*/ 2147483647 h 121"/>
                <a:gd name="T58" fmla="*/ 2147483647 w 188"/>
                <a:gd name="T59" fmla="*/ 2147483647 h 121"/>
                <a:gd name="T60" fmla="*/ 2147483647 w 188"/>
                <a:gd name="T61" fmla="*/ 2147483647 h 121"/>
                <a:gd name="T62" fmla="*/ 2147483647 w 188"/>
                <a:gd name="T63" fmla="*/ 0 h 121"/>
                <a:gd name="T64" fmla="*/ 2147483647 w 188"/>
                <a:gd name="T65" fmla="*/ 0 h 121"/>
                <a:gd name="T66" fmla="*/ 2147483647 w 188"/>
                <a:gd name="T67" fmla="*/ 2147483647 h 121"/>
                <a:gd name="T68" fmla="*/ 2147483647 w 188"/>
                <a:gd name="T69" fmla="*/ 2147483647 h 121"/>
                <a:gd name="T70" fmla="*/ 2147483647 w 188"/>
                <a:gd name="T71" fmla="*/ 2147483647 h 121"/>
                <a:gd name="T72" fmla="*/ 2147483647 w 188"/>
                <a:gd name="T73" fmla="*/ 2147483647 h 121"/>
                <a:gd name="T74" fmla="*/ 2147483647 w 188"/>
                <a:gd name="T75" fmla="*/ 2147483647 h 121"/>
                <a:gd name="T76" fmla="*/ 2147483647 w 188"/>
                <a:gd name="T77" fmla="*/ 2147483647 h 121"/>
                <a:gd name="T78" fmla="*/ 2147483647 w 188"/>
                <a:gd name="T79" fmla="*/ 2147483647 h 121"/>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188"/>
                <a:gd name="T121" fmla="*/ 0 h 121"/>
                <a:gd name="T122" fmla="*/ 188 w 188"/>
                <a:gd name="T123" fmla="*/ 121 h 121"/>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188" h="121">
                  <a:moveTo>
                    <a:pt x="179" y="96"/>
                  </a:moveTo>
                  <a:lnTo>
                    <a:pt x="171" y="88"/>
                  </a:lnTo>
                  <a:lnTo>
                    <a:pt x="171" y="96"/>
                  </a:lnTo>
                  <a:lnTo>
                    <a:pt x="162" y="96"/>
                  </a:lnTo>
                  <a:lnTo>
                    <a:pt x="155" y="112"/>
                  </a:lnTo>
                  <a:lnTo>
                    <a:pt x="137" y="112"/>
                  </a:lnTo>
                  <a:lnTo>
                    <a:pt x="137" y="120"/>
                  </a:lnTo>
                  <a:lnTo>
                    <a:pt x="114" y="120"/>
                  </a:lnTo>
                  <a:lnTo>
                    <a:pt x="114" y="112"/>
                  </a:lnTo>
                  <a:lnTo>
                    <a:pt x="114" y="105"/>
                  </a:lnTo>
                  <a:lnTo>
                    <a:pt x="65" y="80"/>
                  </a:lnTo>
                  <a:lnTo>
                    <a:pt x="40" y="80"/>
                  </a:lnTo>
                  <a:lnTo>
                    <a:pt x="25" y="88"/>
                  </a:lnTo>
                  <a:lnTo>
                    <a:pt x="25" y="63"/>
                  </a:lnTo>
                  <a:lnTo>
                    <a:pt x="16" y="63"/>
                  </a:lnTo>
                  <a:lnTo>
                    <a:pt x="16" y="47"/>
                  </a:lnTo>
                  <a:lnTo>
                    <a:pt x="9" y="47"/>
                  </a:lnTo>
                  <a:lnTo>
                    <a:pt x="9" y="40"/>
                  </a:lnTo>
                  <a:lnTo>
                    <a:pt x="25" y="40"/>
                  </a:lnTo>
                  <a:lnTo>
                    <a:pt x="32" y="31"/>
                  </a:lnTo>
                  <a:lnTo>
                    <a:pt x="16" y="15"/>
                  </a:lnTo>
                  <a:lnTo>
                    <a:pt x="9" y="15"/>
                  </a:lnTo>
                  <a:lnTo>
                    <a:pt x="9" y="31"/>
                  </a:lnTo>
                  <a:lnTo>
                    <a:pt x="0" y="15"/>
                  </a:lnTo>
                  <a:lnTo>
                    <a:pt x="25" y="6"/>
                  </a:lnTo>
                  <a:lnTo>
                    <a:pt x="40" y="23"/>
                  </a:lnTo>
                  <a:lnTo>
                    <a:pt x="49" y="23"/>
                  </a:lnTo>
                  <a:lnTo>
                    <a:pt x="57" y="23"/>
                  </a:lnTo>
                  <a:lnTo>
                    <a:pt x="57" y="15"/>
                  </a:lnTo>
                  <a:lnTo>
                    <a:pt x="74" y="6"/>
                  </a:lnTo>
                  <a:lnTo>
                    <a:pt x="81" y="6"/>
                  </a:lnTo>
                  <a:lnTo>
                    <a:pt x="74" y="0"/>
                  </a:lnTo>
                  <a:lnTo>
                    <a:pt x="81" y="0"/>
                  </a:lnTo>
                  <a:lnTo>
                    <a:pt x="97" y="6"/>
                  </a:lnTo>
                  <a:lnTo>
                    <a:pt x="97" y="23"/>
                  </a:lnTo>
                  <a:lnTo>
                    <a:pt x="122" y="23"/>
                  </a:lnTo>
                  <a:lnTo>
                    <a:pt x="130" y="47"/>
                  </a:lnTo>
                  <a:lnTo>
                    <a:pt x="171" y="72"/>
                  </a:lnTo>
                  <a:lnTo>
                    <a:pt x="187" y="80"/>
                  </a:lnTo>
                  <a:lnTo>
                    <a:pt x="179" y="96"/>
                  </a:lnTo>
                </a:path>
              </a:pathLst>
            </a:custGeom>
            <a:grpFill/>
            <a:ln w="2540" cap="rnd">
              <a:solidFill>
                <a:srgbClr val="FFFFFF"/>
              </a:solidFill>
              <a:round/>
              <a:headEnd type="none" w="sm" len="sm"/>
              <a:tailEnd type="none" w="sm" len="sm"/>
            </a:ln>
          </p:spPr>
          <p:txBody>
            <a:bodyPr/>
            <a:lstStyle/>
            <a:p>
              <a:endParaRPr lang="de-CH"/>
            </a:p>
          </p:txBody>
        </p:sp>
        <p:sp>
          <p:nvSpPr>
            <p:cNvPr id="16" name="Freeform 20"/>
            <p:cNvSpPr>
              <a:spLocks/>
            </p:cNvSpPr>
            <p:nvPr/>
          </p:nvSpPr>
          <p:spPr bwMode="gray">
            <a:xfrm>
              <a:off x="5665788" y="3094038"/>
              <a:ext cx="404812" cy="271462"/>
            </a:xfrm>
            <a:custGeom>
              <a:avLst/>
              <a:gdLst>
                <a:gd name="T0" fmla="*/ 2147483647 w 219"/>
                <a:gd name="T1" fmla="*/ 2147483647 h 147"/>
                <a:gd name="T2" fmla="*/ 2147483647 w 219"/>
                <a:gd name="T3" fmla="*/ 2147483647 h 147"/>
                <a:gd name="T4" fmla="*/ 2147483647 w 219"/>
                <a:gd name="T5" fmla="*/ 2147483647 h 147"/>
                <a:gd name="T6" fmla="*/ 2147483647 w 219"/>
                <a:gd name="T7" fmla="*/ 2147483647 h 147"/>
                <a:gd name="T8" fmla="*/ 2147483647 w 219"/>
                <a:gd name="T9" fmla="*/ 2147483647 h 147"/>
                <a:gd name="T10" fmla="*/ 2147483647 w 219"/>
                <a:gd name="T11" fmla="*/ 2147483647 h 147"/>
                <a:gd name="T12" fmla="*/ 2147483647 w 219"/>
                <a:gd name="T13" fmla="*/ 2147483647 h 147"/>
                <a:gd name="T14" fmla="*/ 2147483647 w 219"/>
                <a:gd name="T15" fmla="*/ 2147483647 h 147"/>
                <a:gd name="T16" fmla="*/ 2147483647 w 219"/>
                <a:gd name="T17" fmla="*/ 2147483647 h 147"/>
                <a:gd name="T18" fmla="*/ 2147483647 w 219"/>
                <a:gd name="T19" fmla="*/ 2147483647 h 147"/>
                <a:gd name="T20" fmla="*/ 2147483647 w 219"/>
                <a:gd name="T21" fmla="*/ 2147483647 h 147"/>
                <a:gd name="T22" fmla="*/ 2147483647 w 219"/>
                <a:gd name="T23" fmla="*/ 2147483647 h 147"/>
                <a:gd name="T24" fmla="*/ 2147483647 w 219"/>
                <a:gd name="T25" fmla="*/ 2147483647 h 147"/>
                <a:gd name="T26" fmla="*/ 2147483647 w 219"/>
                <a:gd name="T27" fmla="*/ 2147483647 h 147"/>
                <a:gd name="T28" fmla="*/ 2147483647 w 219"/>
                <a:gd name="T29" fmla="*/ 2147483647 h 147"/>
                <a:gd name="T30" fmla="*/ 2147483647 w 219"/>
                <a:gd name="T31" fmla="*/ 2147483647 h 147"/>
                <a:gd name="T32" fmla="*/ 2147483647 w 219"/>
                <a:gd name="T33" fmla="*/ 2147483647 h 147"/>
                <a:gd name="T34" fmla="*/ 2147483647 w 219"/>
                <a:gd name="T35" fmla="*/ 2147483647 h 147"/>
                <a:gd name="T36" fmla="*/ 2147483647 w 219"/>
                <a:gd name="T37" fmla="*/ 2147483647 h 147"/>
                <a:gd name="T38" fmla="*/ 2147483647 w 219"/>
                <a:gd name="T39" fmla="*/ 2147483647 h 147"/>
                <a:gd name="T40" fmla="*/ 2147483647 w 219"/>
                <a:gd name="T41" fmla="*/ 2147483647 h 147"/>
                <a:gd name="T42" fmla="*/ 2147483647 w 219"/>
                <a:gd name="T43" fmla="*/ 2147483647 h 147"/>
                <a:gd name="T44" fmla="*/ 2147483647 w 219"/>
                <a:gd name="T45" fmla="*/ 2147483647 h 147"/>
                <a:gd name="T46" fmla="*/ 2147483647 w 219"/>
                <a:gd name="T47" fmla="*/ 2147483647 h 147"/>
                <a:gd name="T48" fmla="*/ 2147483647 w 219"/>
                <a:gd name="T49" fmla="*/ 2147483647 h 147"/>
                <a:gd name="T50" fmla="*/ 2147483647 w 219"/>
                <a:gd name="T51" fmla="*/ 2147483647 h 147"/>
                <a:gd name="T52" fmla="*/ 2147483647 w 219"/>
                <a:gd name="T53" fmla="*/ 0 h 147"/>
                <a:gd name="T54" fmla="*/ 0 w 219"/>
                <a:gd name="T55" fmla="*/ 2147483647 h 147"/>
                <a:gd name="T56" fmla="*/ 0 w 219"/>
                <a:gd name="T57" fmla="*/ 2147483647 h 147"/>
                <a:gd name="T58" fmla="*/ 2147483647 w 219"/>
                <a:gd name="T59" fmla="*/ 2147483647 h 147"/>
                <a:gd name="T60" fmla="*/ 2147483647 w 219"/>
                <a:gd name="T61" fmla="*/ 2147483647 h 147"/>
                <a:gd name="T62" fmla="*/ 2147483647 w 219"/>
                <a:gd name="T63" fmla="*/ 2147483647 h 147"/>
                <a:gd name="T64" fmla="*/ 2147483647 w 219"/>
                <a:gd name="T65" fmla="*/ 2147483647 h 147"/>
                <a:gd name="T66" fmla="*/ 2147483647 w 219"/>
                <a:gd name="T67" fmla="*/ 2147483647 h 147"/>
                <a:gd name="T68" fmla="*/ 2147483647 w 219"/>
                <a:gd name="T69" fmla="*/ 2147483647 h 147"/>
                <a:gd name="T70" fmla="*/ 2147483647 w 219"/>
                <a:gd name="T71" fmla="*/ 2147483647 h 147"/>
                <a:gd name="T72" fmla="*/ 2147483647 w 219"/>
                <a:gd name="T73" fmla="*/ 2147483647 h 147"/>
                <a:gd name="T74" fmla="*/ 2147483647 w 219"/>
                <a:gd name="T75" fmla="*/ 2147483647 h 147"/>
                <a:gd name="T76" fmla="*/ 2147483647 w 219"/>
                <a:gd name="T77" fmla="*/ 2147483647 h 147"/>
                <a:gd name="T78" fmla="*/ 2147483647 w 219"/>
                <a:gd name="T79" fmla="*/ 2147483647 h 147"/>
                <a:gd name="T80" fmla="*/ 2147483647 w 219"/>
                <a:gd name="T81" fmla="*/ 2147483647 h 147"/>
                <a:gd name="T82" fmla="*/ 2147483647 w 219"/>
                <a:gd name="T83" fmla="*/ 2147483647 h 147"/>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219"/>
                <a:gd name="T127" fmla="*/ 0 h 147"/>
                <a:gd name="T128" fmla="*/ 219 w 219"/>
                <a:gd name="T129" fmla="*/ 147 h 147"/>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219" h="147">
                  <a:moveTo>
                    <a:pt x="130" y="146"/>
                  </a:moveTo>
                  <a:lnTo>
                    <a:pt x="147" y="146"/>
                  </a:lnTo>
                  <a:lnTo>
                    <a:pt x="153" y="130"/>
                  </a:lnTo>
                  <a:lnTo>
                    <a:pt x="153" y="113"/>
                  </a:lnTo>
                  <a:lnTo>
                    <a:pt x="147" y="106"/>
                  </a:lnTo>
                  <a:lnTo>
                    <a:pt x="162" y="106"/>
                  </a:lnTo>
                  <a:lnTo>
                    <a:pt x="172" y="90"/>
                  </a:lnTo>
                  <a:lnTo>
                    <a:pt x="172" y="81"/>
                  </a:lnTo>
                  <a:lnTo>
                    <a:pt x="187" y="81"/>
                  </a:lnTo>
                  <a:lnTo>
                    <a:pt x="187" y="90"/>
                  </a:lnTo>
                  <a:lnTo>
                    <a:pt x="203" y="90"/>
                  </a:lnTo>
                  <a:lnTo>
                    <a:pt x="218" y="81"/>
                  </a:lnTo>
                  <a:lnTo>
                    <a:pt x="203" y="73"/>
                  </a:lnTo>
                  <a:lnTo>
                    <a:pt x="194" y="73"/>
                  </a:lnTo>
                  <a:lnTo>
                    <a:pt x="178" y="73"/>
                  </a:lnTo>
                  <a:lnTo>
                    <a:pt x="194" y="56"/>
                  </a:lnTo>
                  <a:lnTo>
                    <a:pt x="187" y="56"/>
                  </a:lnTo>
                  <a:lnTo>
                    <a:pt x="162" y="81"/>
                  </a:lnTo>
                  <a:lnTo>
                    <a:pt x="153" y="73"/>
                  </a:lnTo>
                  <a:lnTo>
                    <a:pt x="138" y="73"/>
                  </a:lnTo>
                  <a:lnTo>
                    <a:pt x="138" y="65"/>
                  </a:lnTo>
                  <a:lnTo>
                    <a:pt x="130" y="65"/>
                  </a:lnTo>
                  <a:lnTo>
                    <a:pt x="130" y="50"/>
                  </a:lnTo>
                  <a:lnTo>
                    <a:pt x="113" y="31"/>
                  </a:lnTo>
                  <a:lnTo>
                    <a:pt x="73" y="31"/>
                  </a:lnTo>
                  <a:lnTo>
                    <a:pt x="48" y="9"/>
                  </a:lnTo>
                  <a:lnTo>
                    <a:pt x="32" y="0"/>
                  </a:lnTo>
                  <a:lnTo>
                    <a:pt x="0" y="9"/>
                  </a:lnTo>
                  <a:lnTo>
                    <a:pt x="0" y="73"/>
                  </a:lnTo>
                  <a:lnTo>
                    <a:pt x="8" y="73"/>
                  </a:lnTo>
                  <a:lnTo>
                    <a:pt x="8" y="65"/>
                  </a:lnTo>
                  <a:lnTo>
                    <a:pt x="25" y="56"/>
                  </a:lnTo>
                  <a:lnTo>
                    <a:pt x="32" y="56"/>
                  </a:lnTo>
                  <a:lnTo>
                    <a:pt x="25" y="50"/>
                  </a:lnTo>
                  <a:lnTo>
                    <a:pt x="32" y="50"/>
                  </a:lnTo>
                  <a:lnTo>
                    <a:pt x="48" y="56"/>
                  </a:lnTo>
                  <a:lnTo>
                    <a:pt x="48" y="73"/>
                  </a:lnTo>
                  <a:lnTo>
                    <a:pt x="73" y="73"/>
                  </a:lnTo>
                  <a:lnTo>
                    <a:pt x="81" y="97"/>
                  </a:lnTo>
                  <a:lnTo>
                    <a:pt x="122" y="122"/>
                  </a:lnTo>
                  <a:lnTo>
                    <a:pt x="138" y="130"/>
                  </a:lnTo>
                  <a:lnTo>
                    <a:pt x="130" y="146"/>
                  </a:lnTo>
                </a:path>
              </a:pathLst>
            </a:custGeom>
            <a:grpFill/>
            <a:ln w="2540" cap="rnd">
              <a:solidFill>
                <a:srgbClr val="FFFFFF"/>
              </a:solidFill>
              <a:round/>
              <a:headEnd type="none" w="sm" len="sm"/>
              <a:tailEnd type="none" w="sm" len="sm"/>
            </a:ln>
          </p:spPr>
          <p:txBody>
            <a:bodyPr/>
            <a:lstStyle/>
            <a:p>
              <a:endParaRPr lang="de-CH"/>
            </a:p>
          </p:txBody>
        </p:sp>
        <p:sp>
          <p:nvSpPr>
            <p:cNvPr id="17" name="Freeform 21"/>
            <p:cNvSpPr>
              <a:spLocks/>
            </p:cNvSpPr>
            <p:nvPr/>
          </p:nvSpPr>
          <p:spPr bwMode="gray">
            <a:xfrm>
              <a:off x="5438775" y="2738438"/>
              <a:ext cx="974725" cy="508000"/>
            </a:xfrm>
            <a:custGeom>
              <a:avLst/>
              <a:gdLst>
                <a:gd name="T0" fmla="*/ 2147483647 w 529"/>
                <a:gd name="T1" fmla="*/ 2147483647 h 275"/>
                <a:gd name="T2" fmla="*/ 2147483647 w 529"/>
                <a:gd name="T3" fmla="*/ 2147483647 h 275"/>
                <a:gd name="T4" fmla="*/ 2147483647 w 529"/>
                <a:gd name="T5" fmla="*/ 2147483647 h 275"/>
                <a:gd name="T6" fmla="*/ 2147483647 w 529"/>
                <a:gd name="T7" fmla="*/ 2147483647 h 275"/>
                <a:gd name="T8" fmla="*/ 2147483647 w 529"/>
                <a:gd name="T9" fmla="*/ 2147483647 h 275"/>
                <a:gd name="T10" fmla="*/ 2147483647 w 529"/>
                <a:gd name="T11" fmla="*/ 2147483647 h 275"/>
                <a:gd name="T12" fmla="*/ 2147483647 w 529"/>
                <a:gd name="T13" fmla="*/ 2147483647 h 275"/>
                <a:gd name="T14" fmla="*/ 2147483647 w 529"/>
                <a:gd name="T15" fmla="*/ 2147483647 h 275"/>
                <a:gd name="T16" fmla="*/ 2147483647 w 529"/>
                <a:gd name="T17" fmla="*/ 2147483647 h 275"/>
                <a:gd name="T18" fmla="*/ 2147483647 w 529"/>
                <a:gd name="T19" fmla="*/ 2147483647 h 275"/>
                <a:gd name="T20" fmla="*/ 2147483647 w 529"/>
                <a:gd name="T21" fmla="*/ 2147483647 h 275"/>
                <a:gd name="T22" fmla="*/ 2147483647 w 529"/>
                <a:gd name="T23" fmla="*/ 2147483647 h 275"/>
                <a:gd name="T24" fmla="*/ 2147483647 w 529"/>
                <a:gd name="T25" fmla="*/ 2147483647 h 275"/>
                <a:gd name="T26" fmla="*/ 2147483647 w 529"/>
                <a:gd name="T27" fmla="*/ 2147483647 h 275"/>
                <a:gd name="T28" fmla="*/ 2147483647 w 529"/>
                <a:gd name="T29" fmla="*/ 2147483647 h 275"/>
                <a:gd name="T30" fmla="*/ 2147483647 w 529"/>
                <a:gd name="T31" fmla="*/ 2147483647 h 275"/>
                <a:gd name="T32" fmla="*/ 2147483647 w 529"/>
                <a:gd name="T33" fmla="*/ 2147483647 h 275"/>
                <a:gd name="T34" fmla="*/ 2147483647 w 529"/>
                <a:gd name="T35" fmla="*/ 2147483647 h 275"/>
                <a:gd name="T36" fmla="*/ 2147483647 w 529"/>
                <a:gd name="T37" fmla="*/ 2147483647 h 275"/>
                <a:gd name="T38" fmla="*/ 2147483647 w 529"/>
                <a:gd name="T39" fmla="*/ 2147483647 h 275"/>
                <a:gd name="T40" fmla="*/ 2147483647 w 529"/>
                <a:gd name="T41" fmla="*/ 2147483647 h 275"/>
                <a:gd name="T42" fmla="*/ 2147483647 w 529"/>
                <a:gd name="T43" fmla="*/ 2147483647 h 275"/>
                <a:gd name="T44" fmla="*/ 2147483647 w 529"/>
                <a:gd name="T45" fmla="*/ 2147483647 h 275"/>
                <a:gd name="T46" fmla="*/ 2147483647 w 529"/>
                <a:gd name="T47" fmla="*/ 2147483647 h 275"/>
                <a:gd name="T48" fmla="*/ 2147483647 w 529"/>
                <a:gd name="T49" fmla="*/ 2147483647 h 275"/>
                <a:gd name="T50" fmla="*/ 2147483647 w 529"/>
                <a:gd name="T51" fmla="*/ 2147483647 h 275"/>
                <a:gd name="T52" fmla="*/ 2147483647 w 529"/>
                <a:gd name="T53" fmla="*/ 2147483647 h 275"/>
                <a:gd name="T54" fmla="*/ 2147483647 w 529"/>
                <a:gd name="T55" fmla="*/ 2147483647 h 275"/>
                <a:gd name="T56" fmla="*/ 2147483647 w 529"/>
                <a:gd name="T57" fmla="*/ 2147483647 h 275"/>
                <a:gd name="T58" fmla="*/ 2147483647 w 529"/>
                <a:gd name="T59" fmla="*/ 2147483647 h 275"/>
                <a:gd name="T60" fmla="*/ 2147483647 w 529"/>
                <a:gd name="T61" fmla="*/ 2147483647 h 275"/>
                <a:gd name="T62" fmla="*/ 2147483647 w 529"/>
                <a:gd name="T63" fmla="*/ 2147483647 h 275"/>
                <a:gd name="T64" fmla="*/ 2147483647 w 529"/>
                <a:gd name="T65" fmla="*/ 2147483647 h 275"/>
                <a:gd name="T66" fmla="*/ 2147483647 w 529"/>
                <a:gd name="T67" fmla="*/ 2147483647 h 275"/>
                <a:gd name="T68" fmla="*/ 2147483647 w 529"/>
                <a:gd name="T69" fmla="*/ 2147483647 h 275"/>
                <a:gd name="T70" fmla="*/ 2147483647 w 529"/>
                <a:gd name="T71" fmla="*/ 0 h 275"/>
                <a:gd name="T72" fmla="*/ 2147483647 w 529"/>
                <a:gd name="T73" fmla="*/ 2147483647 h 275"/>
                <a:gd name="T74" fmla="*/ 2147483647 w 529"/>
                <a:gd name="T75" fmla="*/ 2147483647 h 275"/>
                <a:gd name="T76" fmla="*/ 2147483647 w 529"/>
                <a:gd name="T77" fmla="*/ 2147483647 h 275"/>
                <a:gd name="T78" fmla="*/ 2147483647 w 529"/>
                <a:gd name="T79" fmla="*/ 2147483647 h 275"/>
                <a:gd name="T80" fmla="*/ 2147483647 w 529"/>
                <a:gd name="T81" fmla="*/ 2147483647 h 275"/>
                <a:gd name="T82" fmla="*/ 2147483647 w 529"/>
                <a:gd name="T83" fmla="*/ 2147483647 h 275"/>
                <a:gd name="T84" fmla="*/ 2147483647 w 529"/>
                <a:gd name="T85" fmla="*/ 2147483647 h 275"/>
                <a:gd name="T86" fmla="*/ 2147483647 w 529"/>
                <a:gd name="T87" fmla="*/ 2147483647 h 275"/>
                <a:gd name="T88" fmla="*/ 2147483647 w 529"/>
                <a:gd name="T89" fmla="*/ 2147483647 h 275"/>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529"/>
                <a:gd name="T136" fmla="*/ 0 h 275"/>
                <a:gd name="T137" fmla="*/ 529 w 529"/>
                <a:gd name="T138" fmla="*/ 275 h 275"/>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529" h="275">
                  <a:moveTo>
                    <a:pt x="512" y="137"/>
                  </a:moveTo>
                  <a:lnTo>
                    <a:pt x="504" y="144"/>
                  </a:lnTo>
                  <a:lnTo>
                    <a:pt x="497" y="169"/>
                  </a:lnTo>
                  <a:lnTo>
                    <a:pt x="487" y="169"/>
                  </a:lnTo>
                  <a:lnTo>
                    <a:pt x="463" y="169"/>
                  </a:lnTo>
                  <a:lnTo>
                    <a:pt x="456" y="202"/>
                  </a:lnTo>
                  <a:lnTo>
                    <a:pt x="432" y="202"/>
                  </a:lnTo>
                  <a:lnTo>
                    <a:pt x="432" y="209"/>
                  </a:lnTo>
                  <a:lnTo>
                    <a:pt x="438" y="243"/>
                  </a:lnTo>
                  <a:lnTo>
                    <a:pt x="432" y="249"/>
                  </a:lnTo>
                  <a:lnTo>
                    <a:pt x="415" y="243"/>
                  </a:lnTo>
                  <a:lnTo>
                    <a:pt x="366" y="243"/>
                  </a:lnTo>
                  <a:lnTo>
                    <a:pt x="350" y="234"/>
                  </a:lnTo>
                  <a:lnTo>
                    <a:pt x="341" y="243"/>
                  </a:lnTo>
                  <a:lnTo>
                    <a:pt x="341" y="249"/>
                  </a:lnTo>
                  <a:lnTo>
                    <a:pt x="317" y="243"/>
                  </a:lnTo>
                  <a:lnTo>
                    <a:pt x="310" y="249"/>
                  </a:lnTo>
                  <a:lnTo>
                    <a:pt x="285" y="274"/>
                  </a:lnTo>
                  <a:lnTo>
                    <a:pt x="276" y="266"/>
                  </a:lnTo>
                  <a:lnTo>
                    <a:pt x="261" y="266"/>
                  </a:lnTo>
                  <a:lnTo>
                    <a:pt x="261" y="258"/>
                  </a:lnTo>
                  <a:lnTo>
                    <a:pt x="253" y="258"/>
                  </a:lnTo>
                  <a:lnTo>
                    <a:pt x="253" y="243"/>
                  </a:lnTo>
                  <a:lnTo>
                    <a:pt x="236" y="224"/>
                  </a:lnTo>
                  <a:lnTo>
                    <a:pt x="196" y="224"/>
                  </a:lnTo>
                  <a:lnTo>
                    <a:pt x="171" y="202"/>
                  </a:lnTo>
                  <a:lnTo>
                    <a:pt x="155" y="193"/>
                  </a:lnTo>
                  <a:lnTo>
                    <a:pt x="123" y="202"/>
                  </a:lnTo>
                  <a:lnTo>
                    <a:pt x="123" y="266"/>
                  </a:lnTo>
                  <a:lnTo>
                    <a:pt x="114" y="266"/>
                  </a:lnTo>
                  <a:lnTo>
                    <a:pt x="99" y="249"/>
                  </a:lnTo>
                  <a:lnTo>
                    <a:pt x="74" y="258"/>
                  </a:lnTo>
                  <a:lnTo>
                    <a:pt x="74" y="243"/>
                  </a:lnTo>
                  <a:lnTo>
                    <a:pt x="65" y="243"/>
                  </a:lnTo>
                  <a:lnTo>
                    <a:pt x="59" y="218"/>
                  </a:lnTo>
                  <a:lnTo>
                    <a:pt x="49" y="218"/>
                  </a:lnTo>
                  <a:lnTo>
                    <a:pt x="65" y="218"/>
                  </a:lnTo>
                  <a:lnTo>
                    <a:pt x="59" y="209"/>
                  </a:lnTo>
                  <a:lnTo>
                    <a:pt x="65" y="202"/>
                  </a:lnTo>
                  <a:lnTo>
                    <a:pt x="99" y="202"/>
                  </a:lnTo>
                  <a:lnTo>
                    <a:pt x="90" y="177"/>
                  </a:lnTo>
                  <a:lnTo>
                    <a:pt x="74" y="169"/>
                  </a:lnTo>
                  <a:lnTo>
                    <a:pt x="59" y="161"/>
                  </a:lnTo>
                  <a:lnTo>
                    <a:pt x="34" y="177"/>
                  </a:lnTo>
                  <a:lnTo>
                    <a:pt x="25" y="177"/>
                  </a:lnTo>
                  <a:lnTo>
                    <a:pt x="34" y="169"/>
                  </a:lnTo>
                  <a:lnTo>
                    <a:pt x="25" y="153"/>
                  </a:lnTo>
                  <a:lnTo>
                    <a:pt x="9" y="153"/>
                  </a:lnTo>
                  <a:lnTo>
                    <a:pt x="0" y="137"/>
                  </a:lnTo>
                  <a:lnTo>
                    <a:pt x="9" y="96"/>
                  </a:lnTo>
                  <a:lnTo>
                    <a:pt x="25" y="112"/>
                  </a:lnTo>
                  <a:lnTo>
                    <a:pt x="34" y="112"/>
                  </a:lnTo>
                  <a:lnTo>
                    <a:pt x="25" y="96"/>
                  </a:lnTo>
                  <a:lnTo>
                    <a:pt x="49" y="72"/>
                  </a:lnTo>
                  <a:lnTo>
                    <a:pt x="65" y="81"/>
                  </a:lnTo>
                  <a:lnTo>
                    <a:pt x="74" y="72"/>
                  </a:lnTo>
                  <a:lnTo>
                    <a:pt x="90" y="81"/>
                  </a:lnTo>
                  <a:lnTo>
                    <a:pt x="114" y="96"/>
                  </a:lnTo>
                  <a:lnTo>
                    <a:pt x="131" y="87"/>
                  </a:lnTo>
                  <a:lnTo>
                    <a:pt x="148" y="87"/>
                  </a:lnTo>
                  <a:lnTo>
                    <a:pt x="155" y="96"/>
                  </a:lnTo>
                  <a:lnTo>
                    <a:pt x="188" y="96"/>
                  </a:lnTo>
                  <a:lnTo>
                    <a:pt x="196" y="81"/>
                  </a:lnTo>
                  <a:lnTo>
                    <a:pt x="171" y="72"/>
                  </a:lnTo>
                  <a:lnTo>
                    <a:pt x="188" y="63"/>
                  </a:lnTo>
                  <a:lnTo>
                    <a:pt x="179" y="56"/>
                  </a:lnTo>
                  <a:lnTo>
                    <a:pt x="188" y="47"/>
                  </a:lnTo>
                  <a:lnTo>
                    <a:pt x="188" y="22"/>
                  </a:lnTo>
                  <a:lnTo>
                    <a:pt x="204" y="32"/>
                  </a:lnTo>
                  <a:lnTo>
                    <a:pt x="276" y="7"/>
                  </a:lnTo>
                  <a:lnTo>
                    <a:pt x="276" y="0"/>
                  </a:lnTo>
                  <a:lnTo>
                    <a:pt x="285" y="0"/>
                  </a:lnTo>
                  <a:lnTo>
                    <a:pt x="310" y="0"/>
                  </a:lnTo>
                  <a:lnTo>
                    <a:pt x="317" y="16"/>
                  </a:lnTo>
                  <a:lnTo>
                    <a:pt x="317" y="22"/>
                  </a:lnTo>
                  <a:lnTo>
                    <a:pt x="326" y="22"/>
                  </a:lnTo>
                  <a:lnTo>
                    <a:pt x="341" y="32"/>
                  </a:lnTo>
                  <a:lnTo>
                    <a:pt x="341" y="40"/>
                  </a:lnTo>
                  <a:lnTo>
                    <a:pt x="358" y="40"/>
                  </a:lnTo>
                  <a:lnTo>
                    <a:pt x="375" y="22"/>
                  </a:lnTo>
                  <a:lnTo>
                    <a:pt x="390" y="16"/>
                  </a:lnTo>
                  <a:lnTo>
                    <a:pt x="398" y="40"/>
                  </a:lnTo>
                  <a:lnTo>
                    <a:pt x="432" y="96"/>
                  </a:lnTo>
                  <a:lnTo>
                    <a:pt x="438" y="81"/>
                  </a:lnTo>
                  <a:lnTo>
                    <a:pt x="447" y="96"/>
                  </a:lnTo>
                  <a:lnTo>
                    <a:pt x="472" y="87"/>
                  </a:lnTo>
                  <a:lnTo>
                    <a:pt x="497" y="112"/>
                  </a:lnTo>
                  <a:lnTo>
                    <a:pt x="512" y="121"/>
                  </a:lnTo>
                  <a:lnTo>
                    <a:pt x="512" y="112"/>
                  </a:lnTo>
                  <a:lnTo>
                    <a:pt x="528" y="129"/>
                  </a:lnTo>
                  <a:lnTo>
                    <a:pt x="512" y="137"/>
                  </a:lnTo>
                </a:path>
              </a:pathLst>
            </a:custGeom>
            <a:grpFill/>
            <a:ln w="2540" cap="rnd">
              <a:solidFill>
                <a:srgbClr val="FFFFFF"/>
              </a:solidFill>
              <a:round/>
              <a:headEnd type="none" w="sm" len="sm"/>
              <a:tailEnd type="none" w="sm" len="sm"/>
            </a:ln>
          </p:spPr>
          <p:txBody>
            <a:bodyPr/>
            <a:lstStyle/>
            <a:p>
              <a:endParaRPr lang="de-CH"/>
            </a:p>
          </p:txBody>
        </p:sp>
        <p:sp>
          <p:nvSpPr>
            <p:cNvPr id="18" name="Freeform 22"/>
            <p:cNvSpPr>
              <a:spLocks/>
            </p:cNvSpPr>
            <p:nvPr/>
          </p:nvSpPr>
          <p:spPr bwMode="gray">
            <a:xfrm>
              <a:off x="4913313" y="3511550"/>
              <a:ext cx="273050" cy="271463"/>
            </a:xfrm>
            <a:custGeom>
              <a:avLst/>
              <a:gdLst>
                <a:gd name="T0" fmla="*/ 2147483647 w 148"/>
                <a:gd name="T1" fmla="*/ 2147483647 h 147"/>
                <a:gd name="T2" fmla="*/ 2147483647 w 148"/>
                <a:gd name="T3" fmla="*/ 2147483647 h 147"/>
                <a:gd name="T4" fmla="*/ 2147483647 w 148"/>
                <a:gd name="T5" fmla="*/ 2147483647 h 147"/>
                <a:gd name="T6" fmla="*/ 2147483647 w 148"/>
                <a:gd name="T7" fmla="*/ 2147483647 h 147"/>
                <a:gd name="T8" fmla="*/ 2147483647 w 148"/>
                <a:gd name="T9" fmla="*/ 2147483647 h 147"/>
                <a:gd name="T10" fmla="*/ 0 w 148"/>
                <a:gd name="T11" fmla="*/ 2147483647 h 147"/>
                <a:gd name="T12" fmla="*/ 2147483647 w 148"/>
                <a:gd name="T13" fmla="*/ 0 h 147"/>
                <a:gd name="T14" fmla="*/ 2147483647 w 148"/>
                <a:gd name="T15" fmla="*/ 2147483647 h 147"/>
                <a:gd name="T16" fmla="*/ 2147483647 w 148"/>
                <a:gd name="T17" fmla="*/ 2147483647 h 147"/>
                <a:gd name="T18" fmla="*/ 2147483647 w 148"/>
                <a:gd name="T19" fmla="*/ 2147483647 h 147"/>
                <a:gd name="T20" fmla="*/ 2147483647 w 148"/>
                <a:gd name="T21" fmla="*/ 2147483647 h 147"/>
                <a:gd name="T22" fmla="*/ 2147483647 w 148"/>
                <a:gd name="T23" fmla="*/ 2147483647 h 147"/>
                <a:gd name="T24" fmla="*/ 2147483647 w 148"/>
                <a:gd name="T25" fmla="*/ 2147483647 h 147"/>
                <a:gd name="T26" fmla="*/ 2147483647 w 148"/>
                <a:gd name="T27" fmla="*/ 2147483647 h 147"/>
                <a:gd name="T28" fmla="*/ 2147483647 w 148"/>
                <a:gd name="T29" fmla="*/ 2147483647 h 147"/>
                <a:gd name="T30" fmla="*/ 2147483647 w 148"/>
                <a:gd name="T31" fmla="*/ 2147483647 h 147"/>
                <a:gd name="T32" fmla="*/ 2147483647 w 148"/>
                <a:gd name="T33" fmla="*/ 2147483647 h 147"/>
                <a:gd name="T34" fmla="*/ 2147483647 w 148"/>
                <a:gd name="T35" fmla="*/ 2147483647 h 147"/>
                <a:gd name="T36" fmla="*/ 2147483647 w 148"/>
                <a:gd name="T37" fmla="*/ 2147483647 h 147"/>
                <a:gd name="T38" fmla="*/ 2147483647 w 148"/>
                <a:gd name="T39" fmla="*/ 2147483647 h 147"/>
                <a:gd name="T40" fmla="*/ 2147483647 w 148"/>
                <a:gd name="T41" fmla="*/ 2147483647 h 147"/>
                <a:gd name="T42" fmla="*/ 2147483647 w 148"/>
                <a:gd name="T43" fmla="*/ 2147483647 h 147"/>
                <a:gd name="T44" fmla="*/ 2147483647 w 148"/>
                <a:gd name="T45" fmla="*/ 2147483647 h 14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48"/>
                <a:gd name="T70" fmla="*/ 0 h 147"/>
                <a:gd name="T71" fmla="*/ 148 w 148"/>
                <a:gd name="T72" fmla="*/ 147 h 147"/>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48" h="147">
                  <a:moveTo>
                    <a:pt x="147" y="130"/>
                  </a:moveTo>
                  <a:lnTo>
                    <a:pt x="122" y="146"/>
                  </a:lnTo>
                  <a:lnTo>
                    <a:pt x="115" y="137"/>
                  </a:lnTo>
                  <a:lnTo>
                    <a:pt x="10" y="137"/>
                  </a:lnTo>
                  <a:lnTo>
                    <a:pt x="10" y="48"/>
                  </a:lnTo>
                  <a:lnTo>
                    <a:pt x="0" y="32"/>
                  </a:lnTo>
                  <a:lnTo>
                    <a:pt x="10" y="0"/>
                  </a:lnTo>
                  <a:lnTo>
                    <a:pt x="10" y="9"/>
                  </a:lnTo>
                  <a:lnTo>
                    <a:pt x="34" y="9"/>
                  </a:lnTo>
                  <a:lnTo>
                    <a:pt x="57" y="16"/>
                  </a:lnTo>
                  <a:lnTo>
                    <a:pt x="91" y="9"/>
                  </a:lnTo>
                  <a:lnTo>
                    <a:pt x="97" y="9"/>
                  </a:lnTo>
                  <a:lnTo>
                    <a:pt x="97" y="16"/>
                  </a:lnTo>
                  <a:lnTo>
                    <a:pt x="107" y="9"/>
                  </a:lnTo>
                  <a:lnTo>
                    <a:pt x="107" y="16"/>
                  </a:lnTo>
                  <a:lnTo>
                    <a:pt x="122" y="9"/>
                  </a:lnTo>
                  <a:lnTo>
                    <a:pt x="131" y="40"/>
                  </a:lnTo>
                  <a:lnTo>
                    <a:pt x="122" y="65"/>
                  </a:lnTo>
                  <a:lnTo>
                    <a:pt x="115" y="48"/>
                  </a:lnTo>
                  <a:lnTo>
                    <a:pt x="107" y="25"/>
                  </a:lnTo>
                  <a:lnTo>
                    <a:pt x="107" y="32"/>
                  </a:lnTo>
                  <a:lnTo>
                    <a:pt x="107" y="40"/>
                  </a:lnTo>
                  <a:lnTo>
                    <a:pt x="147" y="130"/>
                  </a:lnTo>
                </a:path>
              </a:pathLst>
            </a:custGeom>
            <a:grpFill/>
            <a:ln w="2540" cap="rnd">
              <a:solidFill>
                <a:srgbClr val="FFFFFF"/>
              </a:solidFill>
              <a:round/>
              <a:headEnd type="none" w="sm" len="sm"/>
              <a:tailEnd type="none" w="sm" len="sm"/>
            </a:ln>
          </p:spPr>
          <p:txBody>
            <a:bodyPr/>
            <a:lstStyle/>
            <a:p>
              <a:endParaRPr lang="de-CH"/>
            </a:p>
          </p:txBody>
        </p:sp>
        <p:sp>
          <p:nvSpPr>
            <p:cNvPr id="19" name="Freeform 23"/>
            <p:cNvSpPr>
              <a:spLocks/>
            </p:cNvSpPr>
            <p:nvPr/>
          </p:nvSpPr>
          <p:spPr bwMode="gray">
            <a:xfrm>
              <a:off x="4559300" y="3484563"/>
              <a:ext cx="374650" cy="357187"/>
            </a:xfrm>
            <a:custGeom>
              <a:avLst/>
              <a:gdLst>
                <a:gd name="T0" fmla="*/ 2147483647 w 203"/>
                <a:gd name="T1" fmla="*/ 2147483647 h 193"/>
                <a:gd name="T2" fmla="*/ 2147483647 w 203"/>
                <a:gd name="T3" fmla="*/ 2147483647 h 193"/>
                <a:gd name="T4" fmla="*/ 2147483647 w 203"/>
                <a:gd name="T5" fmla="*/ 2147483647 h 193"/>
                <a:gd name="T6" fmla="*/ 0 w 203"/>
                <a:gd name="T7" fmla="*/ 2147483647 h 193"/>
                <a:gd name="T8" fmla="*/ 2147483647 w 203"/>
                <a:gd name="T9" fmla="*/ 2147483647 h 193"/>
                <a:gd name="T10" fmla="*/ 2147483647 w 203"/>
                <a:gd name="T11" fmla="*/ 2147483647 h 193"/>
                <a:gd name="T12" fmla="*/ 2147483647 w 203"/>
                <a:gd name="T13" fmla="*/ 2147483647 h 193"/>
                <a:gd name="T14" fmla="*/ 0 w 203"/>
                <a:gd name="T15" fmla="*/ 2147483647 h 193"/>
                <a:gd name="T16" fmla="*/ 0 w 203"/>
                <a:gd name="T17" fmla="*/ 2147483647 h 193"/>
                <a:gd name="T18" fmla="*/ 2147483647 w 203"/>
                <a:gd name="T19" fmla="*/ 2147483647 h 193"/>
                <a:gd name="T20" fmla="*/ 2147483647 w 203"/>
                <a:gd name="T21" fmla="*/ 2147483647 h 193"/>
                <a:gd name="T22" fmla="*/ 2147483647 w 203"/>
                <a:gd name="T23" fmla="*/ 2147483647 h 193"/>
                <a:gd name="T24" fmla="*/ 2147483647 w 203"/>
                <a:gd name="T25" fmla="*/ 0 h 193"/>
                <a:gd name="T26" fmla="*/ 2147483647 w 203"/>
                <a:gd name="T27" fmla="*/ 0 h 193"/>
                <a:gd name="T28" fmla="*/ 2147483647 w 203"/>
                <a:gd name="T29" fmla="*/ 2147483647 h 193"/>
                <a:gd name="T30" fmla="*/ 2147483647 w 203"/>
                <a:gd name="T31" fmla="*/ 2147483647 h 193"/>
                <a:gd name="T32" fmla="*/ 2147483647 w 203"/>
                <a:gd name="T33" fmla="*/ 2147483647 h 193"/>
                <a:gd name="T34" fmla="*/ 2147483647 w 203"/>
                <a:gd name="T35" fmla="*/ 2147483647 h 193"/>
                <a:gd name="T36" fmla="*/ 2147483647 w 203"/>
                <a:gd name="T37" fmla="*/ 2147483647 h 193"/>
                <a:gd name="T38" fmla="*/ 2147483647 w 203"/>
                <a:gd name="T39" fmla="*/ 2147483647 h 193"/>
                <a:gd name="T40" fmla="*/ 2147483647 w 203"/>
                <a:gd name="T41" fmla="*/ 0 h 193"/>
                <a:gd name="T42" fmla="*/ 2147483647 w 203"/>
                <a:gd name="T43" fmla="*/ 2147483647 h 193"/>
                <a:gd name="T44" fmla="*/ 2147483647 w 203"/>
                <a:gd name="T45" fmla="*/ 2147483647 h 193"/>
                <a:gd name="T46" fmla="*/ 2147483647 w 203"/>
                <a:gd name="T47" fmla="*/ 2147483647 h 193"/>
                <a:gd name="T48" fmla="*/ 2147483647 w 203"/>
                <a:gd name="T49" fmla="*/ 2147483647 h 193"/>
                <a:gd name="T50" fmla="*/ 2147483647 w 203"/>
                <a:gd name="T51" fmla="*/ 2147483647 h 193"/>
                <a:gd name="T52" fmla="*/ 2147483647 w 203"/>
                <a:gd name="T53" fmla="*/ 2147483647 h 193"/>
                <a:gd name="T54" fmla="*/ 2147483647 w 203"/>
                <a:gd name="T55" fmla="*/ 2147483647 h 193"/>
                <a:gd name="T56" fmla="*/ 2147483647 w 203"/>
                <a:gd name="T57" fmla="*/ 2147483647 h 193"/>
                <a:gd name="T58" fmla="*/ 2147483647 w 203"/>
                <a:gd name="T59" fmla="*/ 2147483647 h 193"/>
                <a:gd name="T60" fmla="*/ 2147483647 w 203"/>
                <a:gd name="T61" fmla="*/ 2147483647 h 193"/>
                <a:gd name="T62" fmla="*/ 2147483647 w 203"/>
                <a:gd name="T63" fmla="*/ 2147483647 h 193"/>
                <a:gd name="T64" fmla="*/ 2147483647 w 203"/>
                <a:gd name="T65" fmla="*/ 2147483647 h 193"/>
                <a:gd name="T66" fmla="*/ 2147483647 w 203"/>
                <a:gd name="T67" fmla="*/ 2147483647 h 19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03"/>
                <a:gd name="T103" fmla="*/ 0 h 193"/>
                <a:gd name="T104" fmla="*/ 203 w 203"/>
                <a:gd name="T105" fmla="*/ 193 h 193"/>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03" h="193">
                  <a:moveTo>
                    <a:pt x="31" y="137"/>
                  </a:moveTo>
                  <a:lnTo>
                    <a:pt x="22" y="120"/>
                  </a:lnTo>
                  <a:lnTo>
                    <a:pt x="15" y="120"/>
                  </a:lnTo>
                  <a:lnTo>
                    <a:pt x="0" y="96"/>
                  </a:lnTo>
                  <a:lnTo>
                    <a:pt x="6" y="87"/>
                  </a:lnTo>
                  <a:lnTo>
                    <a:pt x="6" y="71"/>
                  </a:lnTo>
                  <a:lnTo>
                    <a:pt x="6" y="55"/>
                  </a:lnTo>
                  <a:lnTo>
                    <a:pt x="0" y="47"/>
                  </a:lnTo>
                  <a:lnTo>
                    <a:pt x="0" y="40"/>
                  </a:lnTo>
                  <a:lnTo>
                    <a:pt x="6" y="31"/>
                  </a:lnTo>
                  <a:lnTo>
                    <a:pt x="6" y="24"/>
                  </a:lnTo>
                  <a:lnTo>
                    <a:pt x="22" y="6"/>
                  </a:lnTo>
                  <a:lnTo>
                    <a:pt x="22" y="0"/>
                  </a:lnTo>
                  <a:lnTo>
                    <a:pt x="40" y="0"/>
                  </a:lnTo>
                  <a:lnTo>
                    <a:pt x="63" y="6"/>
                  </a:lnTo>
                  <a:lnTo>
                    <a:pt x="80" y="6"/>
                  </a:lnTo>
                  <a:lnTo>
                    <a:pt x="80" y="24"/>
                  </a:lnTo>
                  <a:lnTo>
                    <a:pt x="128" y="40"/>
                  </a:lnTo>
                  <a:lnTo>
                    <a:pt x="137" y="31"/>
                  </a:lnTo>
                  <a:lnTo>
                    <a:pt x="137" y="15"/>
                  </a:lnTo>
                  <a:lnTo>
                    <a:pt x="161" y="0"/>
                  </a:lnTo>
                  <a:lnTo>
                    <a:pt x="177" y="6"/>
                  </a:lnTo>
                  <a:lnTo>
                    <a:pt x="177" y="15"/>
                  </a:lnTo>
                  <a:lnTo>
                    <a:pt x="202" y="15"/>
                  </a:lnTo>
                  <a:lnTo>
                    <a:pt x="192" y="47"/>
                  </a:lnTo>
                  <a:lnTo>
                    <a:pt x="202" y="63"/>
                  </a:lnTo>
                  <a:lnTo>
                    <a:pt x="202" y="152"/>
                  </a:lnTo>
                  <a:lnTo>
                    <a:pt x="202" y="177"/>
                  </a:lnTo>
                  <a:lnTo>
                    <a:pt x="192" y="186"/>
                  </a:lnTo>
                  <a:lnTo>
                    <a:pt x="184" y="192"/>
                  </a:lnTo>
                  <a:lnTo>
                    <a:pt x="87" y="137"/>
                  </a:lnTo>
                  <a:lnTo>
                    <a:pt x="72" y="145"/>
                  </a:lnTo>
                  <a:lnTo>
                    <a:pt x="63" y="137"/>
                  </a:lnTo>
                  <a:lnTo>
                    <a:pt x="31" y="137"/>
                  </a:lnTo>
                </a:path>
              </a:pathLst>
            </a:custGeom>
            <a:grpFill/>
            <a:ln w="2540" cap="rnd">
              <a:solidFill>
                <a:srgbClr val="FFFFFF"/>
              </a:solidFill>
              <a:round/>
              <a:headEnd type="none" w="sm" len="sm"/>
              <a:tailEnd type="none" w="sm" len="sm"/>
            </a:ln>
          </p:spPr>
          <p:txBody>
            <a:bodyPr/>
            <a:lstStyle/>
            <a:p>
              <a:endParaRPr lang="de-CH"/>
            </a:p>
          </p:txBody>
        </p:sp>
        <p:sp>
          <p:nvSpPr>
            <p:cNvPr id="20" name="Freeform 24"/>
            <p:cNvSpPr>
              <a:spLocks/>
            </p:cNvSpPr>
            <p:nvPr/>
          </p:nvSpPr>
          <p:spPr bwMode="gray">
            <a:xfrm>
              <a:off x="4138613" y="3362325"/>
              <a:ext cx="481012" cy="479425"/>
            </a:xfrm>
            <a:custGeom>
              <a:avLst/>
              <a:gdLst>
                <a:gd name="T0" fmla="*/ 2147483647 w 261"/>
                <a:gd name="T1" fmla="*/ 2147483647 h 259"/>
                <a:gd name="T2" fmla="*/ 2147483647 w 261"/>
                <a:gd name="T3" fmla="*/ 2147483647 h 259"/>
                <a:gd name="T4" fmla="*/ 2147483647 w 261"/>
                <a:gd name="T5" fmla="*/ 2147483647 h 259"/>
                <a:gd name="T6" fmla="*/ 2147483647 w 261"/>
                <a:gd name="T7" fmla="*/ 2147483647 h 259"/>
                <a:gd name="T8" fmla="*/ 2147483647 w 261"/>
                <a:gd name="T9" fmla="*/ 2147483647 h 259"/>
                <a:gd name="T10" fmla="*/ 2147483647 w 261"/>
                <a:gd name="T11" fmla="*/ 2147483647 h 259"/>
                <a:gd name="T12" fmla="*/ 2147483647 w 261"/>
                <a:gd name="T13" fmla="*/ 2147483647 h 259"/>
                <a:gd name="T14" fmla="*/ 0 w 261"/>
                <a:gd name="T15" fmla="*/ 2147483647 h 259"/>
                <a:gd name="T16" fmla="*/ 0 w 261"/>
                <a:gd name="T17" fmla="*/ 2147483647 h 259"/>
                <a:gd name="T18" fmla="*/ 2147483647 w 261"/>
                <a:gd name="T19" fmla="*/ 2147483647 h 259"/>
                <a:gd name="T20" fmla="*/ 2147483647 w 261"/>
                <a:gd name="T21" fmla="*/ 2147483647 h 259"/>
                <a:gd name="T22" fmla="*/ 2147483647 w 261"/>
                <a:gd name="T23" fmla="*/ 2147483647 h 259"/>
                <a:gd name="T24" fmla="*/ 2147483647 w 261"/>
                <a:gd name="T25" fmla="*/ 2147483647 h 259"/>
                <a:gd name="T26" fmla="*/ 2147483647 w 261"/>
                <a:gd name="T27" fmla="*/ 2147483647 h 259"/>
                <a:gd name="T28" fmla="*/ 2147483647 w 261"/>
                <a:gd name="T29" fmla="*/ 2147483647 h 259"/>
                <a:gd name="T30" fmla="*/ 2147483647 w 261"/>
                <a:gd name="T31" fmla="*/ 2147483647 h 259"/>
                <a:gd name="T32" fmla="*/ 2147483647 w 261"/>
                <a:gd name="T33" fmla="*/ 2147483647 h 259"/>
                <a:gd name="T34" fmla="*/ 2147483647 w 261"/>
                <a:gd name="T35" fmla="*/ 2147483647 h 259"/>
                <a:gd name="T36" fmla="*/ 2147483647 w 261"/>
                <a:gd name="T37" fmla="*/ 2147483647 h 259"/>
                <a:gd name="T38" fmla="*/ 2147483647 w 261"/>
                <a:gd name="T39" fmla="*/ 2147483647 h 259"/>
                <a:gd name="T40" fmla="*/ 2147483647 w 261"/>
                <a:gd name="T41" fmla="*/ 2147483647 h 259"/>
                <a:gd name="T42" fmla="*/ 2147483647 w 261"/>
                <a:gd name="T43" fmla="*/ 2147483647 h 259"/>
                <a:gd name="T44" fmla="*/ 2147483647 w 261"/>
                <a:gd name="T45" fmla="*/ 2147483647 h 259"/>
                <a:gd name="T46" fmla="*/ 2147483647 w 261"/>
                <a:gd name="T47" fmla="*/ 2147483647 h 259"/>
                <a:gd name="T48" fmla="*/ 2147483647 w 261"/>
                <a:gd name="T49" fmla="*/ 2147483647 h 259"/>
                <a:gd name="T50" fmla="*/ 2147483647 w 261"/>
                <a:gd name="T51" fmla="*/ 2147483647 h 259"/>
                <a:gd name="T52" fmla="*/ 2147483647 w 261"/>
                <a:gd name="T53" fmla="*/ 2147483647 h 259"/>
                <a:gd name="T54" fmla="*/ 2147483647 w 261"/>
                <a:gd name="T55" fmla="*/ 2147483647 h 259"/>
                <a:gd name="T56" fmla="*/ 2147483647 w 261"/>
                <a:gd name="T57" fmla="*/ 2147483647 h 259"/>
                <a:gd name="T58" fmla="*/ 2147483647 w 261"/>
                <a:gd name="T59" fmla="*/ 2147483647 h 259"/>
                <a:gd name="T60" fmla="*/ 2147483647 w 261"/>
                <a:gd name="T61" fmla="*/ 0 h 259"/>
                <a:gd name="T62" fmla="*/ 2147483647 w 261"/>
                <a:gd name="T63" fmla="*/ 2147483647 h 259"/>
                <a:gd name="T64" fmla="*/ 2147483647 w 261"/>
                <a:gd name="T65" fmla="*/ 0 h 259"/>
                <a:gd name="T66" fmla="*/ 2147483647 w 261"/>
                <a:gd name="T67" fmla="*/ 2147483647 h 259"/>
                <a:gd name="T68" fmla="*/ 2147483647 w 261"/>
                <a:gd name="T69" fmla="*/ 0 h 259"/>
                <a:gd name="T70" fmla="*/ 2147483647 w 261"/>
                <a:gd name="T71" fmla="*/ 2147483647 h 259"/>
                <a:gd name="T72" fmla="*/ 2147483647 w 261"/>
                <a:gd name="T73" fmla="*/ 2147483647 h 259"/>
                <a:gd name="T74" fmla="*/ 2147483647 w 261"/>
                <a:gd name="T75" fmla="*/ 2147483647 h 259"/>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61"/>
                <a:gd name="T115" fmla="*/ 0 h 259"/>
                <a:gd name="T116" fmla="*/ 261 w 261"/>
                <a:gd name="T117" fmla="*/ 259 h 259"/>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61" h="259">
                  <a:moveTo>
                    <a:pt x="82" y="32"/>
                  </a:moveTo>
                  <a:lnTo>
                    <a:pt x="90" y="32"/>
                  </a:lnTo>
                  <a:lnTo>
                    <a:pt x="98" y="72"/>
                  </a:lnTo>
                  <a:lnTo>
                    <a:pt x="65" y="81"/>
                  </a:lnTo>
                  <a:lnTo>
                    <a:pt x="65" y="90"/>
                  </a:lnTo>
                  <a:lnTo>
                    <a:pt x="42" y="106"/>
                  </a:lnTo>
                  <a:lnTo>
                    <a:pt x="8" y="121"/>
                  </a:lnTo>
                  <a:lnTo>
                    <a:pt x="0" y="129"/>
                  </a:lnTo>
                  <a:lnTo>
                    <a:pt x="0" y="146"/>
                  </a:lnTo>
                  <a:lnTo>
                    <a:pt x="48" y="178"/>
                  </a:lnTo>
                  <a:lnTo>
                    <a:pt x="122" y="234"/>
                  </a:lnTo>
                  <a:lnTo>
                    <a:pt x="130" y="243"/>
                  </a:lnTo>
                  <a:lnTo>
                    <a:pt x="145" y="252"/>
                  </a:lnTo>
                  <a:lnTo>
                    <a:pt x="154" y="258"/>
                  </a:lnTo>
                  <a:lnTo>
                    <a:pt x="163" y="258"/>
                  </a:lnTo>
                  <a:lnTo>
                    <a:pt x="179" y="258"/>
                  </a:lnTo>
                  <a:lnTo>
                    <a:pt x="260" y="203"/>
                  </a:lnTo>
                  <a:lnTo>
                    <a:pt x="251" y="186"/>
                  </a:lnTo>
                  <a:lnTo>
                    <a:pt x="244" y="186"/>
                  </a:lnTo>
                  <a:lnTo>
                    <a:pt x="229" y="162"/>
                  </a:lnTo>
                  <a:lnTo>
                    <a:pt x="235" y="153"/>
                  </a:lnTo>
                  <a:lnTo>
                    <a:pt x="235" y="137"/>
                  </a:lnTo>
                  <a:lnTo>
                    <a:pt x="235" y="121"/>
                  </a:lnTo>
                  <a:lnTo>
                    <a:pt x="229" y="113"/>
                  </a:lnTo>
                  <a:lnTo>
                    <a:pt x="229" y="106"/>
                  </a:lnTo>
                  <a:lnTo>
                    <a:pt x="229" y="81"/>
                  </a:lnTo>
                  <a:lnTo>
                    <a:pt x="210" y="72"/>
                  </a:lnTo>
                  <a:lnTo>
                    <a:pt x="204" y="56"/>
                  </a:lnTo>
                  <a:lnTo>
                    <a:pt x="219" y="41"/>
                  </a:lnTo>
                  <a:lnTo>
                    <a:pt x="210" y="9"/>
                  </a:lnTo>
                  <a:lnTo>
                    <a:pt x="219" y="0"/>
                  </a:lnTo>
                  <a:lnTo>
                    <a:pt x="210" y="9"/>
                  </a:lnTo>
                  <a:lnTo>
                    <a:pt x="187" y="0"/>
                  </a:lnTo>
                  <a:lnTo>
                    <a:pt x="179" y="9"/>
                  </a:lnTo>
                  <a:lnTo>
                    <a:pt x="163" y="0"/>
                  </a:lnTo>
                  <a:lnTo>
                    <a:pt x="145" y="9"/>
                  </a:lnTo>
                  <a:lnTo>
                    <a:pt x="122" y="9"/>
                  </a:lnTo>
                  <a:lnTo>
                    <a:pt x="82" y="32"/>
                  </a:lnTo>
                </a:path>
              </a:pathLst>
            </a:custGeom>
            <a:grpFill/>
            <a:ln w="2540" cap="rnd">
              <a:solidFill>
                <a:srgbClr val="FFFFFF"/>
              </a:solidFill>
              <a:round/>
              <a:headEnd type="none" w="sm" len="sm"/>
              <a:tailEnd type="none" w="sm" len="sm"/>
            </a:ln>
          </p:spPr>
          <p:txBody>
            <a:bodyPr/>
            <a:lstStyle/>
            <a:p>
              <a:endParaRPr lang="de-CH"/>
            </a:p>
          </p:txBody>
        </p:sp>
        <p:sp>
          <p:nvSpPr>
            <p:cNvPr id="21" name="Freeform 25"/>
            <p:cNvSpPr>
              <a:spLocks/>
            </p:cNvSpPr>
            <p:nvPr/>
          </p:nvSpPr>
          <p:spPr bwMode="gray">
            <a:xfrm>
              <a:off x="4051300" y="3690938"/>
              <a:ext cx="388938" cy="374650"/>
            </a:xfrm>
            <a:custGeom>
              <a:avLst/>
              <a:gdLst>
                <a:gd name="T0" fmla="*/ 2147483647 w 212"/>
                <a:gd name="T1" fmla="*/ 0 h 203"/>
                <a:gd name="T2" fmla="*/ 2147483647 w 212"/>
                <a:gd name="T3" fmla="*/ 2147483647 h 203"/>
                <a:gd name="T4" fmla="*/ 2147483647 w 212"/>
                <a:gd name="T5" fmla="*/ 2147483647 h 203"/>
                <a:gd name="T6" fmla="*/ 2147483647 w 212"/>
                <a:gd name="T7" fmla="*/ 2147483647 h 203"/>
                <a:gd name="T8" fmla="*/ 2147483647 w 212"/>
                <a:gd name="T9" fmla="*/ 2147483647 h 203"/>
                <a:gd name="T10" fmla="*/ 2147483647 w 212"/>
                <a:gd name="T11" fmla="*/ 2147483647 h 203"/>
                <a:gd name="T12" fmla="*/ 2147483647 w 212"/>
                <a:gd name="T13" fmla="*/ 2147483647 h 203"/>
                <a:gd name="T14" fmla="*/ 2147483647 w 212"/>
                <a:gd name="T15" fmla="*/ 2147483647 h 203"/>
                <a:gd name="T16" fmla="*/ 2147483647 w 212"/>
                <a:gd name="T17" fmla="*/ 2147483647 h 203"/>
                <a:gd name="T18" fmla="*/ 2147483647 w 212"/>
                <a:gd name="T19" fmla="*/ 2147483647 h 203"/>
                <a:gd name="T20" fmla="*/ 2147483647 w 212"/>
                <a:gd name="T21" fmla="*/ 2147483647 h 203"/>
                <a:gd name="T22" fmla="*/ 2147483647 w 212"/>
                <a:gd name="T23" fmla="*/ 2147483647 h 203"/>
                <a:gd name="T24" fmla="*/ 2147483647 w 212"/>
                <a:gd name="T25" fmla="*/ 2147483647 h 203"/>
                <a:gd name="T26" fmla="*/ 2147483647 w 212"/>
                <a:gd name="T27" fmla="*/ 2147483647 h 203"/>
                <a:gd name="T28" fmla="*/ 2147483647 w 212"/>
                <a:gd name="T29" fmla="*/ 2147483647 h 203"/>
                <a:gd name="T30" fmla="*/ 2147483647 w 212"/>
                <a:gd name="T31" fmla="*/ 2147483647 h 203"/>
                <a:gd name="T32" fmla="*/ 2147483647 w 212"/>
                <a:gd name="T33" fmla="*/ 2147483647 h 203"/>
                <a:gd name="T34" fmla="*/ 2147483647 w 212"/>
                <a:gd name="T35" fmla="*/ 2147483647 h 203"/>
                <a:gd name="T36" fmla="*/ 2147483647 w 212"/>
                <a:gd name="T37" fmla="*/ 2147483647 h 203"/>
                <a:gd name="T38" fmla="*/ 2147483647 w 212"/>
                <a:gd name="T39" fmla="*/ 2147483647 h 203"/>
                <a:gd name="T40" fmla="*/ 2147483647 w 212"/>
                <a:gd name="T41" fmla="*/ 2147483647 h 203"/>
                <a:gd name="T42" fmla="*/ 2147483647 w 212"/>
                <a:gd name="T43" fmla="*/ 2147483647 h 203"/>
                <a:gd name="T44" fmla="*/ 0 w 212"/>
                <a:gd name="T45" fmla="*/ 2147483647 h 203"/>
                <a:gd name="T46" fmla="*/ 2147483647 w 212"/>
                <a:gd name="T47" fmla="*/ 2147483647 h 203"/>
                <a:gd name="T48" fmla="*/ 2147483647 w 212"/>
                <a:gd name="T49" fmla="*/ 2147483647 h 203"/>
                <a:gd name="T50" fmla="*/ 2147483647 w 212"/>
                <a:gd name="T51" fmla="*/ 2147483647 h 203"/>
                <a:gd name="T52" fmla="*/ 2147483647 w 212"/>
                <a:gd name="T53" fmla="*/ 2147483647 h 203"/>
                <a:gd name="T54" fmla="*/ 2147483647 w 212"/>
                <a:gd name="T55" fmla="*/ 0 h 203"/>
                <a:gd name="T56" fmla="*/ 2147483647 w 212"/>
                <a:gd name="T57" fmla="*/ 0 h 203"/>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212"/>
                <a:gd name="T88" fmla="*/ 0 h 203"/>
                <a:gd name="T89" fmla="*/ 212 w 212"/>
                <a:gd name="T90" fmla="*/ 203 h 203"/>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212" h="203">
                  <a:moveTo>
                    <a:pt x="96" y="0"/>
                  </a:moveTo>
                  <a:lnTo>
                    <a:pt x="170" y="56"/>
                  </a:lnTo>
                  <a:lnTo>
                    <a:pt x="178" y="65"/>
                  </a:lnTo>
                  <a:lnTo>
                    <a:pt x="193" y="74"/>
                  </a:lnTo>
                  <a:lnTo>
                    <a:pt x="202" y="80"/>
                  </a:lnTo>
                  <a:lnTo>
                    <a:pt x="211" y="80"/>
                  </a:lnTo>
                  <a:lnTo>
                    <a:pt x="211" y="121"/>
                  </a:lnTo>
                  <a:lnTo>
                    <a:pt x="202" y="130"/>
                  </a:lnTo>
                  <a:lnTo>
                    <a:pt x="162" y="137"/>
                  </a:lnTo>
                  <a:lnTo>
                    <a:pt x="146" y="137"/>
                  </a:lnTo>
                  <a:lnTo>
                    <a:pt x="130" y="155"/>
                  </a:lnTo>
                  <a:lnTo>
                    <a:pt x="113" y="162"/>
                  </a:lnTo>
                  <a:lnTo>
                    <a:pt x="96" y="187"/>
                  </a:lnTo>
                  <a:lnTo>
                    <a:pt x="90" y="195"/>
                  </a:lnTo>
                  <a:lnTo>
                    <a:pt x="81" y="202"/>
                  </a:lnTo>
                  <a:lnTo>
                    <a:pt x="72" y="195"/>
                  </a:lnTo>
                  <a:lnTo>
                    <a:pt x="65" y="202"/>
                  </a:lnTo>
                  <a:lnTo>
                    <a:pt x="56" y="202"/>
                  </a:lnTo>
                  <a:lnTo>
                    <a:pt x="41" y="170"/>
                  </a:lnTo>
                  <a:lnTo>
                    <a:pt x="23" y="177"/>
                  </a:lnTo>
                  <a:lnTo>
                    <a:pt x="7" y="177"/>
                  </a:lnTo>
                  <a:lnTo>
                    <a:pt x="16" y="170"/>
                  </a:lnTo>
                  <a:lnTo>
                    <a:pt x="0" y="137"/>
                  </a:lnTo>
                  <a:lnTo>
                    <a:pt x="16" y="130"/>
                  </a:lnTo>
                  <a:lnTo>
                    <a:pt x="23" y="137"/>
                  </a:lnTo>
                  <a:lnTo>
                    <a:pt x="31" y="130"/>
                  </a:lnTo>
                  <a:lnTo>
                    <a:pt x="90" y="130"/>
                  </a:lnTo>
                  <a:lnTo>
                    <a:pt x="72" y="0"/>
                  </a:lnTo>
                  <a:lnTo>
                    <a:pt x="96" y="0"/>
                  </a:lnTo>
                </a:path>
              </a:pathLst>
            </a:custGeom>
            <a:grpFill/>
            <a:ln w="2540" cap="rnd">
              <a:solidFill>
                <a:srgbClr val="FFFFFF"/>
              </a:solidFill>
              <a:round/>
              <a:headEnd type="none" w="sm" len="sm"/>
              <a:tailEnd type="none" w="sm" len="sm"/>
            </a:ln>
          </p:spPr>
          <p:txBody>
            <a:bodyPr/>
            <a:lstStyle/>
            <a:p>
              <a:endParaRPr lang="de-CH"/>
            </a:p>
          </p:txBody>
        </p:sp>
        <p:sp>
          <p:nvSpPr>
            <p:cNvPr id="22" name="Freeform 26"/>
            <p:cNvSpPr>
              <a:spLocks/>
            </p:cNvSpPr>
            <p:nvPr/>
          </p:nvSpPr>
          <p:spPr bwMode="gray">
            <a:xfrm>
              <a:off x="4138613" y="4049713"/>
              <a:ext cx="152400" cy="152400"/>
            </a:xfrm>
            <a:custGeom>
              <a:avLst/>
              <a:gdLst>
                <a:gd name="T0" fmla="*/ 2147483647 w 83"/>
                <a:gd name="T1" fmla="*/ 2147483647 h 82"/>
                <a:gd name="T2" fmla="*/ 2147483647 w 83"/>
                <a:gd name="T3" fmla="*/ 2147483647 h 82"/>
                <a:gd name="T4" fmla="*/ 2147483647 w 83"/>
                <a:gd name="T5" fmla="*/ 2147483647 h 82"/>
                <a:gd name="T6" fmla="*/ 2147483647 w 83"/>
                <a:gd name="T7" fmla="*/ 2147483647 h 82"/>
                <a:gd name="T8" fmla="*/ 2147483647 w 83"/>
                <a:gd name="T9" fmla="*/ 2147483647 h 82"/>
                <a:gd name="T10" fmla="*/ 2147483647 w 83"/>
                <a:gd name="T11" fmla="*/ 2147483647 h 82"/>
                <a:gd name="T12" fmla="*/ 2147483647 w 83"/>
                <a:gd name="T13" fmla="*/ 0 h 82"/>
                <a:gd name="T14" fmla="*/ 2147483647 w 83"/>
                <a:gd name="T15" fmla="*/ 2147483647 h 82"/>
                <a:gd name="T16" fmla="*/ 2147483647 w 83"/>
                <a:gd name="T17" fmla="*/ 0 h 82"/>
                <a:gd name="T18" fmla="*/ 2147483647 w 83"/>
                <a:gd name="T19" fmla="*/ 2147483647 h 82"/>
                <a:gd name="T20" fmla="*/ 2147483647 w 83"/>
                <a:gd name="T21" fmla="*/ 2147483647 h 82"/>
                <a:gd name="T22" fmla="*/ 2147483647 w 83"/>
                <a:gd name="T23" fmla="*/ 2147483647 h 82"/>
                <a:gd name="T24" fmla="*/ 2147483647 w 83"/>
                <a:gd name="T25" fmla="*/ 2147483647 h 82"/>
                <a:gd name="T26" fmla="*/ 2147483647 w 83"/>
                <a:gd name="T27" fmla="*/ 2147483647 h 82"/>
                <a:gd name="T28" fmla="*/ 2147483647 w 83"/>
                <a:gd name="T29" fmla="*/ 2147483647 h 82"/>
                <a:gd name="T30" fmla="*/ 0 w 83"/>
                <a:gd name="T31" fmla="*/ 2147483647 h 82"/>
                <a:gd name="T32" fmla="*/ 0 w 83"/>
                <a:gd name="T33" fmla="*/ 2147483647 h 82"/>
                <a:gd name="T34" fmla="*/ 2147483647 w 83"/>
                <a:gd name="T35" fmla="*/ 2147483647 h 82"/>
                <a:gd name="T36" fmla="*/ 2147483647 w 83"/>
                <a:gd name="T37" fmla="*/ 2147483647 h 82"/>
                <a:gd name="T38" fmla="*/ 2147483647 w 83"/>
                <a:gd name="T39" fmla="*/ 2147483647 h 82"/>
                <a:gd name="T40" fmla="*/ 2147483647 w 83"/>
                <a:gd name="T41" fmla="*/ 2147483647 h 82"/>
                <a:gd name="T42" fmla="*/ 2147483647 w 83"/>
                <a:gd name="T43" fmla="*/ 2147483647 h 82"/>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83"/>
                <a:gd name="T67" fmla="*/ 0 h 82"/>
                <a:gd name="T68" fmla="*/ 83 w 83"/>
                <a:gd name="T69" fmla="*/ 82 h 82"/>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83" h="82">
                  <a:moveTo>
                    <a:pt x="73" y="72"/>
                  </a:moveTo>
                  <a:lnTo>
                    <a:pt x="73" y="47"/>
                  </a:lnTo>
                  <a:lnTo>
                    <a:pt x="82" y="32"/>
                  </a:lnTo>
                  <a:lnTo>
                    <a:pt x="73" y="16"/>
                  </a:lnTo>
                  <a:lnTo>
                    <a:pt x="65" y="7"/>
                  </a:lnTo>
                  <a:lnTo>
                    <a:pt x="48" y="7"/>
                  </a:lnTo>
                  <a:lnTo>
                    <a:pt x="42" y="0"/>
                  </a:lnTo>
                  <a:lnTo>
                    <a:pt x="33" y="7"/>
                  </a:lnTo>
                  <a:lnTo>
                    <a:pt x="24" y="0"/>
                  </a:lnTo>
                  <a:lnTo>
                    <a:pt x="17" y="7"/>
                  </a:lnTo>
                  <a:lnTo>
                    <a:pt x="8" y="7"/>
                  </a:lnTo>
                  <a:lnTo>
                    <a:pt x="8" y="16"/>
                  </a:lnTo>
                  <a:lnTo>
                    <a:pt x="8" y="23"/>
                  </a:lnTo>
                  <a:lnTo>
                    <a:pt x="8" y="32"/>
                  </a:lnTo>
                  <a:lnTo>
                    <a:pt x="8" y="41"/>
                  </a:lnTo>
                  <a:lnTo>
                    <a:pt x="0" y="41"/>
                  </a:lnTo>
                  <a:lnTo>
                    <a:pt x="0" y="56"/>
                  </a:lnTo>
                  <a:lnTo>
                    <a:pt x="17" y="65"/>
                  </a:lnTo>
                  <a:lnTo>
                    <a:pt x="17" y="81"/>
                  </a:lnTo>
                  <a:lnTo>
                    <a:pt x="33" y="72"/>
                  </a:lnTo>
                  <a:lnTo>
                    <a:pt x="57" y="72"/>
                  </a:lnTo>
                  <a:lnTo>
                    <a:pt x="73" y="72"/>
                  </a:lnTo>
                </a:path>
              </a:pathLst>
            </a:custGeom>
            <a:grpFill/>
            <a:ln w="2540" cap="rnd">
              <a:solidFill>
                <a:srgbClr val="FFFFFF"/>
              </a:solidFill>
              <a:round/>
              <a:headEnd type="none" w="sm" len="sm"/>
              <a:tailEnd type="none" w="sm" len="sm"/>
            </a:ln>
          </p:spPr>
          <p:txBody>
            <a:bodyPr/>
            <a:lstStyle/>
            <a:p>
              <a:endParaRPr lang="de-CH"/>
            </a:p>
          </p:txBody>
        </p:sp>
        <p:sp>
          <p:nvSpPr>
            <p:cNvPr id="23" name="Freeform 27"/>
            <p:cNvSpPr>
              <a:spLocks/>
            </p:cNvSpPr>
            <p:nvPr/>
          </p:nvSpPr>
          <p:spPr bwMode="gray">
            <a:xfrm>
              <a:off x="4271963" y="4037013"/>
              <a:ext cx="92075" cy="149225"/>
            </a:xfrm>
            <a:custGeom>
              <a:avLst/>
              <a:gdLst>
                <a:gd name="T0" fmla="*/ 0 w 50"/>
                <a:gd name="T1" fmla="*/ 2147483647 h 81"/>
                <a:gd name="T2" fmla="*/ 0 w 50"/>
                <a:gd name="T3" fmla="*/ 2147483647 h 81"/>
                <a:gd name="T4" fmla="*/ 0 w 50"/>
                <a:gd name="T5" fmla="*/ 0 h 81"/>
                <a:gd name="T6" fmla="*/ 2147483647 w 50"/>
                <a:gd name="T7" fmla="*/ 0 h 81"/>
                <a:gd name="T8" fmla="*/ 2147483647 w 50"/>
                <a:gd name="T9" fmla="*/ 2147483647 h 81"/>
                <a:gd name="T10" fmla="*/ 2147483647 w 50"/>
                <a:gd name="T11" fmla="*/ 2147483647 h 81"/>
                <a:gd name="T12" fmla="*/ 2147483647 w 50"/>
                <a:gd name="T13" fmla="*/ 2147483647 h 81"/>
                <a:gd name="T14" fmla="*/ 2147483647 w 50"/>
                <a:gd name="T15" fmla="*/ 2147483647 h 81"/>
                <a:gd name="T16" fmla="*/ 0 w 50"/>
                <a:gd name="T17" fmla="*/ 2147483647 h 81"/>
                <a:gd name="T18" fmla="*/ 0 w 50"/>
                <a:gd name="T19" fmla="*/ 2147483647 h 81"/>
                <a:gd name="T20" fmla="*/ 2147483647 w 50"/>
                <a:gd name="T21" fmla="*/ 2147483647 h 81"/>
                <a:gd name="T22" fmla="*/ 0 w 50"/>
                <a:gd name="T23" fmla="*/ 2147483647 h 8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50"/>
                <a:gd name="T37" fmla="*/ 0 h 81"/>
                <a:gd name="T38" fmla="*/ 50 w 50"/>
                <a:gd name="T39" fmla="*/ 81 h 8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50" h="81">
                  <a:moveTo>
                    <a:pt x="0" y="24"/>
                  </a:moveTo>
                  <a:lnTo>
                    <a:pt x="0" y="8"/>
                  </a:lnTo>
                  <a:lnTo>
                    <a:pt x="0" y="0"/>
                  </a:lnTo>
                  <a:lnTo>
                    <a:pt x="32" y="0"/>
                  </a:lnTo>
                  <a:lnTo>
                    <a:pt x="41" y="31"/>
                  </a:lnTo>
                  <a:lnTo>
                    <a:pt x="49" y="55"/>
                  </a:lnTo>
                  <a:lnTo>
                    <a:pt x="49" y="64"/>
                  </a:lnTo>
                  <a:lnTo>
                    <a:pt x="9" y="80"/>
                  </a:lnTo>
                  <a:lnTo>
                    <a:pt x="0" y="80"/>
                  </a:lnTo>
                  <a:lnTo>
                    <a:pt x="0" y="55"/>
                  </a:lnTo>
                  <a:lnTo>
                    <a:pt x="9" y="40"/>
                  </a:lnTo>
                  <a:lnTo>
                    <a:pt x="0" y="24"/>
                  </a:lnTo>
                </a:path>
              </a:pathLst>
            </a:custGeom>
            <a:grpFill/>
            <a:ln w="2540" cap="rnd">
              <a:solidFill>
                <a:srgbClr val="FFFFFF"/>
              </a:solidFill>
              <a:round/>
              <a:headEnd type="none" w="sm" len="sm"/>
              <a:tailEnd type="none" w="sm" len="sm"/>
            </a:ln>
          </p:spPr>
          <p:txBody>
            <a:bodyPr/>
            <a:lstStyle/>
            <a:p>
              <a:endParaRPr lang="de-CH"/>
            </a:p>
          </p:txBody>
        </p:sp>
        <p:sp>
          <p:nvSpPr>
            <p:cNvPr id="24" name="Freeform 28"/>
            <p:cNvSpPr>
              <a:spLocks/>
            </p:cNvSpPr>
            <p:nvPr/>
          </p:nvSpPr>
          <p:spPr bwMode="gray">
            <a:xfrm>
              <a:off x="4543425" y="4244975"/>
              <a:ext cx="133350" cy="150813"/>
            </a:xfrm>
            <a:custGeom>
              <a:avLst/>
              <a:gdLst>
                <a:gd name="T0" fmla="*/ 2147483647 w 74"/>
                <a:gd name="T1" fmla="*/ 2147483647 h 81"/>
                <a:gd name="T2" fmla="*/ 2147483647 w 74"/>
                <a:gd name="T3" fmla="*/ 2147483647 h 81"/>
                <a:gd name="T4" fmla="*/ 2147483647 w 74"/>
                <a:gd name="T5" fmla="*/ 0 h 81"/>
                <a:gd name="T6" fmla="*/ 2147483647 w 74"/>
                <a:gd name="T7" fmla="*/ 0 h 81"/>
                <a:gd name="T8" fmla="*/ 2147483647 w 74"/>
                <a:gd name="T9" fmla="*/ 2147483647 h 81"/>
                <a:gd name="T10" fmla="*/ 2147483647 w 74"/>
                <a:gd name="T11" fmla="*/ 2147483647 h 81"/>
                <a:gd name="T12" fmla="*/ 2147483647 w 74"/>
                <a:gd name="T13" fmla="*/ 2147483647 h 81"/>
                <a:gd name="T14" fmla="*/ 2147483647 w 74"/>
                <a:gd name="T15" fmla="*/ 2147483647 h 81"/>
                <a:gd name="T16" fmla="*/ 2147483647 w 74"/>
                <a:gd name="T17" fmla="*/ 2147483647 h 81"/>
                <a:gd name="T18" fmla="*/ 2147483647 w 74"/>
                <a:gd name="T19" fmla="*/ 2147483647 h 81"/>
                <a:gd name="T20" fmla="*/ 2147483647 w 74"/>
                <a:gd name="T21" fmla="*/ 2147483647 h 81"/>
                <a:gd name="T22" fmla="*/ 2147483647 w 74"/>
                <a:gd name="T23" fmla="*/ 2147483647 h 81"/>
                <a:gd name="T24" fmla="*/ 2147483647 w 74"/>
                <a:gd name="T25" fmla="*/ 2147483647 h 81"/>
                <a:gd name="T26" fmla="*/ 2147483647 w 74"/>
                <a:gd name="T27" fmla="*/ 2147483647 h 81"/>
                <a:gd name="T28" fmla="*/ 2147483647 w 74"/>
                <a:gd name="T29" fmla="*/ 2147483647 h 81"/>
                <a:gd name="T30" fmla="*/ 0 w 74"/>
                <a:gd name="T31" fmla="*/ 2147483647 h 81"/>
                <a:gd name="T32" fmla="*/ 2147483647 w 74"/>
                <a:gd name="T33" fmla="*/ 2147483647 h 81"/>
                <a:gd name="T34" fmla="*/ 2147483647 w 74"/>
                <a:gd name="T35" fmla="*/ 2147483647 h 81"/>
                <a:gd name="T36" fmla="*/ 2147483647 w 74"/>
                <a:gd name="T37" fmla="*/ 2147483647 h 8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74"/>
                <a:gd name="T58" fmla="*/ 0 h 81"/>
                <a:gd name="T59" fmla="*/ 74 w 74"/>
                <a:gd name="T60" fmla="*/ 81 h 81"/>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74" h="81">
                  <a:moveTo>
                    <a:pt x="16" y="15"/>
                  </a:moveTo>
                  <a:lnTo>
                    <a:pt x="32" y="15"/>
                  </a:lnTo>
                  <a:lnTo>
                    <a:pt x="32" y="0"/>
                  </a:lnTo>
                  <a:lnTo>
                    <a:pt x="57" y="0"/>
                  </a:lnTo>
                  <a:lnTo>
                    <a:pt x="57" y="15"/>
                  </a:lnTo>
                  <a:lnTo>
                    <a:pt x="65" y="6"/>
                  </a:lnTo>
                  <a:lnTo>
                    <a:pt x="73" y="15"/>
                  </a:lnTo>
                  <a:lnTo>
                    <a:pt x="73" y="23"/>
                  </a:lnTo>
                  <a:lnTo>
                    <a:pt x="73" y="56"/>
                  </a:lnTo>
                  <a:lnTo>
                    <a:pt x="50" y="56"/>
                  </a:lnTo>
                  <a:lnTo>
                    <a:pt x="41" y="63"/>
                  </a:lnTo>
                  <a:lnTo>
                    <a:pt x="41" y="72"/>
                  </a:lnTo>
                  <a:lnTo>
                    <a:pt x="32" y="72"/>
                  </a:lnTo>
                  <a:lnTo>
                    <a:pt x="32" y="80"/>
                  </a:lnTo>
                  <a:lnTo>
                    <a:pt x="16" y="63"/>
                  </a:lnTo>
                  <a:lnTo>
                    <a:pt x="0" y="40"/>
                  </a:lnTo>
                  <a:lnTo>
                    <a:pt x="10" y="31"/>
                  </a:lnTo>
                  <a:lnTo>
                    <a:pt x="10" y="23"/>
                  </a:lnTo>
                  <a:lnTo>
                    <a:pt x="16" y="15"/>
                  </a:lnTo>
                </a:path>
              </a:pathLst>
            </a:custGeom>
            <a:grpFill/>
            <a:ln w="2540" cap="rnd">
              <a:solidFill>
                <a:srgbClr val="FFFFFF"/>
              </a:solidFill>
              <a:round/>
              <a:headEnd type="none" w="sm" len="sm"/>
              <a:tailEnd type="none" w="sm" len="sm"/>
            </a:ln>
          </p:spPr>
          <p:txBody>
            <a:bodyPr/>
            <a:lstStyle/>
            <a:p>
              <a:endParaRPr lang="de-CH"/>
            </a:p>
          </p:txBody>
        </p:sp>
        <p:sp>
          <p:nvSpPr>
            <p:cNvPr id="25" name="Freeform 29"/>
            <p:cNvSpPr>
              <a:spLocks/>
            </p:cNvSpPr>
            <p:nvPr/>
          </p:nvSpPr>
          <p:spPr bwMode="gray">
            <a:xfrm>
              <a:off x="4543425" y="3990975"/>
              <a:ext cx="179388" cy="266700"/>
            </a:xfrm>
            <a:custGeom>
              <a:avLst/>
              <a:gdLst>
                <a:gd name="T0" fmla="*/ 0 w 98"/>
                <a:gd name="T1" fmla="*/ 2147483647 h 146"/>
                <a:gd name="T2" fmla="*/ 2147483647 w 98"/>
                <a:gd name="T3" fmla="*/ 2147483647 h 146"/>
                <a:gd name="T4" fmla="*/ 2147483647 w 98"/>
                <a:gd name="T5" fmla="*/ 2147483647 h 146"/>
                <a:gd name="T6" fmla="*/ 2147483647 w 98"/>
                <a:gd name="T7" fmla="*/ 2147483647 h 146"/>
                <a:gd name="T8" fmla="*/ 2147483647 w 98"/>
                <a:gd name="T9" fmla="*/ 2147483647 h 146"/>
                <a:gd name="T10" fmla="*/ 2147483647 w 98"/>
                <a:gd name="T11" fmla="*/ 2147483647 h 146"/>
                <a:gd name="T12" fmla="*/ 2147483647 w 98"/>
                <a:gd name="T13" fmla="*/ 2147483647 h 146"/>
                <a:gd name="T14" fmla="*/ 2147483647 w 98"/>
                <a:gd name="T15" fmla="*/ 2147483647 h 146"/>
                <a:gd name="T16" fmla="*/ 2147483647 w 98"/>
                <a:gd name="T17" fmla="*/ 2147483647 h 146"/>
                <a:gd name="T18" fmla="*/ 2147483647 w 98"/>
                <a:gd name="T19" fmla="*/ 0 h 146"/>
                <a:gd name="T20" fmla="*/ 2147483647 w 98"/>
                <a:gd name="T21" fmla="*/ 2147483647 h 146"/>
                <a:gd name="T22" fmla="*/ 2147483647 w 98"/>
                <a:gd name="T23" fmla="*/ 2147483647 h 146"/>
                <a:gd name="T24" fmla="*/ 2147483647 w 98"/>
                <a:gd name="T25" fmla="*/ 2147483647 h 146"/>
                <a:gd name="T26" fmla="*/ 2147483647 w 98"/>
                <a:gd name="T27" fmla="*/ 2147483647 h 146"/>
                <a:gd name="T28" fmla="*/ 2147483647 w 98"/>
                <a:gd name="T29" fmla="*/ 2147483647 h 146"/>
                <a:gd name="T30" fmla="*/ 2147483647 w 98"/>
                <a:gd name="T31" fmla="*/ 2147483647 h 146"/>
                <a:gd name="T32" fmla="*/ 2147483647 w 98"/>
                <a:gd name="T33" fmla="*/ 2147483647 h 146"/>
                <a:gd name="T34" fmla="*/ 2147483647 w 98"/>
                <a:gd name="T35" fmla="*/ 2147483647 h 146"/>
                <a:gd name="T36" fmla="*/ 2147483647 w 98"/>
                <a:gd name="T37" fmla="*/ 2147483647 h 146"/>
                <a:gd name="T38" fmla="*/ 2147483647 w 98"/>
                <a:gd name="T39" fmla="*/ 2147483647 h 146"/>
                <a:gd name="T40" fmla="*/ 2147483647 w 98"/>
                <a:gd name="T41" fmla="*/ 2147483647 h 146"/>
                <a:gd name="T42" fmla="*/ 2147483647 w 98"/>
                <a:gd name="T43" fmla="*/ 2147483647 h 146"/>
                <a:gd name="T44" fmla="*/ 2147483647 w 98"/>
                <a:gd name="T45" fmla="*/ 2147483647 h 146"/>
                <a:gd name="T46" fmla="*/ 2147483647 w 98"/>
                <a:gd name="T47" fmla="*/ 2147483647 h 146"/>
                <a:gd name="T48" fmla="*/ 2147483647 w 98"/>
                <a:gd name="T49" fmla="*/ 2147483647 h 146"/>
                <a:gd name="T50" fmla="*/ 0 w 98"/>
                <a:gd name="T51" fmla="*/ 2147483647 h 146"/>
                <a:gd name="T52" fmla="*/ 0 w 98"/>
                <a:gd name="T53" fmla="*/ 2147483647 h 14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98"/>
                <a:gd name="T82" fmla="*/ 0 h 146"/>
                <a:gd name="T83" fmla="*/ 98 w 98"/>
                <a:gd name="T84" fmla="*/ 146 h 14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98" h="146">
                  <a:moveTo>
                    <a:pt x="0" y="105"/>
                  </a:moveTo>
                  <a:lnTo>
                    <a:pt x="16" y="80"/>
                  </a:lnTo>
                  <a:lnTo>
                    <a:pt x="25" y="80"/>
                  </a:lnTo>
                  <a:lnTo>
                    <a:pt x="32" y="89"/>
                  </a:lnTo>
                  <a:lnTo>
                    <a:pt x="41" y="80"/>
                  </a:lnTo>
                  <a:lnTo>
                    <a:pt x="57" y="56"/>
                  </a:lnTo>
                  <a:lnTo>
                    <a:pt x="65" y="33"/>
                  </a:lnTo>
                  <a:lnTo>
                    <a:pt x="73" y="15"/>
                  </a:lnTo>
                  <a:lnTo>
                    <a:pt x="73" y="8"/>
                  </a:lnTo>
                  <a:lnTo>
                    <a:pt x="73" y="0"/>
                  </a:lnTo>
                  <a:lnTo>
                    <a:pt x="73" y="8"/>
                  </a:lnTo>
                  <a:lnTo>
                    <a:pt x="90" y="40"/>
                  </a:lnTo>
                  <a:lnTo>
                    <a:pt x="73" y="40"/>
                  </a:lnTo>
                  <a:lnTo>
                    <a:pt x="73" y="49"/>
                  </a:lnTo>
                  <a:lnTo>
                    <a:pt x="82" y="56"/>
                  </a:lnTo>
                  <a:lnTo>
                    <a:pt x="90" y="74"/>
                  </a:lnTo>
                  <a:lnTo>
                    <a:pt x="73" y="98"/>
                  </a:lnTo>
                  <a:lnTo>
                    <a:pt x="82" y="105"/>
                  </a:lnTo>
                  <a:lnTo>
                    <a:pt x="97" y="130"/>
                  </a:lnTo>
                  <a:lnTo>
                    <a:pt x="97" y="145"/>
                  </a:lnTo>
                  <a:lnTo>
                    <a:pt x="57" y="139"/>
                  </a:lnTo>
                  <a:lnTo>
                    <a:pt x="32" y="139"/>
                  </a:lnTo>
                  <a:lnTo>
                    <a:pt x="16" y="139"/>
                  </a:lnTo>
                  <a:lnTo>
                    <a:pt x="16" y="130"/>
                  </a:lnTo>
                  <a:lnTo>
                    <a:pt x="10" y="121"/>
                  </a:lnTo>
                  <a:lnTo>
                    <a:pt x="0" y="114"/>
                  </a:lnTo>
                  <a:lnTo>
                    <a:pt x="0" y="105"/>
                  </a:lnTo>
                </a:path>
              </a:pathLst>
            </a:custGeom>
            <a:grpFill/>
            <a:ln w="2540" cap="rnd">
              <a:solidFill>
                <a:srgbClr val="FFFFFF"/>
              </a:solidFill>
              <a:round/>
              <a:headEnd type="none" w="sm" len="sm"/>
              <a:tailEnd type="none" w="sm" len="sm"/>
            </a:ln>
          </p:spPr>
          <p:txBody>
            <a:bodyPr/>
            <a:lstStyle/>
            <a:p>
              <a:endParaRPr lang="de-CH"/>
            </a:p>
          </p:txBody>
        </p:sp>
        <p:sp>
          <p:nvSpPr>
            <p:cNvPr id="26" name="Freeform 30"/>
            <p:cNvSpPr>
              <a:spLocks/>
            </p:cNvSpPr>
            <p:nvPr/>
          </p:nvSpPr>
          <p:spPr bwMode="gray">
            <a:xfrm>
              <a:off x="4405313" y="3978275"/>
              <a:ext cx="271462" cy="223838"/>
            </a:xfrm>
            <a:custGeom>
              <a:avLst/>
              <a:gdLst>
                <a:gd name="T0" fmla="*/ 2147483647 w 148"/>
                <a:gd name="T1" fmla="*/ 2147483647 h 122"/>
                <a:gd name="T2" fmla="*/ 2147483647 w 148"/>
                <a:gd name="T3" fmla="*/ 2147483647 h 122"/>
                <a:gd name="T4" fmla="*/ 2147483647 w 148"/>
                <a:gd name="T5" fmla="*/ 2147483647 h 122"/>
                <a:gd name="T6" fmla="*/ 2147483647 w 148"/>
                <a:gd name="T7" fmla="*/ 2147483647 h 122"/>
                <a:gd name="T8" fmla="*/ 2147483647 w 148"/>
                <a:gd name="T9" fmla="*/ 2147483647 h 122"/>
                <a:gd name="T10" fmla="*/ 2147483647 w 148"/>
                <a:gd name="T11" fmla="*/ 2147483647 h 122"/>
                <a:gd name="T12" fmla="*/ 2147483647 w 148"/>
                <a:gd name="T13" fmla="*/ 2147483647 h 122"/>
                <a:gd name="T14" fmla="*/ 2147483647 w 148"/>
                <a:gd name="T15" fmla="*/ 2147483647 h 122"/>
                <a:gd name="T16" fmla="*/ 2147483647 w 148"/>
                <a:gd name="T17" fmla="*/ 2147483647 h 122"/>
                <a:gd name="T18" fmla="*/ 2147483647 w 148"/>
                <a:gd name="T19" fmla="*/ 2147483647 h 122"/>
                <a:gd name="T20" fmla="*/ 2147483647 w 148"/>
                <a:gd name="T21" fmla="*/ 0 h 122"/>
                <a:gd name="T22" fmla="*/ 2147483647 w 148"/>
                <a:gd name="T23" fmla="*/ 0 h 122"/>
                <a:gd name="T24" fmla="*/ 2147483647 w 148"/>
                <a:gd name="T25" fmla="*/ 2147483647 h 122"/>
                <a:gd name="T26" fmla="*/ 2147483647 w 148"/>
                <a:gd name="T27" fmla="*/ 2147483647 h 122"/>
                <a:gd name="T28" fmla="*/ 2147483647 w 148"/>
                <a:gd name="T29" fmla="*/ 2147483647 h 122"/>
                <a:gd name="T30" fmla="*/ 2147483647 w 148"/>
                <a:gd name="T31" fmla="*/ 2147483647 h 122"/>
                <a:gd name="T32" fmla="*/ 2147483647 w 148"/>
                <a:gd name="T33" fmla="*/ 2147483647 h 122"/>
                <a:gd name="T34" fmla="*/ 2147483647 w 148"/>
                <a:gd name="T35" fmla="*/ 0 h 122"/>
                <a:gd name="T36" fmla="*/ 2147483647 w 148"/>
                <a:gd name="T37" fmla="*/ 0 h 122"/>
                <a:gd name="T38" fmla="*/ 2147483647 w 148"/>
                <a:gd name="T39" fmla="*/ 2147483647 h 122"/>
                <a:gd name="T40" fmla="*/ 2147483647 w 148"/>
                <a:gd name="T41" fmla="*/ 2147483647 h 122"/>
                <a:gd name="T42" fmla="*/ 2147483647 w 148"/>
                <a:gd name="T43" fmla="*/ 2147483647 h 122"/>
                <a:gd name="T44" fmla="*/ 0 w 148"/>
                <a:gd name="T45" fmla="*/ 2147483647 h 122"/>
                <a:gd name="T46" fmla="*/ 0 w 148"/>
                <a:gd name="T47" fmla="*/ 2147483647 h 122"/>
                <a:gd name="T48" fmla="*/ 2147483647 w 148"/>
                <a:gd name="T49" fmla="*/ 2147483647 h 122"/>
                <a:gd name="T50" fmla="*/ 2147483647 w 148"/>
                <a:gd name="T51" fmla="*/ 2147483647 h 122"/>
                <a:gd name="T52" fmla="*/ 2147483647 w 148"/>
                <a:gd name="T53" fmla="*/ 2147483647 h 122"/>
                <a:gd name="T54" fmla="*/ 2147483647 w 148"/>
                <a:gd name="T55" fmla="*/ 2147483647 h 122"/>
                <a:gd name="T56" fmla="*/ 2147483647 w 148"/>
                <a:gd name="T57" fmla="*/ 2147483647 h 122"/>
                <a:gd name="T58" fmla="*/ 2147483647 w 148"/>
                <a:gd name="T59" fmla="*/ 2147483647 h 122"/>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148"/>
                <a:gd name="T91" fmla="*/ 0 h 122"/>
                <a:gd name="T92" fmla="*/ 148 w 148"/>
                <a:gd name="T93" fmla="*/ 122 h 122"/>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148" h="122">
                  <a:moveTo>
                    <a:pt x="74" y="112"/>
                  </a:moveTo>
                  <a:lnTo>
                    <a:pt x="90" y="87"/>
                  </a:lnTo>
                  <a:lnTo>
                    <a:pt x="99" y="87"/>
                  </a:lnTo>
                  <a:lnTo>
                    <a:pt x="106" y="96"/>
                  </a:lnTo>
                  <a:lnTo>
                    <a:pt x="115" y="87"/>
                  </a:lnTo>
                  <a:lnTo>
                    <a:pt x="131" y="63"/>
                  </a:lnTo>
                  <a:lnTo>
                    <a:pt x="139" y="40"/>
                  </a:lnTo>
                  <a:lnTo>
                    <a:pt x="147" y="22"/>
                  </a:lnTo>
                  <a:lnTo>
                    <a:pt x="147" y="15"/>
                  </a:lnTo>
                  <a:lnTo>
                    <a:pt x="147" y="7"/>
                  </a:lnTo>
                  <a:lnTo>
                    <a:pt x="139" y="0"/>
                  </a:lnTo>
                  <a:lnTo>
                    <a:pt x="131" y="0"/>
                  </a:lnTo>
                  <a:lnTo>
                    <a:pt x="124" y="7"/>
                  </a:lnTo>
                  <a:lnTo>
                    <a:pt x="99" y="7"/>
                  </a:lnTo>
                  <a:lnTo>
                    <a:pt x="84" y="15"/>
                  </a:lnTo>
                  <a:lnTo>
                    <a:pt x="65" y="7"/>
                  </a:lnTo>
                  <a:lnTo>
                    <a:pt x="59" y="7"/>
                  </a:lnTo>
                  <a:lnTo>
                    <a:pt x="34" y="0"/>
                  </a:lnTo>
                  <a:lnTo>
                    <a:pt x="25" y="0"/>
                  </a:lnTo>
                  <a:lnTo>
                    <a:pt x="9" y="15"/>
                  </a:lnTo>
                  <a:lnTo>
                    <a:pt x="9" y="22"/>
                  </a:lnTo>
                  <a:lnTo>
                    <a:pt x="9" y="40"/>
                  </a:lnTo>
                  <a:lnTo>
                    <a:pt x="0" y="72"/>
                  </a:lnTo>
                  <a:lnTo>
                    <a:pt x="0" y="96"/>
                  </a:lnTo>
                  <a:lnTo>
                    <a:pt x="25" y="96"/>
                  </a:lnTo>
                  <a:lnTo>
                    <a:pt x="25" y="105"/>
                  </a:lnTo>
                  <a:lnTo>
                    <a:pt x="34" y="121"/>
                  </a:lnTo>
                  <a:lnTo>
                    <a:pt x="42" y="121"/>
                  </a:lnTo>
                  <a:lnTo>
                    <a:pt x="74" y="121"/>
                  </a:lnTo>
                  <a:lnTo>
                    <a:pt x="74" y="112"/>
                  </a:lnTo>
                </a:path>
              </a:pathLst>
            </a:custGeom>
            <a:grpFill/>
            <a:ln w="2540" cap="rnd">
              <a:solidFill>
                <a:srgbClr val="FFFFFF"/>
              </a:solidFill>
              <a:round/>
              <a:headEnd type="none" w="sm" len="sm"/>
              <a:tailEnd type="none" w="sm" len="sm"/>
            </a:ln>
          </p:spPr>
          <p:txBody>
            <a:bodyPr/>
            <a:lstStyle/>
            <a:p>
              <a:endParaRPr lang="de-CH"/>
            </a:p>
          </p:txBody>
        </p:sp>
        <p:sp>
          <p:nvSpPr>
            <p:cNvPr id="27" name="Freeform 31"/>
            <p:cNvSpPr>
              <a:spLocks/>
            </p:cNvSpPr>
            <p:nvPr/>
          </p:nvSpPr>
          <p:spPr bwMode="gray">
            <a:xfrm>
              <a:off x="4348163" y="3738563"/>
              <a:ext cx="374650" cy="280987"/>
            </a:xfrm>
            <a:custGeom>
              <a:avLst/>
              <a:gdLst>
                <a:gd name="T0" fmla="*/ 2147483647 w 203"/>
                <a:gd name="T1" fmla="*/ 2147483647 h 153"/>
                <a:gd name="T2" fmla="*/ 2147483647 w 203"/>
                <a:gd name="T3" fmla="*/ 2147483647 h 153"/>
                <a:gd name="T4" fmla="*/ 2147483647 w 203"/>
                <a:gd name="T5" fmla="*/ 2147483647 h 153"/>
                <a:gd name="T6" fmla="*/ 2147483647 w 203"/>
                <a:gd name="T7" fmla="*/ 2147483647 h 153"/>
                <a:gd name="T8" fmla="*/ 2147483647 w 203"/>
                <a:gd name="T9" fmla="*/ 2147483647 h 153"/>
                <a:gd name="T10" fmla="*/ 2147483647 w 203"/>
                <a:gd name="T11" fmla="*/ 2147483647 h 153"/>
                <a:gd name="T12" fmla="*/ 2147483647 w 203"/>
                <a:gd name="T13" fmla="*/ 0 h 153"/>
                <a:gd name="T14" fmla="*/ 2147483647 w 203"/>
                <a:gd name="T15" fmla="*/ 0 h 153"/>
                <a:gd name="T16" fmla="*/ 2147483647 w 203"/>
                <a:gd name="T17" fmla="*/ 2147483647 h 153"/>
                <a:gd name="T18" fmla="*/ 2147483647 w 203"/>
                <a:gd name="T19" fmla="*/ 2147483647 h 153"/>
                <a:gd name="T20" fmla="*/ 2147483647 w 203"/>
                <a:gd name="T21" fmla="*/ 2147483647 h 153"/>
                <a:gd name="T22" fmla="*/ 2147483647 w 203"/>
                <a:gd name="T23" fmla="*/ 2147483647 h 153"/>
                <a:gd name="T24" fmla="*/ 0 w 203"/>
                <a:gd name="T25" fmla="*/ 2147483647 h 153"/>
                <a:gd name="T26" fmla="*/ 0 w 203"/>
                <a:gd name="T27" fmla="*/ 2147483647 h 153"/>
                <a:gd name="T28" fmla="*/ 2147483647 w 203"/>
                <a:gd name="T29" fmla="*/ 2147483647 h 153"/>
                <a:gd name="T30" fmla="*/ 2147483647 w 203"/>
                <a:gd name="T31" fmla="*/ 2147483647 h 153"/>
                <a:gd name="T32" fmla="*/ 2147483647 w 203"/>
                <a:gd name="T33" fmla="*/ 2147483647 h 153"/>
                <a:gd name="T34" fmla="*/ 2147483647 w 203"/>
                <a:gd name="T35" fmla="*/ 2147483647 h 153"/>
                <a:gd name="T36" fmla="*/ 2147483647 w 203"/>
                <a:gd name="T37" fmla="*/ 2147483647 h 153"/>
                <a:gd name="T38" fmla="*/ 2147483647 w 203"/>
                <a:gd name="T39" fmla="*/ 2147483647 h 153"/>
                <a:gd name="T40" fmla="*/ 2147483647 w 203"/>
                <a:gd name="T41" fmla="*/ 2147483647 h 153"/>
                <a:gd name="T42" fmla="*/ 2147483647 w 203"/>
                <a:gd name="T43" fmla="*/ 2147483647 h 153"/>
                <a:gd name="T44" fmla="*/ 2147483647 w 203"/>
                <a:gd name="T45" fmla="*/ 2147483647 h 153"/>
                <a:gd name="T46" fmla="*/ 2147483647 w 203"/>
                <a:gd name="T47" fmla="*/ 2147483647 h 153"/>
                <a:gd name="T48" fmla="*/ 2147483647 w 203"/>
                <a:gd name="T49" fmla="*/ 2147483647 h 153"/>
                <a:gd name="T50" fmla="*/ 2147483647 w 203"/>
                <a:gd name="T51" fmla="*/ 2147483647 h 153"/>
                <a:gd name="T52" fmla="*/ 2147483647 w 203"/>
                <a:gd name="T53" fmla="*/ 2147483647 h 153"/>
                <a:gd name="T54" fmla="*/ 2147483647 w 203"/>
                <a:gd name="T55" fmla="*/ 2147483647 h 153"/>
                <a:gd name="T56" fmla="*/ 2147483647 w 203"/>
                <a:gd name="T57" fmla="*/ 2147483647 h 153"/>
                <a:gd name="T58" fmla="*/ 2147483647 w 203"/>
                <a:gd name="T59" fmla="*/ 2147483647 h 153"/>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203"/>
                <a:gd name="T91" fmla="*/ 0 h 153"/>
                <a:gd name="T92" fmla="*/ 203 w 203"/>
                <a:gd name="T93" fmla="*/ 153 h 153"/>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203" h="153">
                  <a:moveTo>
                    <a:pt x="170" y="130"/>
                  </a:moveTo>
                  <a:lnTo>
                    <a:pt x="170" y="120"/>
                  </a:lnTo>
                  <a:lnTo>
                    <a:pt x="195" y="89"/>
                  </a:lnTo>
                  <a:lnTo>
                    <a:pt x="202" y="40"/>
                  </a:lnTo>
                  <a:lnTo>
                    <a:pt x="187" y="24"/>
                  </a:lnTo>
                  <a:lnTo>
                    <a:pt x="187" y="8"/>
                  </a:lnTo>
                  <a:lnTo>
                    <a:pt x="178" y="0"/>
                  </a:lnTo>
                  <a:lnTo>
                    <a:pt x="146" y="0"/>
                  </a:lnTo>
                  <a:lnTo>
                    <a:pt x="65" y="55"/>
                  </a:lnTo>
                  <a:lnTo>
                    <a:pt x="49" y="55"/>
                  </a:lnTo>
                  <a:lnTo>
                    <a:pt x="49" y="96"/>
                  </a:lnTo>
                  <a:lnTo>
                    <a:pt x="40" y="105"/>
                  </a:lnTo>
                  <a:lnTo>
                    <a:pt x="0" y="112"/>
                  </a:lnTo>
                  <a:lnTo>
                    <a:pt x="0" y="130"/>
                  </a:lnTo>
                  <a:lnTo>
                    <a:pt x="16" y="145"/>
                  </a:lnTo>
                  <a:lnTo>
                    <a:pt x="25" y="145"/>
                  </a:lnTo>
                  <a:lnTo>
                    <a:pt x="25" y="152"/>
                  </a:lnTo>
                  <a:lnTo>
                    <a:pt x="25" y="145"/>
                  </a:lnTo>
                  <a:lnTo>
                    <a:pt x="31" y="145"/>
                  </a:lnTo>
                  <a:lnTo>
                    <a:pt x="40" y="152"/>
                  </a:lnTo>
                  <a:lnTo>
                    <a:pt x="40" y="145"/>
                  </a:lnTo>
                  <a:lnTo>
                    <a:pt x="56" y="130"/>
                  </a:lnTo>
                  <a:lnTo>
                    <a:pt x="65" y="130"/>
                  </a:lnTo>
                  <a:lnTo>
                    <a:pt x="90" y="137"/>
                  </a:lnTo>
                  <a:lnTo>
                    <a:pt x="96" y="137"/>
                  </a:lnTo>
                  <a:lnTo>
                    <a:pt x="115" y="145"/>
                  </a:lnTo>
                  <a:lnTo>
                    <a:pt x="130" y="137"/>
                  </a:lnTo>
                  <a:lnTo>
                    <a:pt x="155" y="137"/>
                  </a:lnTo>
                  <a:lnTo>
                    <a:pt x="162" y="130"/>
                  </a:lnTo>
                  <a:lnTo>
                    <a:pt x="170" y="130"/>
                  </a:lnTo>
                </a:path>
              </a:pathLst>
            </a:custGeom>
            <a:grpFill/>
            <a:ln w="2540" cap="rnd">
              <a:solidFill>
                <a:srgbClr val="FFFFFF"/>
              </a:solidFill>
              <a:round/>
              <a:headEnd type="none" w="sm" len="sm"/>
              <a:tailEnd type="none" w="sm" len="sm"/>
            </a:ln>
          </p:spPr>
          <p:txBody>
            <a:bodyPr/>
            <a:lstStyle/>
            <a:p>
              <a:endParaRPr lang="de-CH"/>
            </a:p>
          </p:txBody>
        </p:sp>
        <p:sp>
          <p:nvSpPr>
            <p:cNvPr id="28" name="Freeform 32"/>
            <p:cNvSpPr>
              <a:spLocks/>
            </p:cNvSpPr>
            <p:nvPr/>
          </p:nvSpPr>
          <p:spPr bwMode="gray">
            <a:xfrm>
              <a:off x="4857750" y="3752850"/>
              <a:ext cx="393700" cy="463550"/>
            </a:xfrm>
            <a:custGeom>
              <a:avLst/>
              <a:gdLst>
                <a:gd name="T0" fmla="*/ 2147483647 w 213"/>
                <a:gd name="T1" fmla="*/ 2147483647 h 251"/>
                <a:gd name="T2" fmla="*/ 2147483647 w 213"/>
                <a:gd name="T3" fmla="*/ 2147483647 h 251"/>
                <a:gd name="T4" fmla="*/ 2147483647 w 213"/>
                <a:gd name="T5" fmla="*/ 2147483647 h 251"/>
                <a:gd name="T6" fmla="*/ 2147483647 w 213"/>
                <a:gd name="T7" fmla="*/ 2147483647 h 251"/>
                <a:gd name="T8" fmla="*/ 2147483647 w 213"/>
                <a:gd name="T9" fmla="*/ 2147483647 h 251"/>
                <a:gd name="T10" fmla="*/ 2147483647 w 213"/>
                <a:gd name="T11" fmla="*/ 2147483647 h 251"/>
                <a:gd name="T12" fmla="*/ 2147483647 w 213"/>
                <a:gd name="T13" fmla="*/ 2147483647 h 251"/>
                <a:gd name="T14" fmla="*/ 2147483647 w 213"/>
                <a:gd name="T15" fmla="*/ 2147483647 h 251"/>
                <a:gd name="T16" fmla="*/ 2147483647 w 213"/>
                <a:gd name="T17" fmla="*/ 2147483647 h 251"/>
                <a:gd name="T18" fmla="*/ 2147483647 w 213"/>
                <a:gd name="T19" fmla="*/ 2147483647 h 251"/>
                <a:gd name="T20" fmla="*/ 2147483647 w 213"/>
                <a:gd name="T21" fmla="*/ 2147483647 h 251"/>
                <a:gd name="T22" fmla="*/ 2147483647 w 213"/>
                <a:gd name="T23" fmla="*/ 2147483647 h 251"/>
                <a:gd name="T24" fmla="*/ 2147483647 w 213"/>
                <a:gd name="T25" fmla="*/ 2147483647 h 251"/>
                <a:gd name="T26" fmla="*/ 2147483647 w 213"/>
                <a:gd name="T27" fmla="*/ 2147483647 h 251"/>
                <a:gd name="T28" fmla="*/ 2147483647 w 213"/>
                <a:gd name="T29" fmla="*/ 2147483647 h 251"/>
                <a:gd name="T30" fmla="*/ 2147483647 w 213"/>
                <a:gd name="T31" fmla="*/ 2147483647 h 251"/>
                <a:gd name="T32" fmla="*/ 2147483647 w 213"/>
                <a:gd name="T33" fmla="*/ 2147483647 h 251"/>
                <a:gd name="T34" fmla="*/ 2147483647 w 213"/>
                <a:gd name="T35" fmla="*/ 2147483647 h 251"/>
                <a:gd name="T36" fmla="*/ 2147483647 w 213"/>
                <a:gd name="T37" fmla="*/ 2147483647 h 251"/>
                <a:gd name="T38" fmla="*/ 2147483647 w 213"/>
                <a:gd name="T39" fmla="*/ 2147483647 h 251"/>
                <a:gd name="T40" fmla="*/ 2147483647 w 213"/>
                <a:gd name="T41" fmla="*/ 2147483647 h 251"/>
                <a:gd name="T42" fmla="*/ 2147483647 w 213"/>
                <a:gd name="T43" fmla="*/ 2147483647 h 251"/>
                <a:gd name="T44" fmla="*/ 2147483647 w 213"/>
                <a:gd name="T45" fmla="*/ 2147483647 h 251"/>
                <a:gd name="T46" fmla="*/ 2147483647 w 213"/>
                <a:gd name="T47" fmla="*/ 2147483647 h 251"/>
                <a:gd name="T48" fmla="*/ 2147483647 w 213"/>
                <a:gd name="T49" fmla="*/ 0 h 251"/>
                <a:gd name="T50" fmla="*/ 2147483647 w 213"/>
                <a:gd name="T51" fmla="*/ 2147483647 h 251"/>
                <a:gd name="T52" fmla="*/ 2147483647 w 213"/>
                <a:gd name="T53" fmla="*/ 2147483647 h 251"/>
                <a:gd name="T54" fmla="*/ 2147483647 w 213"/>
                <a:gd name="T55" fmla="*/ 2147483647 h 251"/>
                <a:gd name="T56" fmla="*/ 2147483647 w 213"/>
                <a:gd name="T57" fmla="*/ 2147483647 h 251"/>
                <a:gd name="T58" fmla="*/ 2147483647 w 213"/>
                <a:gd name="T59" fmla="*/ 2147483647 h 251"/>
                <a:gd name="T60" fmla="*/ 2147483647 w 213"/>
                <a:gd name="T61" fmla="*/ 2147483647 h 251"/>
                <a:gd name="T62" fmla="*/ 2147483647 w 213"/>
                <a:gd name="T63" fmla="*/ 2147483647 h 251"/>
                <a:gd name="T64" fmla="*/ 2147483647 w 213"/>
                <a:gd name="T65" fmla="*/ 2147483647 h 251"/>
                <a:gd name="T66" fmla="*/ 2147483647 w 213"/>
                <a:gd name="T67" fmla="*/ 2147483647 h 251"/>
                <a:gd name="T68" fmla="*/ 0 w 213"/>
                <a:gd name="T69" fmla="*/ 2147483647 h 251"/>
                <a:gd name="T70" fmla="*/ 2147483647 w 213"/>
                <a:gd name="T71" fmla="*/ 2147483647 h 251"/>
                <a:gd name="T72" fmla="*/ 2147483647 w 213"/>
                <a:gd name="T73" fmla="*/ 2147483647 h 251"/>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213"/>
                <a:gd name="T112" fmla="*/ 0 h 251"/>
                <a:gd name="T113" fmla="*/ 213 w 213"/>
                <a:gd name="T114" fmla="*/ 251 h 251"/>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213" h="251">
                  <a:moveTo>
                    <a:pt x="7" y="154"/>
                  </a:moveTo>
                  <a:lnTo>
                    <a:pt x="23" y="169"/>
                  </a:lnTo>
                  <a:lnTo>
                    <a:pt x="23" y="185"/>
                  </a:lnTo>
                  <a:lnTo>
                    <a:pt x="41" y="194"/>
                  </a:lnTo>
                  <a:lnTo>
                    <a:pt x="73" y="234"/>
                  </a:lnTo>
                  <a:lnTo>
                    <a:pt x="81" y="243"/>
                  </a:lnTo>
                  <a:lnTo>
                    <a:pt x="106" y="243"/>
                  </a:lnTo>
                  <a:lnTo>
                    <a:pt x="113" y="250"/>
                  </a:lnTo>
                  <a:lnTo>
                    <a:pt x="128" y="250"/>
                  </a:lnTo>
                  <a:lnTo>
                    <a:pt x="153" y="243"/>
                  </a:lnTo>
                  <a:lnTo>
                    <a:pt x="162" y="243"/>
                  </a:lnTo>
                  <a:lnTo>
                    <a:pt x="178" y="243"/>
                  </a:lnTo>
                  <a:lnTo>
                    <a:pt x="178" y="227"/>
                  </a:lnTo>
                  <a:lnTo>
                    <a:pt x="170" y="227"/>
                  </a:lnTo>
                  <a:lnTo>
                    <a:pt x="153" y="203"/>
                  </a:lnTo>
                  <a:lnTo>
                    <a:pt x="146" y="194"/>
                  </a:lnTo>
                  <a:lnTo>
                    <a:pt x="153" y="185"/>
                  </a:lnTo>
                  <a:lnTo>
                    <a:pt x="162" y="162"/>
                  </a:lnTo>
                  <a:lnTo>
                    <a:pt x="187" y="129"/>
                  </a:lnTo>
                  <a:lnTo>
                    <a:pt x="193" y="81"/>
                  </a:lnTo>
                  <a:lnTo>
                    <a:pt x="212" y="72"/>
                  </a:lnTo>
                  <a:lnTo>
                    <a:pt x="212" y="64"/>
                  </a:lnTo>
                  <a:lnTo>
                    <a:pt x="203" y="57"/>
                  </a:lnTo>
                  <a:lnTo>
                    <a:pt x="193" y="7"/>
                  </a:lnTo>
                  <a:lnTo>
                    <a:pt x="178" y="0"/>
                  </a:lnTo>
                  <a:lnTo>
                    <a:pt x="153" y="16"/>
                  </a:lnTo>
                  <a:lnTo>
                    <a:pt x="146" y="7"/>
                  </a:lnTo>
                  <a:lnTo>
                    <a:pt x="41" y="7"/>
                  </a:lnTo>
                  <a:lnTo>
                    <a:pt x="41" y="32"/>
                  </a:lnTo>
                  <a:lnTo>
                    <a:pt x="31" y="41"/>
                  </a:lnTo>
                  <a:lnTo>
                    <a:pt x="23" y="47"/>
                  </a:lnTo>
                  <a:lnTo>
                    <a:pt x="23" y="88"/>
                  </a:lnTo>
                  <a:lnTo>
                    <a:pt x="23" y="97"/>
                  </a:lnTo>
                  <a:lnTo>
                    <a:pt x="16" y="97"/>
                  </a:lnTo>
                  <a:lnTo>
                    <a:pt x="0" y="129"/>
                  </a:lnTo>
                  <a:lnTo>
                    <a:pt x="16" y="154"/>
                  </a:lnTo>
                  <a:lnTo>
                    <a:pt x="7" y="154"/>
                  </a:lnTo>
                </a:path>
              </a:pathLst>
            </a:custGeom>
            <a:grpFill/>
            <a:ln w="2540" cap="rnd">
              <a:solidFill>
                <a:srgbClr val="FFFFFF"/>
              </a:solidFill>
              <a:round/>
              <a:headEnd type="none" w="sm" len="sm"/>
              <a:tailEnd type="none" w="sm" len="sm"/>
            </a:ln>
          </p:spPr>
          <p:txBody>
            <a:bodyPr/>
            <a:lstStyle/>
            <a:p>
              <a:endParaRPr lang="de-CH"/>
            </a:p>
          </p:txBody>
        </p:sp>
        <p:sp>
          <p:nvSpPr>
            <p:cNvPr id="29" name="Freeform 33"/>
            <p:cNvSpPr>
              <a:spLocks/>
            </p:cNvSpPr>
            <p:nvPr/>
          </p:nvSpPr>
          <p:spPr bwMode="gray">
            <a:xfrm>
              <a:off x="4675188" y="4037013"/>
              <a:ext cx="319087" cy="196850"/>
            </a:xfrm>
            <a:custGeom>
              <a:avLst/>
              <a:gdLst>
                <a:gd name="T0" fmla="*/ 2147483647 w 172"/>
                <a:gd name="T1" fmla="*/ 0 h 106"/>
                <a:gd name="T2" fmla="*/ 2147483647 w 172"/>
                <a:gd name="T3" fmla="*/ 2147483647 h 106"/>
                <a:gd name="T4" fmla="*/ 2147483647 w 172"/>
                <a:gd name="T5" fmla="*/ 2147483647 h 106"/>
                <a:gd name="T6" fmla="*/ 2147483647 w 172"/>
                <a:gd name="T7" fmla="*/ 2147483647 h 106"/>
                <a:gd name="T8" fmla="*/ 2147483647 w 172"/>
                <a:gd name="T9" fmla="*/ 2147483647 h 106"/>
                <a:gd name="T10" fmla="*/ 2147483647 w 172"/>
                <a:gd name="T11" fmla="*/ 2147483647 h 106"/>
                <a:gd name="T12" fmla="*/ 2147483647 w 172"/>
                <a:gd name="T13" fmla="*/ 2147483647 h 106"/>
                <a:gd name="T14" fmla="*/ 2147483647 w 172"/>
                <a:gd name="T15" fmla="*/ 2147483647 h 106"/>
                <a:gd name="T16" fmla="*/ 2147483647 w 172"/>
                <a:gd name="T17" fmla="*/ 2147483647 h 106"/>
                <a:gd name="T18" fmla="*/ 2147483647 w 172"/>
                <a:gd name="T19" fmla="*/ 2147483647 h 106"/>
                <a:gd name="T20" fmla="*/ 2147483647 w 172"/>
                <a:gd name="T21" fmla="*/ 2147483647 h 106"/>
                <a:gd name="T22" fmla="*/ 2147483647 w 172"/>
                <a:gd name="T23" fmla="*/ 2147483647 h 106"/>
                <a:gd name="T24" fmla="*/ 2147483647 w 172"/>
                <a:gd name="T25" fmla="*/ 2147483647 h 106"/>
                <a:gd name="T26" fmla="*/ 2147483647 w 172"/>
                <a:gd name="T27" fmla="*/ 2147483647 h 106"/>
                <a:gd name="T28" fmla="*/ 0 w 172"/>
                <a:gd name="T29" fmla="*/ 2147483647 h 106"/>
                <a:gd name="T30" fmla="*/ 2147483647 w 172"/>
                <a:gd name="T31" fmla="*/ 2147483647 h 106"/>
                <a:gd name="T32" fmla="*/ 2147483647 w 172"/>
                <a:gd name="T33" fmla="*/ 2147483647 h 106"/>
                <a:gd name="T34" fmla="*/ 2147483647 w 172"/>
                <a:gd name="T35" fmla="*/ 2147483647 h 106"/>
                <a:gd name="T36" fmla="*/ 2147483647 w 172"/>
                <a:gd name="T37" fmla="*/ 2147483647 h 106"/>
                <a:gd name="T38" fmla="*/ 2147483647 w 172"/>
                <a:gd name="T39" fmla="*/ 2147483647 h 106"/>
                <a:gd name="T40" fmla="*/ 2147483647 w 172"/>
                <a:gd name="T41" fmla="*/ 2147483647 h 106"/>
                <a:gd name="T42" fmla="*/ 2147483647 w 172"/>
                <a:gd name="T43" fmla="*/ 0 h 10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72"/>
                <a:gd name="T67" fmla="*/ 0 h 106"/>
                <a:gd name="T68" fmla="*/ 172 w 172"/>
                <a:gd name="T69" fmla="*/ 106 h 10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72" h="106">
                  <a:moveTo>
                    <a:pt x="105" y="0"/>
                  </a:moveTo>
                  <a:lnTo>
                    <a:pt x="121" y="15"/>
                  </a:lnTo>
                  <a:lnTo>
                    <a:pt x="121" y="31"/>
                  </a:lnTo>
                  <a:lnTo>
                    <a:pt x="139" y="40"/>
                  </a:lnTo>
                  <a:lnTo>
                    <a:pt x="171" y="80"/>
                  </a:lnTo>
                  <a:lnTo>
                    <a:pt x="114" y="80"/>
                  </a:lnTo>
                  <a:lnTo>
                    <a:pt x="105" y="89"/>
                  </a:lnTo>
                  <a:lnTo>
                    <a:pt x="80" y="89"/>
                  </a:lnTo>
                  <a:lnTo>
                    <a:pt x="74" y="80"/>
                  </a:lnTo>
                  <a:lnTo>
                    <a:pt x="65" y="80"/>
                  </a:lnTo>
                  <a:lnTo>
                    <a:pt x="57" y="96"/>
                  </a:lnTo>
                  <a:lnTo>
                    <a:pt x="34" y="105"/>
                  </a:lnTo>
                  <a:lnTo>
                    <a:pt x="24" y="105"/>
                  </a:lnTo>
                  <a:lnTo>
                    <a:pt x="9" y="80"/>
                  </a:lnTo>
                  <a:lnTo>
                    <a:pt x="0" y="73"/>
                  </a:lnTo>
                  <a:lnTo>
                    <a:pt x="17" y="49"/>
                  </a:lnTo>
                  <a:lnTo>
                    <a:pt x="57" y="40"/>
                  </a:lnTo>
                  <a:lnTo>
                    <a:pt x="65" y="31"/>
                  </a:lnTo>
                  <a:lnTo>
                    <a:pt x="57" y="31"/>
                  </a:lnTo>
                  <a:lnTo>
                    <a:pt x="80" y="24"/>
                  </a:lnTo>
                  <a:lnTo>
                    <a:pt x="98" y="8"/>
                  </a:lnTo>
                  <a:lnTo>
                    <a:pt x="105" y="0"/>
                  </a:lnTo>
                </a:path>
              </a:pathLst>
            </a:custGeom>
            <a:grpFill/>
            <a:ln w="2540" cap="rnd">
              <a:solidFill>
                <a:srgbClr val="FFFFFF"/>
              </a:solidFill>
              <a:round/>
              <a:headEnd type="none" w="sm" len="sm"/>
              <a:tailEnd type="none" w="sm" len="sm"/>
            </a:ln>
          </p:spPr>
          <p:txBody>
            <a:bodyPr/>
            <a:lstStyle/>
            <a:p>
              <a:endParaRPr lang="de-CH"/>
            </a:p>
          </p:txBody>
        </p:sp>
        <p:sp>
          <p:nvSpPr>
            <p:cNvPr id="30" name="Freeform 34"/>
            <p:cNvSpPr>
              <a:spLocks/>
            </p:cNvSpPr>
            <p:nvPr/>
          </p:nvSpPr>
          <p:spPr bwMode="gray">
            <a:xfrm>
              <a:off x="5140325" y="4200525"/>
              <a:ext cx="196850" cy="209550"/>
            </a:xfrm>
            <a:custGeom>
              <a:avLst/>
              <a:gdLst>
                <a:gd name="T0" fmla="*/ 2147483647 w 107"/>
                <a:gd name="T1" fmla="*/ 2147483647 h 114"/>
                <a:gd name="T2" fmla="*/ 2147483647 w 107"/>
                <a:gd name="T3" fmla="*/ 0 h 114"/>
                <a:gd name="T4" fmla="*/ 2147483647 w 107"/>
                <a:gd name="T5" fmla="*/ 2147483647 h 114"/>
                <a:gd name="T6" fmla="*/ 2147483647 w 107"/>
                <a:gd name="T7" fmla="*/ 0 h 114"/>
                <a:gd name="T8" fmla="*/ 2147483647 w 107"/>
                <a:gd name="T9" fmla="*/ 0 h 114"/>
                <a:gd name="T10" fmla="*/ 0 w 107"/>
                <a:gd name="T11" fmla="*/ 0 h 114"/>
                <a:gd name="T12" fmla="*/ 2147483647 w 107"/>
                <a:gd name="T13" fmla="*/ 2147483647 h 114"/>
                <a:gd name="T14" fmla="*/ 2147483647 w 107"/>
                <a:gd name="T15" fmla="*/ 2147483647 h 114"/>
                <a:gd name="T16" fmla="*/ 0 w 107"/>
                <a:gd name="T17" fmla="*/ 2147483647 h 114"/>
                <a:gd name="T18" fmla="*/ 0 w 107"/>
                <a:gd name="T19" fmla="*/ 2147483647 h 114"/>
                <a:gd name="T20" fmla="*/ 2147483647 w 107"/>
                <a:gd name="T21" fmla="*/ 2147483647 h 114"/>
                <a:gd name="T22" fmla="*/ 2147483647 w 107"/>
                <a:gd name="T23" fmla="*/ 2147483647 h 114"/>
                <a:gd name="T24" fmla="*/ 2147483647 w 107"/>
                <a:gd name="T25" fmla="*/ 2147483647 h 114"/>
                <a:gd name="T26" fmla="*/ 2147483647 w 107"/>
                <a:gd name="T27" fmla="*/ 2147483647 h 114"/>
                <a:gd name="T28" fmla="*/ 2147483647 w 107"/>
                <a:gd name="T29" fmla="*/ 2147483647 h 114"/>
                <a:gd name="T30" fmla="*/ 2147483647 w 107"/>
                <a:gd name="T31" fmla="*/ 2147483647 h 114"/>
                <a:gd name="T32" fmla="*/ 2147483647 w 107"/>
                <a:gd name="T33" fmla="*/ 2147483647 h 114"/>
                <a:gd name="T34" fmla="*/ 2147483647 w 107"/>
                <a:gd name="T35" fmla="*/ 2147483647 h 114"/>
                <a:gd name="T36" fmla="*/ 2147483647 w 107"/>
                <a:gd name="T37" fmla="*/ 2147483647 h 114"/>
                <a:gd name="T38" fmla="*/ 2147483647 w 107"/>
                <a:gd name="T39" fmla="*/ 2147483647 h 114"/>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07"/>
                <a:gd name="T61" fmla="*/ 0 h 114"/>
                <a:gd name="T62" fmla="*/ 107 w 107"/>
                <a:gd name="T63" fmla="*/ 114 h 114"/>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07" h="114">
                  <a:moveTo>
                    <a:pt x="106" y="7"/>
                  </a:moveTo>
                  <a:lnTo>
                    <a:pt x="90" y="0"/>
                  </a:lnTo>
                  <a:lnTo>
                    <a:pt x="65" y="7"/>
                  </a:lnTo>
                  <a:lnTo>
                    <a:pt x="25" y="0"/>
                  </a:lnTo>
                  <a:lnTo>
                    <a:pt x="9" y="0"/>
                  </a:lnTo>
                  <a:lnTo>
                    <a:pt x="0" y="0"/>
                  </a:lnTo>
                  <a:lnTo>
                    <a:pt x="9" y="7"/>
                  </a:lnTo>
                  <a:lnTo>
                    <a:pt x="17" y="31"/>
                  </a:lnTo>
                  <a:lnTo>
                    <a:pt x="0" y="56"/>
                  </a:lnTo>
                  <a:lnTo>
                    <a:pt x="0" y="65"/>
                  </a:lnTo>
                  <a:lnTo>
                    <a:pt x="9" y="65"/>
                  </a:lnTo>
                  <a:lnTo>
                    <a:pt x="50" y="88"/>
                  </a:lnTo>
                  <a:lnTo>
                    <a:pt x="50" y="105"/>
                  </a:lnTo>
                  <a:lnTo>
                    <a:pt x="74" y="113"/>
                  </a:lnTo>
                  <a:lnTo>
                    <a:pt x="82" y="88"/>
                  </a:lnTo>
                  <a:lnTo>
                    <a:pt x="90" y="88"/>
                  </a:lnTo>
                  <a:lnTo>
                    <a:pt x="99" y="72"/>
                  </a:lnTo>
                  <a:lnTo>
                    <a:pt x="90" y="65"/>
                  </a:lnTo>
                  <a:lnTo>
                    <a:pt x="90" y="25"/>
                  </a:lnTo>
                  <a:lnTo>
                    <a:pt x="106" y="7"/>
                  </a:lnTo>
                </a:path>
              </a:pathLst>
            </a:custGeom>
            <a:grpFill/>
            <a:ln w="2540" cap="rnd">
              <a:solidFill>
                <a:srgbClr val="FFFFFF"/>
              </a:solidFill>
              <a:round/>
              <a:headEnd type="none" w="sm" len="sm"/>
              <a:tailEnd type="none" w="sm" len="sm"/>
            </a:ln>
          </p:spPr>
          <p:txBody>
            <a:bodyPr/>
            <a:lstStyle/>
            <a:p>
              <a:endParaRPr lang="de-CH"/>
            </a:p>
          </p:txBody>
        </p:sp>
        <p:sp>
          <p:nvSpPr>
            <p:cNvPr id="31" name="Freeform 35"/>
            <p:cNvSpPr>
              <a:spLocks/>
            </p:cNvSpPr>
            <p:nvPr/>
          </p:nvSpPr>
          <p:spPr bwMode="gray">
            <a:xfrm>
              <a:off x="5035550" y="4200525"/>
              <a:ext cx="136525" cy="134938"/>
            </a:xfrm>
            <a:custGeom>
              <a:avLst/>
              <a:gdLst>
                <a:gd name="T0" fmla="*/ 2147483647 w 74"/>
                <a:gd name="T1" fmla="*/ 0 h 73"/>
                <a:gd name="T2" fmla="*/ 2147483647 w 74"/>
                <a:gd name="T3" fmla="*/ 2147483647 h 73"/>
                <a:gd name="T4" fmla="*/ 2147483647 w 74"/>
                <a:gd name="T5" fmla="*/ 2147483647 h 73"/>
                <a:gd name="T6" fmla="*/ 2147483647 w 74"/>
                <a:gd name="T7" fmla="*/ 2147483647 h 73"/>
                <a:gd name="T8" fmla="*/ 2147483647 w 74"/>
                <a:gd name="T9" fmla="*/ 2147483647 h 73"/>
                <a:gd name="T10" fmla="*/ 2147483647 w 74"/>
                <a:gd name="T11" fmla="*/ 2147483647 h 73"/>
                <a:gd name="T12" fmla="*/ 2147483647 w 74"/>
                <a:gd name="T13" fmla="*/ 2147483647 h 73"/>
                <a:gd name="T14" fmla="*/ 0 w 74"/>
                <a:gd name="T15" fmla="*/ 2147483647 h 73"/>
                <a:gd name="T16" fmla="*/ 2147483647 w 74"/>
                <a:gd name="T17" fmla="*/ 2147483647 h 73"/>
                <a:gd name="T18" fmla="*/ 2147483647 w 74"/>
                <a:gd name="T19" fmla="*/ 2147483647 h 73"/>
                <a:gd name="T20" fmla="*/ 2147483647 w 74"/>
                <a:gd name="T21" fmla="*/ 2147483647 h 73"/>
                <a:gd name="T22" fmla="*/ 2147483647 w 74"/>
                <a:gd name="T23" fmla="*/ 2147483647 h 73"/>
                <a:gd name="T24" fmla="*/ 2147483647 w 74"/>
                <a:gd name="T25" fmla="*/ 2147483647 h 73"/>
                <a:gd name="T26" fmla="*/ 2147483647 w 74"/>
                <a:gd name="T27" fmla="*/ 2147483647 h 73"/>
                <a:gd name="T28" fmla="*/ 2147483647 w 74"/>
                <a:gd name="T29" fmla="*/ 0 h 7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4"/>
                <a:gd name="T46" fmla="*/ 0 h 73"/>
                <a:gd name="T47" fmla="*/ 74 w 74"/>
                <a:gd name="T48" fmla="*/ 73 h 7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4" h="73">
                  <a:moveTo>
                    <a:pt x="56" y="0"/>
                  </a:moveTo>
                  <a:lnTo>
                    <a:pt x="65" y="7"/>
                  </a:lnTo>
                  <a:lnTo>
                    <a:pt x="73" y="31"/>
                  </a:lnTo>
                  <a:lnTo>
                    <a:pt x="56" y="56"/>
                  </a:lnTo>
                  <a:lnTo>
                    <a:pt x="56" y="65"/>
                  </a:lnTo>
                  <a:lnTo>
                    <a:pt x="31" y="65"/>
                  </a:lnTo>
                  <a:lnTo>
                    <a:pt x="16" y="65"/>
                  </a:lnTo>
                  <a:lnTo>
                    <a:pt x="0" y="72"/>
                  </a:lnTo>
                  <a:lnTo>
                    <a:pt x="9" y="48"/>
                  </a:lnTo>
                  <a:lnTo>
                    <a:pt x="16" y="40"/>
                  </a:lnTo>
                  <a:lnTo>
                    <a:pt x="25" y="25"/>
                  </a:lnTo>
                  <a:lnTo>
                    <a:pt x="16" y="25"/>
                  </a:lnTo>
                  <a:lnTo>
                    <a:pt x="16" y="7"/>
                  </a:lnTo>
                  <a:lnTo>
                    <a:pt x="31" y="7"/>
                  </a:lnTo>
                  <a:lnTo>
                    <a:pt x="56" y="0"/>
                  </a:lnTo>
                </a:path>
              </a:pathLst>
            </a:custGeom>
            <a:grpFill/>
            <a:ln w="2540" cap="rnd">
              <a:solidFill>
                <a:srgbClr val="FFFFFF"/>
              </a:solidFill>
              <a:round/>
              <a:headEnd type="none" w="sm" len="sm"/>
              <a:tailEnd type="none" w="sm" len="sm"/>
            </a:ln>
          </p:spPr>
          <p:txBody>
            <a:bodyPr/>
            <a:lstStyle/>
            <a:p>
              <a:endParaRPr lang="de-CH"/>
            </a:p>
          </p:txBody>
        </p:sp>
        <p:sp>
          <p:nvSpPr>
            <p:cNvPr id="32" name="Freeform 36"/>
            <p:cNvSpPr>
              <a:spLocks/>
            </p:cNvSpPr>
            <p:nvPr/>
          </p:nvSpPr>
          <p:spPr bwMode="gray">
            <a:xfrm>
              <a:off x="5035550" y="4321175"/>
              <a:ext cx="255588" cy="254000"/>
            </a:xfrm>
            <a:custGeom>
              <a:avLst/>
              <a:gdLst>
                <a:gd name="T0" fmla="*/ 2147483647 w 139"/>
                <a:gd name="T1" fmla="*/ 2147483647 h 138"/>
                <a:gd name="T2" fmla="*/ 2147483647 w 139"/>
                <a:gd name="T3" fmla="*/ 2147483647 h 138"/>
                <a:gd name="T4" fmla="*/ 2147483647 w 139"/>
                <a:gd name="T5" fmla="*/ 2147483647 h 138"/>
                <a:gd name="T6" fmla="*/ 0 w 139"/>
                <a:gd name="T7" fmla="*/ 2147483647 h 138"/>
                <a:gd name="T8" fmla="*/ 0 w 139"/>
                <a:gd name="T9" fmla="*/ 2147483647 h 138"/>
                <a:gd name="T10" fmla="*/ 2147483647 w 139"/>
                <a:gd name="T11" fmla="*/ 2147483647 h 138"/>
                <a:gd name="T12" fmla="*/ 2147483647 w 139"/>
                <a:gd name="T13" fmla="*/ 2147483647 h 138"/>
                <a:gd name="T14" fmla="*/ 2147483647 w 139"/>
                <a:gd name="T15" fmla="*/ 2147483647 h 138"/>
                <a:gd name="T16" fmla="*/ 2147483647 w 139"/>
                <a:gd name="T17" fmla="*/ 0 h 138"/>
                <a:gd name="T18" fmla="*/ 2147483647 w 139"/>
                <a:gd name="T19" fmla="*/ 0 h 138"/>
                <a:gd name="T20" fmla="*/ 2147483647 w 139"/>
                <a:gd name="T21" fmla="*/ 0 h 138"/>
                <a:gd name="T22" fmla="*/ 2147483647 w 139"/>
                <a:gd name="T23" fmla="*/ 0 h 138"/>
                <a:gd name="T24" fmla="*/ 2147483647 w 139"/>
                <a:gd name="T25" fmla="*/ 2147483647 h 138"/>
                <a:gd name="T26" fmla="*/ 2147483647 w 139"/>
                <a:gd name="T27" fmla="*/ 2147483647 h 138"/>
                <a:gd name="T28" fmla="*/ 2147483647 w 139"/>
                <a:gd name="T29" fmla="*/ 2147483647 h 138"/>
                <a:gd name="T30" fmla="*/ 2147483647 w 139"/>
                <a:gd name="T31" fmla="*/ 2147483647 h 138"/>
                <a:gd name="T32" fmla="*/ 2147483647 w 139"/>
                <a:gd name="T33" fmla="*/ 2147483647 h 138"/>
                <a:gd name="T34" fmla="*/ 2147483647 w 139"/>
                <a:gd name="T35" fmla="*/ 2147483647 h 138"/>
                <a:gd name="T36" fmla="*/ 2147483647 w 139"/>
                <a:gd name="T37" fmla="*/ 2147483647 h 138"/>
                <a:gd name="T38" fmla="*/ 2147483647 w 139"/>
                <a:gd name="T39" fmla="*/ 2147483647 h 138"/>
                <a:gd name="T40" fmla="*/ 2147483647 w 139"/>
                <a:gd name="T41" fmla="*/ 2147483647 h 138"/>
                <a:gd name="T42" fmla="*/ 2147483647 w 139"/>
                <a:gd name="T43" fmla="*/ 2147483647 h 138"/>
                <a:gd name="T44" fmla="*/ 2147483647 w 139"/>
                <a:gd name="T45" fmla="*/ 2147483647 h 138"/>
                <a:gd name="T46" fmla="*/ 2147483647 w 139"/>
                <a:gd name="T47" fmla="*/ 2147483647 h 138"/>
                <a:gd name="T48" fmla="*/ 2147483647 w 139"/>
                <a:gd name="T49" fmla="*/ 2147483647 h 138"/>
                <a:gd name="T50" fmla="*/ 2147483647 w 139"/>
                <a:gd name="T51" fmla="*/ 2147483647 h 138"/>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39"/>
                <a:gd name="T79" fmla="*/ 0 h 138"/>
                <a:gd name="T80" fmla="*/ 139 w 139"/>
                <a:gd name="T81" fmla="*/ 138 h 138"/>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39" h="138">
                  <a:moveTo>
                    <a:pt x="49" y="113"/>
                  </a:moveTo>
                  <a:lnTo>
                    <a:pt x="25" y="97"/>
                  </a:lnTo>
                  <a:lnTo>
                    <a:pt x="16" y="97"/>
                  </a:lnTo>
                  <a:lnTo>
                    <a:pt x="0" y="72"/>
                  </a:lnTo>
                  <a:lnTo>
                    <a:pt x="0" y="48"/>
                  </a:lnTo>
                  <a:lnTo>
                    <a:pt x="16" y="32"/>
                  </a:lnTo>
                  <a:lnTo>
                    <a:pt x="16" y="23"/>
                  </a:lnTo>
                  <a:lnTo>
                    <a:pt x="16" y="16"/>
                  </a:lnTo>
                  <a:lnTo>
                    <a:pt x="16" y="0"/>
                  </a:lnTo>
                  <a:lnTo>
                    <a:pt x="31" y="0"/>
                  </a:lnTo>
                  <a:lnTo>
                    <a:pt x="56" y="0"/>
                  </a:lnTo>
                  <a:lnTo>
                    <a:pt x="65" y="0"/>
                  </a:lnTo>
                  <a:lnTo>
                    <a:pt x="106" y="23"/>
                  </a:lnTo>
                  <a:lnTo>
                    <a:pt x="106" y="40"/>
                  </a:lnTo>
                  <a:lnTo>
                    <a:pt x="130" y="48"/>
                  </a:lnTo>
                  <a:lnTo>
                    <a:pt x="121" y="63"/>
                  </a:lnTo>
                  <a:lnTo>
                    <a:pt x="130" y="80"/>
                  </a:lnTo>
                  <a:lnTo>
                    <a:pt x="130" y="103"/>
                  </a:lnTo>
                  <a:lnTo>
                    <a:pt x="130" y="113"/>
                  </a:lnTo>
                  <a:lnTo>
                    <a:pt x="138" y="122"/>
                  </a:lnTo>
                  <a:lnTo>
                    <a:pt x="121" y="137"/>
                  </a:lnTo>
                  <a:lnTo>
                    <a:pt x="90" y="137"/>
                  </a:lnTo>
                  <a:lnTo>
                    <a:pt x="73" y="137"/>
                  </a:lnTo>
                  <a:lnTo>
                    <a:pt x="65" y="113"/>
                  </a:lnTo>
                  <a:lnTo>
                    <a:pt x="56" y="113"/>
                  </a:lnTo>
                  <a:lnTo>
                    <a:pt x="49" y="113"/>
                  </a:lnTo>
                </a:path>
              </a:pathLst>
            </a:custGeom>
            <a:grpFill/>
            <a:ln w="2540" cap="rnd">
              <a:solidFill>
                <a:srgbClr val="FFFFFF"/>
              </a:solidFill>
              <a:round/>
              <a:headEnd type="none" w="sm" len="sm"/>
              <a:tailEnd type="none" w="sm" len="sm"/>
            </a:ln>
          </p:spPr>
          <p:txBody>
            <a:bodyPr/>
            <a:lstStyle/>
            <a:p>
              <a:endParaRPr lang="de-CH"/>
            </a:p>
          </p:txBody>
        </p:sp>
        <p:sp>
          <p:nvSpPr>
            <p:cNvPr id="33" name="Freeform 37"/>
            <p:cNvSpPr>
              <a:spLocks/>
            </p:cNvSpPr>
            <p:nvPr/>
          </p:nvSpPr>
          <p:spPr bwMode="gray">
            <a:xfrm>
              <a:off x="4635500" y="4183063"/>
              <a:ext cx="447675" cy="438150"/>
            </a:xfrm>
            <a:custGeom>
              <a:avLst/>
              <a:gdLst>
                <a:gd name="T0" fmla="*/ 2147483647 w 244"/>
                <a:gd name="T1" fmla="*/ 0 h 237"/>
                <a:gd name="T2" fmla="*/ 2147483647 w 244"/>
                <a:gd name="T3" fmla="*/ 0 h 237"/>
                <a:gd name="T4" fmla="*/ 2147483647 w 244"/>
                <a:gd name="T5" fmla="*/ 2147483647 h 237"/>
                <a:gd name="T6" fmla="*/ 2147483647 w 244"/>
                <a:gd name="T7" fmla="*/ 2147483647 h 237"/>
                <a:gd name="T8" fmla="*/ 2147483647 w 244"/>
                <a:gd name="T9" fmla="*/ 0 h 237"/>
                <a:gd name="T10" fmla="*/ 2147483647 w 244"/>
                <a:gd name="T11" fmla="*/ 0 h 237"/>
                <a:gd name="T12" fmla="*/ 2147483647 w 244"/>
                <a:gd name="T13" fmla="*/ 2147483647 h 237"/>
                <a:gd name="T14" fmla="*/ 2147483647 w 244"/>
                <a:gd name="T15" fmla="*/ 2147483647 h 237"/>
                <a:gd name="T16" fmla="*/ 2147483647 w 244"/>
                <a:gd name="T17" fmla="*/ 2147483647 h 237"/>
                <a:gd name="T18" fmla="*/ 2147483647 w 244"/>
                <a:gd name="T19" fmla="*/ 2147483647 h 237"/>
                <a:gd name="T20" fmla="*/ 2147483647 w 244"/>
                <a:gd name="T21" fmla="*/ 2147483647 h 237"/>
                <a:gd name="T22" fmla="*/ 2147483647 w 244"/>
                <a:gd name="T23" fmla="*/ 2147483647 h 237"/>
                <a:gd name="T24" fmla="*/ 0 w 244"/>
                <a:gd name="T25" fmla="*/ 2147483647 h 237"/>
                <a:gd name="T26" fmla="*/ 0 w 244"/>
                <a:gd name="T27" fmla="*/ 2147483647 h 237"/>
                <a:gd name="T28" fmla="*/ 2147483647 w 244"/>
                <a:gd name="T29" fmla="*/ 2147483647 h 237"/>
                <a:gd name="T30" fmla="*/ 2147483647 w 244"/>
                <a:gd name="T31" fmla="*/ 2147483647 h 237"/>
                <a:gd name="T32" fmla="*/ 2147483647 w 244"/>
                <a:gd name="T33" fmla="*/ 2147483647 h 237"/>
                <a:gd name="T34" fmla="*/ 2147483647 w 244"/>
                <a:gd name="T35" fmla="*/ 2147483647 h 237"/>
                <a:gd name="T36" fmla="*/ 2147483647 w 244"/>
                <a:gd name="T37" fmla="*/ 2147483647 h 237"/>
                <a:gd name="T38" fmla="*/ 2147483647 w 244"/>
                <a:gd name="T39" fmla="*/ 2147483647 h 237"/>
                <a:gd name="T40" fmla="*/ 2147483647 w 244"/>
                <a:gd name="T41" fmla="*/ 2147483647 h 237"/>
                <a:gd name="T42" fmla="*/ 2147483647 w 244"/>
                <a:gd name="T43" fmla="*/ 2147483647 h 237"/>
                <a:gd name="T44" fmla="*/ 2147483647 w 244"/>
                <a:gd name="T45" fmla="*/ 2147483647 h 237"/>
                <a:gd name="T46" fmla="*/ 2147483647 w 244"/>
                <a:gd name="T47" fmla="*/ 2147483647 h 237"/>
                <a:gd name="T48" fmla="*/ 2147483647 w 244"/>
                <a:gd name="T49" fmla="*/ 2147483647 h 237"/>
                <a:gd name="T50" fmla="*/ 2147483647 w 244"/>
                <a:gd name="T51" fmla="*/ 2147483647 h 237"/>
                <a:gd name="T52" fmla="*/ 2147483647 w 244"/>
                <a:gd name="T53" fmla="*/ 2147483647 h 237"/>
                <a:gd name="T54" fmla="*/ 2147483647 w 244"/>
                <a:gd name="T55" fmla="*/ 2147483647 h 237"/>
                <a:gd name="T56" fmla="*/ 2147483647 w 244"/>
                <a:gd name="T57" fmla="*/ 2147483647 h 237"/>
                <a:gd name="T58" fmla="*/ 2147483647 w 244"/>
                <a:gd name="T59" fmla="*/ 2147483647 h 237"/>
                <a:gd name="T60" fmla="*/ 2147483647 w 244"/>
                <a:gd name="T61" fmla="*/ 2147483647 h 237"/>
                <a:gd name="T62" fmla="*/ 2147483647 w 244"/>
                <a:gd name="T63" fmla="*/ 2147483647 h 237"/>
                <a:gd name="T64" fmla="*/ 2147483647 w 244"/>
                <a:gd name="T65" fmla="*/ 2147483647 h 237"/>
                <a:gd name="T66" fmla="*/ 2147483647 w 244"/>
                <a:gd name="T67" fmla="*/ 2147483647 h 237"/>
                <a:gd name="T68" fmla="*/ 2147483647 w 244"/>
                <a:gd name="T69" fmla="*/ 2147483647 h 237"/>
                <a:gd name="T70" fmla="*/ 2147483647 w 244"/>
                <a:gd name="T71" fmla="*/ 2147483647 h 237"/>
                <a:gd name="T72" fmla="*/ 2147483647 w 244"/>
                <a:gd name="T73" fmla="*/ 2147483647 h 237"/>
                <a:gd name="T74" fmla="*/ 2147483647 w 244"/>
                <a:gd name="T75" fmla="*/ 2147483647 h 237"/>
                <a:gd name="T76" fmla="*/ 2147483647 w 244"/>
                <a:gd name="T77" fmla="*/ 2147483647 h 237"/>
                <a:gd name="T78" fmla="*/ 2147483647 w 244"/>
                <a:gd name="T79" fmla="*/ 2147483647 h 237"/>
                <a:gd name="T80" fmla="*/ 2147483647 w 244"/>
                <a:gd name="T81" fmla="*/ 2147483647 h 237"/>
                <a:gd name="T82" fmla="*/ 2147483647 w 244"/>
                <a:gd name="T83" fmla="*/ 2147483647 h 237"/>
                <a:gd name="T84" fmla="*/ 2147483647 w 244"/>
                <a:gd name="T85" fmla="*/ 2147483647 h 237"/>
                <a:gd name="T86" fmla="*/ 2147483647 w 244"/>
                <a:gd name="T87" fmla="*/ 2147483647 h 237"/>
                <a:gd name="T88" fmla="*/ 2147483647 w 244"/>
                <a:gd name="T89" fmla="*/ 2147483647 h 237"/>
                <a:gd name="T90" fmla="*/ 2147483647 w 244"/>
                <a:gd name="T91" fmla="*/ 2147483647 h 237"/>
                <a:gd name="T92" fmla="*/ 2147483647 w 244"/>
                <a:gd name="T93" fmla="*/ 2147483647 h 237"/>
                <a:gd name="T94" fmla="*/ 2147483647 w 244"/>
                <a:gd name="T95" fmla="*/ 2147483647 h 237"/>
                <a:gd name="T96" fmla="*/ 2147483647 w 244"/>
                <a:gd name="T97" fmla="*/ 2147483647 h 237"/>
                <a:gd name="T98" fmla="*/ 2147483647 w 244"/>
                <a:gd name="T99" fmla="*/ 2147483647 h 237"/>
                <a:gd name="T100" fmla="*/ 2147483647 w 244"/>
                <a:gd name="T101" fmla="*/ 2147483647 h 237"/>
                <a:gd name="T102" fmla="*/ 2147483647 w 244"/>
                <a:gd name="T103" fmla="*/ 0 h 237"/>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244"/>
                <a:gd name="T157" fmla="*/ 0 h 237"/>
                <a:gd name="T158" fmla="*/ 244 w 244"/>
                <a:gd name="T159" fmla="*/ 237 h 237"/>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244" h="237">
                  <a:moveTo>
                    <a:pt x="194" y="0"/>
                  </a:moveTo>
                  <a:lnTo>
                    <a:pt x="137" y="0"/>
                  </a:lnTo>
                  <a:lnTo>
                    <a:pt x="128" y="9"/>
                  </a:lnTo>
                  <a:lnTo>
                    <a:pt x="103" y="9"/>
                  </a:lnTo>
                  <a:lnTo>
                    <a:pt x="97" y="0"/>
                  </a:lnTo>
                  <a:lnTo>
                    <a:pt x="88" y="0"/>
                  </a:lnTo>
                  <a:lnTo>
                    <a:pt x="80" y="16"/>
                  </a:lnTo>
                  <a:lnTo>
                    <a:pt x="63" y="74"/>
                  </a:lnTo>
                  <a:lnTo>
                    <a:pt x="47" y="90"/>
                  </a:lnTo>
                  <a:lnTo>
                    <a:pt x="40" y="114"/>
                  </a:lnTo>
                  <a:lnTo>
                    <a:pt x="23" y="122"/>
                  </a:lnTo>
                  <a:lnTo>
                    <a:pt x="7" y="122"/>
                  </a:lnTo>
                  <a:lnTo>
                    <a:pt x="0" y="137"/>
                  </a:lnTo>
                  <a:lnTo>
                    <a:pt x="0" y="146"/>
                  </a:lnTo>
                  <a:lnTo>
                    <a:pt x="15" y="137"/>
                  </a:lnTo>
                  <a:lnTo>
                    <a:pt x="47" y="137"/>
                  </a:lnTo>
                  <a:lnTo>
                    <a:pt x="57" y="137"/>
                  </a:lnTo>
                  <a:lnTo>
                    <a:pt x="57" y="154"/>
                  </a:lnTo>
                  <a:lnTo>
                    <a:pt x="72" y="171"/>
                  </a:lnTo>
                  <a:lnTo>
                    <a:pt x="88" y="162"/>
                  </a:lnTo>
                  <a:lnTo>
                    <a:pt x="88" y="154"/>
                  </a:lnTo>
                  <a:lnTo>
                    <a:pt x="103" y="154"/>
                  </a:lnTo>
                  <a:lnTo>
                    <a:pt x="121" y="162"/>
                  </a:lnTo>
                  <a:lnTo>
                    <a:pt x="121" y="187"/>
                  </a:lnTo>
                  <a:lnTo>
                    <a:pt x="128" y="196"/>
                  </a:lnTo>
                  <a:lnTo>
                    <a:pt x="121" y="202"/>
                  </a:lnTo>
                  <a:lnTo>
                    <a:pt x="121" y="211"/>
                  </a:lnTo>
                  <a:lnTo>
                    <a:pt x="144" y="202"/>
                  </a:lnTo>
                  <a:lnTo>
                    <a:pt x="177" y="219"/>
                  </a:lnTo>
                  <a:lnTo>
                    <a:pt x="186" y="211"/>
                  </a:lnTo>
                  <a:lnTo>
                    <a:pt x="209" y="227"/>
                  </a:lnTo>
                  <a:lnTo>
                    <a:pt x="218" y="236"/>
                  </a:lnTo>
                  <a:lnTo>
                    <a:pt x="218" y="219"/>
                  </a:lnTo>
                  <a:lnTo>
                    <a:pt x="209" y="219"/>
                  </a:lnTo>
                  <a:lnTo>
                    <a:pt x="209" y="211"/>
                  </a:lnTo>
                  <a:lnTo>
                    <a:pt x="209" y="177"/>
                  </a:lnTo>
                  <a:lnTo>
                    <a:pt x="209" y="171"/>
                  </a:lnTo>
                  <a:lnTo>
                    <a:pt x="234" y="171"/>
                  </a:lnTo>
                  <a:lnTo>
                    <a:pt x="218" y="146"/>
                  </a:lnTo>
                  <a:lnTo>
                    <a:pt x="218" y="122"/>
                  </a:lnTo>
                  <a:lnTo>
                    <a:pt x="218" y="106"/>
                  </a:lnTo>
                  <a:lnTo>
                    <a:pt x="218" y="97"/>
                  </a:lnTo>
                  <a:lnTo>
                    <a:pt x="209" y="97"/>
                  </a:lnTo>
                  <a:lnTo>
                    <a:pt x="218" y="81"/>
                  </a:lnTo>
                  <a:lnTo>
                    <a:pt x="227" y="57"/>
                  </a:lnTo>
                  <a:lnTo>
                    <a:pt x="234" y="49"/>
                  </a:lnTo>
                  <a:lnTo>
                    <a:pt x="243" y="34"/>
                  </a:lnTo>
                  <a:lnTo>
                    <a:pt x="234" y="34"/>
                  </a:lnTo>
                  <a:lnTo>
                    <a:pt x="234" y="16"/>
                  </a:lnTo>
                  <a:lnTo>
                    <a:pt x="227" y="9"/>
                  </a:lnTo>
                  <a:lnTo>
                    <a:pt x="202" y="9"/>
                  </a:lnTo>
                  <a:lnTo>
                    <a:pt x="194" y="0"/>
                  </a:lnTo>
                </a:path>
              </a:pathLst>
            </a:custGeom>
            <a:grpFill/>
            <a:ln w="2540" cap="rnd">
              <a:solidFill>
                <a:srgbClr val="FFFFFF"/>
              </a:solidFill>
              <a:round/>
              <a:headEnd type="none" w="sm" len="sm"/>
              <a:tailEnd type="none" w="sm" len="sm"/>
            </a:ln>
          </p:spPr>
          <p:txBody>
            <a:bodyPr/>
            <a:lstStyle/>
            <a:p>
              <a:endParaRPr lang="de-CH"/>
            </a:p>
          </p:txBody>
        </p:sp>
        <p:sp>
          <p:nvSpPr>
            <p:cNvPr id="34" name="Freeform 38"/>
            <p:cNvSpPr>
              <a:spLocks/>
            </p:cNvSpPr>
            <p:nvPr/>
          </p:nvSpPr>
          <p:spPr bwMode="gray">
            <a:xfrm>
              <a:off x="4857750" y="4498975"/>
              <a:ext cx="284163" cy="227013"/>
            </a:xfrm>
            <a:custGeom>
              <a:avLst/>
              <a:gdLst>
                <a:gd name="T0" fmla="*/ 2147483647 w 154"/>
                <a:gd name="T1" fmla="*/ 2147483647 h 122"/>
                <a:gd name="T2" fmla="*/ 2147483647 w 154"/>
                <a:gd name="T3" fmla="*/ 2147483647 h 122"/>
                <a:gd name="T4" fmla="*/ 2147483647 w 154"/>
                <a:gd name="T5" fmla="*/ 2147483647 h 122"/>
                <a:gd name="T6" fmla="*/ 2147483647 w 154"/>
                <a:gd name="T7" fmla="*/ 2147483647 h 122"/>
                <a:gd name="T8" fmla="*/ 2147483647 w 154"/>
                <a:gd name="T9" fmla="*/ 2147483647 h 122"/>
                <a:gd name="T10" fmla="*/ 2147483647 w 154"/>
                <a:gd name="T11" fmla="*/ 2147483647 h 122"/>
                <a:gd name="T12" fmla="*/ 2147483647 w 154"/>
                <a:gd name="T13" fmla="*/ 2147483647 h 122"/>
                <a:gd name="T14" fmla="*/ 2147483647 w 154"/>
                <a:gd name="T15" fmla="*/ 2147483647 h 122"/>
                <a:gd name="T16" fmla="*/ 2147483647 w 154"/>
                <a:gd name="T17" fmla="*/ 2147483647 h 122"/>
                <a:gd name="T18" fmla="*/ 2147483647 w 154"/>
                <a:gd name="T19" fmla="*/ 0 h 122"/>
                <a:gd name="T20" fmla="*/ 2147483647 w 154"/>
                <a:gd name="T21" fmla="*/ 0 h 122"/>
                <a:gd name="T22" fmla="*/ 2147483647 w 154"/>
                <a:gd name="T23" fmla="*/ 0 h 122"/>
                <a:gd name="T24" fmla="*/ 2147483647 w 154"/>
                <a:gd name="T25" fmla="*/ 2147483647 h 122"/>
                <a:gd name="T26" fmla="*/ 2147483647 w 154"/>
                <a:gd name="T27" fmla="*/ 2147483647 h 122"/>
                <a:gd name="T28" fmla="*/ 2147483647 w 154"/>
                <a:gd name="T29" fmla="*/ 2147483647 h 122"/>
                <a:gd name="T30" fmla="*/ 2147483647 w 154"/>
                <a:gd name="T31" fmla="*/ 2147483647 h 122"/>
                <a:gd name="T32" fmla="*/ 2147483647 w 154"/>
                <a:gd name="T33" fmla="*/ 2147483647 h 122"/>
                <a:gd name="T34" fmla="*/ 2147483647 w 154"/>
                <a:gd name="T35" fmla="*/ 2147483647 h 122"/>
                <a:gd name="T36" fmla="*/ 2147483647 w 154"/>
                <a:gd name="T37" fmla="*/ 2147483647 h 122"/>
                <a:gd name="T38" fmla="*/ 2147483647 w 154"/>
                <a:gd name="T39" fmla="*/ 2147483647 h 122"/>
                <a:gd name="T40" fmla="*/ 2147483647 w 154"/>
                <a:gd name="T41" fmla="*/ 2147483647 h 122"/>
                <a:gd name="T42" fmla="*/ 2147483647 w 154"/>
                <a:gd name="T43" fmla="*/ 2147483647 h 122"/>
                <a:gd name="T44" fmla="*/ 2147483647 w 154"/>
                <a:gd name="T45" fmla="*/ 2147483647 h 122"/>
                <a:gd name="T46" fmla="*/ 2147483647 w 154"/>
                <a:gd name="T47" fmla="*/ 2147483647 h 122"/>
                <a:gd name="T48" fmla="*/ 2147483647 w 154"/>
                <a:gd name="T49" fmla="*/ 2147483647 h 122"/>
                <a:gd name="T50" fmla="*/ 2147483647 w 154"/>
                <a:gd name="T51" fmla="*/ 2147483647 h 122"/>
                <a:gd name="T52" fmla="*/ 0 w 154"/>
                <a:gd name="T53" fmla="*/ 2147483647 h 122"/>
                <a:gd name="T54" fmla="*/ 0 w 154"/>
                <a:gd name="T55" fmla="*/ 2147483647 h 122"/>
                <a:gd name="T56" fmla="*/ 2147483647 w 154"/>
                <a:gd name="T57" fmla="*/ 2147483647 h 122"/>
                <a:gd name="T58" fmla="*/ 2147483647 w 154"/>
                <a:gd name="T59" fmla="*/ 2147483647 h 122"/>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154"/>
                <a:gd name="T91" fmla="*/ 0 h 122"/>
                <a:gd name="T92" fmla="*/ 154 w 154"/>
                <a:gd name="T93" fmla="*/ 122 h 122"/>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154" h="122">
                  <a:moveTo>
                    <a:pt x="23" y="31"/>
                  </a:moveTo>
                  <a:lnTo>
                    <a:pt x="56" y="48"/>
                  </a:lnTo>
                  <a:lnTo>
                    <a:pt x="65" y="40"/>
                  </a:lnTo>
                  <a:lnTo>
                    <a:pt x="88" y="56"/>
                  </a:lnTo>
                  <a:lnTo>
                    <a:pt x="97" y="65"/>
                  </a:lnTo>
                  <a:lnTo>
                    <a:pt x="97" y="48"/>
                  </a:lnTo>
                  <a:lnTo>
                    <a:pt x="88" y="48"/>
                  </a:lnTo>
                  <a:lnTo>
                    <a:pt x="88" y="40"/>
                  </a:lnTo>
                  <a:lnTo>
                    <a:pt x="88" y="6"/>
                  </a:lnTo>
                  <a:lnTo>
                    <a:pt x="88" y="0"/>
                  </a:lnTo>
                  <a:lnTo>
                    <a:pt x="113" y="0"/>
                  </a:lnTo>
                  <a:lnTo>
                    <a:pt x="122" y="0"/>
                  </a:lnTo>
                  <a:lnTo>
                    <a:pt x="146" y="16"/>
                  </a:lnTo>
                  <a:lnTo>
                    <a:pt x="153" y="31"/>
                  </a:lnTo>
                  <a:lnTo>
                    <a:pt x="146" y="40"/>
                  </a:lnTo>
                  <a:lnTo>
                    <a:pt x="146" y="48"/>
                  </a:lnTo>
                  <a:lnTo>
                    <a:pt x="138" y="65"/>
                  </a:lnTo>
                  <a:lnTo>
                    <a:pt x="146" y="72"/>
                  </a:lnTo>
                  <a:lnTo>
                    <a:pt x="106" y="88"/>
                  </a:lnTo>
                  <a:lnTo>
                    <a:pt x="106" y="97"/>
                  </a:lnTo>
                  <a:lnTo>
                    <a:pt x="88" y="97"/>
                  </a:lnTo>
                  <a:lnTo>
                    <a:pt x="88" y="105"/>
                  </a:lnTo>
                  <a:lnTo>
                    <a:pt x="65" y="121"/>
                  </a:lnTo>
                  <a:lnTo>
                    <a:pt x="41" y="121"/>
                  </a:lnTo>
                  <a:lnTo>
                    <a:pt x="23" y="112"/>
                  </a:lnTo>
                  <a:lnTo>
                    <a:pt x="16" y="121"/>
                  </a:lnTo>
                  <a:lnTo>
                    <a:pt x="0" y="105"/>
                  </a:lnTo>
                  <a:lnTo>
                    <a:pt x="0" y="65"/>
                  </a:lnTo>
                  <a:lnTo>
                    <a:pt x="31" y="56"/>
                  </a:lnTo>
                  <a:lnTo>
                    <a:pt x="23" y="31"/>
                  </a:lnTo>
                </a:path>
              </a:pathLst>
            </a:custGeom>
            <a:grpFill/>
            <a:ln w="2540" cap="rnd">
              <a:solidFill>
                <a:srgbClr val="FFFFFF"/>
              </a:solidFill>
              <a:round/>
              <a:headEnd type="none" w="sm" len="sm"/>
              <a:tailEnd type="none" w="sm" len="sm"/>
            </a:ln>
          </p:spPr>
          <p:txBody>
            <a:bodyPr/>
            <a:lstStyle/>
            <a:p>
              <a:endParaRPr lang="de-CH"/>
            </a:p>
          </p:txBody>
        </p:sp>
        <p:sp>
          <p:nvSpPr>
            <p:cNvPr id="35" name="Freeform 39"/>
            <p:cNvSpPr>
              <a:spLocks/>
            </p:cNvSpPr>
            <p:nvPr/>
          </p:nvSpPr>
          <p:spPr bwMode="gray">
            <a:xfrm>
              <a:off x="5111750" y="4529138"/>
              <a:ext cx="74613" cy="179387"/>
            </a:xfrm>
            <a:custGeom>
              <a:avLst/>
              <a:gdLst>
                <a:gd name="T0" fmla="*/ 2147483647 w 41"/>
                <a:gd name="T1" fmla="*/ 2147483647 h 97"/>
                <a:gd name="T2" fmla="*/ 0 w 41"/>
                <a:gd name="T3" fmla="*/ 2147483647 h 97"/>
                <a:gd name="T4" fmla="*/ 2147483647 w 41"/>
                <a:gd name="T5" fmla="*/ 2147483647 h 97"/>
                <a:gd name="T6" fmla="*/ 2147483647 w 41"/>
                <a:gd name="T7" fmla="*/ 2147483647 h 97"/>
                <a:gd name="T8" fmla="*/ 2147483647 w 41"/>
                <a:gd name="T9" fmla="*/ 2147483647 h 97"/>
                <a:gd name="T10" fmla="*/ 2147483647 w 41"/>
                <a:gd name="T11" fmla="*/ 0 h 97"/>
                <a:gd name="T12" fmla="*/ 2147483647 w 41"/>
                <a:gd name="T13" fmla="*/ 0 h 97"/>
                <a:gd name="T14" fmla="*/ 2147483647 w 41"/>
                <a:gd name="T15" fmla="*/ 0 h 97"/>
                <a:gd name="T16" fmla="*/ 2147483647 w 41"/>
                <a:gd name="T17" fmla="*/ 2147483647 h 97"/>
                <a:gd name="T18" fmla="*/ 2147483647 w 41"/>
                <a:gd name="T19" fmla="*/ 2147483647 h 97"/>
                <a:gd name="T20" fmla="*/ 2147483647 w 41"/>
                <a:gd name="T21" fmla="*/ 2147483647 h 97"/>
                <a:gd name="T22" fmla="*/ 2147483647 w 41"/>
                <a:gd name="T23" fmla="*/ 2147483647 h 97"/>
                <a:gd name="T24" fmla="*/ 2147483647 w 41"/>
                <a:gd name="T25" fmla="*/ 2147483647 h 97"/>
                <a:gd name="T26" fmla="*/ 2147483647 w 41"/>
                <a:gd name="T27" fmla="*/ 2147483647 h 97"/>
                <a:gd name="T28" fmla="*/ 2147483647 w 41"/>
                <a:gd name="T29" fmla="*/ 2147483647 h 97"/>
                <a:gd name="T30" fmla="*/ 2147483647 w 41"/>
                <a:gd name="T31" fmla="*/ 2147483647 h 97"/>
                <a:gd name="T32" fmla="*/ 2147483647 w 41"/>
                <a:gd name="T33" fmla="*/ 2147483647 h 97"/>
                <a:gd name="T34" fmla="*/ 2147483647 w 41"/>
                <a:gd name="T35" fmla="*/ 2147483647 h 9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41"/>
                <a:gd name="T55" fmla="*/ 0 h 97"/>
                <a:gd name="T56" fmla="*/ 41 w 41"/>
                <a:gd name="T57" fmla="*/ 97 h 9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41" h="97">
                  <a:moveTo>
                    <a:pt x="8" y="56"/>
                  </a:moveTo>
                  <a:lnTo>
                    <a:pt x="0" y="49"/>
                  </a:lnTo>
                  <a:lnTo>
                    <a:pt x="8" y="32"/>
                  </a:lnTo>
                  <a:lnTo>
                    <a:pt x="8" y="24"/>
                  </a:lnTo>
                  <a:lnTo>
                    <a:pt x="15" y="15"/>
                  </a:lnTo>
                  <a:lnTo>
                    <a:pt x="8" y="0"/>
                  </a:lnTo>
                  <a:lnTo>
                    <a:pt x="15" y="0"/>
                  </a:lnTo>
                  <a:lnTo>
                    <a:pt x="24" y="0"/>
                  </a:lnTo>
                  <a:lnTo>
                    <a:pt x="32" y="24"/>
                  </a:lnTo>
                  <a:lnTo>
                    <a:pt x="24" y="32"/>
                  </a:lnTo>
                  <a:lnTo>
                    <a:pt x="32" y="49"/>
                  </a:lnTo>
                  <a:lnTo>
                    <a:pt x="40" y="64"/>
                  </a:lnTo>
                  <a:lnTo>
                    <a:pt x="40" y="81"/>
                  </a:lnTo>
                  <a:lnTo>
                    <a:pt x="32" y="96"/>
                  </a:lnTo>
                  <a:lnTo>
                    <a:pt x="24" y="81"/>
                  </a:lnTo>
                  <a:lnTo>
                    <a:pt x="24" y="64"/>
                  </a:lnTo>
                  <a:lnTo>
                    <a:pt x="15" y="64"/>
                  </a:lnTo>
                  <a:lnTo>
                    <a:pt x="8" y="56"/>
                  </a:lnTo>
                </a:path>
              </a:pathLst>
            </a:custGeom>
            <a:grpFill/>
            <a:ln w="2540" cap="rnd">
              <a:solidFill>
                <a:srgbClr val="FFFFFF"/>
              </a:solidFill>
              <a:round/>
              <a:headEnd/>
              <a:tailEnd/>
            </a:ln>
          </p:spPr>
          <p:txBody>
            <a:bodyPr/>
            <a:lstStyle/>
            <a:p>
              <a:endParaRPr lang="de-CH"/>
            </a:p>
          </p:txBody>
        </p:sp>
        <p:sp>
          <p:nvSpPr>
            <p:cNvPr id="36" name="Freeform 40"/>
            <p:cNvSpPr>
              <a:spLocks/>
            </p:cNvSpPr>
            <p:nvPr/>
          </p:nvSpPr>
          <p:spPr bwMode="gray">
            <a:xfrm>
              <a:off x="4648200" y="3959225"/>
              <a:ext cx="61913" cy="47625"/>
            </a:xfrm>
            <a:custGeom>
              <a:avLst/>
              <a:gdLst>
                <a:gd name="T0" fmla="*/ 0 w 34"/>
                <a:gd name="T1" fmla="*/ 2147483647 h 26"/>
                <a:gd name="T2" fmla="*/ 2147483647 w 34"/>
                <a:gd name="T3" fmla="*/ 2147483647 h 26"/>
                <a:gd name="T4" fmla="*/ 2147483647 w 34"/>
                <a:gd name="T5" fmla="*/ 2147483647 h 26"/>
                <a:gd name="T6" fmla="*/ 2147483647 w 34"/>
                <a:gd name="T7" fmla="*/ 2147483647 h 26"/>
                <a:gd name="T8" fmla="*/ 2147483647 w 34"/>
                <a:gd name="T9" fmla="*/ 2147483647 h 26"/>
                <a:gd name="T10" fmla="*/ 2147483647 w 34"/>
                <a:gd name="T11" fmla="*/ 0 h 26"/>
                <a:gd name="T12" fmla="*/ 0 w 34"/>
                <a:gd name="T13" fmla="*/ 2147483647 h 26"/>
                <a:gd name="T14" fmla="*/ 0 60000 65536"/>
                <a:gd name="T15" fmla="*/ 0 60000 65536"/>
                <a:gd name="T16" fmla="*/ 0 60000 65536"/>
                <a:gd name="T17" fmla="*/ 0 60000 65536"/>
                <a:gd name="T18" fmla="*/ 0 60000 65536"/>
                <a:gd name="T19" fmla="*/ 0 60000 65536"/>
                <a:gd name="T20" fmla="*/ 0 60000 65536"/>
                <a:gd name="T21" fmla="*/ 0 w 34"/>
                <a:gd name="T22" fmla="*/ 0 h 26"/>
                <a:gd name="T23" fmla="*/ 34 w 34"/>
                <a:gd name="T24" fmla="*/ 26 h 2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4" h="26">
                  <a:moveTo>
                    <a:pt x="0" y="10"/>
                  </a:moveTo>
                  <a:lnTo>
                    <a:pt x="16" y="25"/>
                  </a:lnTo>
                  <a:lnTo>
                    <a:pt x="25" y="17"/>
                  </a:lnTo>
                  <a:lnTo>
                    <a:pt x="33" y="17"/>
                  </a:lnTo>
                  <a:lnTo>
                    <a:pt x="16" y="10"/>
                  </a:lnTo>
                  <a:lnTo>
                    <a:pt x="8" y="0"/>
                  </a:lnTo>
                  <a:lnTo>
                    <a:pt x="0" y="10"/>
                  </a:lnTo>
                </a:path>
              </a:pathLst>
            </a:custGeom>
            <a:grpFill/>
            <a:ln w="2540" cap="rnd">
              <a:solidFill>
                <a:srgbClr val="FFFFFF"/>
              </a:solidFill>
              <a:round/>
              <a:headEnd/>
              <a:tailEnd/>
            </a:ln>
          </p:spPr>
          <p:txBody>
            <a:bodyPr/>
            <a:lstStyle/>
            <a:p>
              <a:endParaRPr lang="de-CH"/>
            </a:p>
          </p:txBody>
        </p:sp>
        <p:sp>
          <p:nvSpPr>
            <p:cNvPr id="37" name="Freeform 41"/>
            <p:cNvSpPr>
              <a:spLocks/>
            </p:cNvSpPr>
            <p:nvPr/>
          </p:nvSpPr>
          <p:spPr bwMode="gray">
            <a:xfrm>
              <a:off x="4648200" y="3959225"/>
              <a:ext cx="61913" cy="47625"/>
            </a:xfrm>
            <a:custGeom>
              <a:avLst/>
              <a:gdLst>
                <a:gd name="T0" fmla="*/ 0 w 34"/>
                <a:gd name="T1" fmla="*/ 2147483647 h 26"/>
                <a:gd name="T2" fmla="*/ 2147483647 w 34"/>
                <a:gd name="T3" fmla="*/ 2147483647 h 26"/>
                <a:gd name="T4" fmla="*/ 2147483647 w 34"/>
                <a:gd name="T5" fmla="*/ 2147483647 h 26"/>
                <a:gd name="T6" fmla="*/ 2147483647 w 34"/>
                <a:gd name="T7" fmla="*/ 2147483647 h 26"/>
                <a:gd name="T8" fmla="*/ 2147483647 w 34"/>
                <a:gd name="T9" fmla="*/ 2147483647 h 26"/>
                <a:gd name="T10" fmla="*/ 2147483647 w 34"/>
                <a:gd name="T11" fmla="*/ 0 h 26"/>
                <a:gd name="T12" fmla="*/ 0 w 34"/>
                <a:gd name="T13" fmla="*/ 2147483647 h 26"/>
                <a:gd name="T14" fmla="*/ 0 60000 65536"/>
                <a:gd name="T15" fmla="*/ 0 60000 65536"/>
                <a:gd name="T16" fmla="*/ 0 60000 65536"/>
                <a:gd name="T17" fmla="*/ 0 60000 65536"/>
                <a:gd name="T18" fmla="*/ 0 60000 65536"/>
                <a:gd name="T19" fmla="*/ 0 60000 65536"/>
                <a:gd name="T20" fmla="*/ 0 60000 65536"/>
                <a:gd name="T21" fmla="*/ 0 w 34"/>
                <a:gd name="T22" fmla="*/ 0 h 26"/>
                <a:gd name="T23" fmla="*/ 34 w 34"/>
                <a:gd name="T24" fmla="*/ 26 h 2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4" h="26">
                  <a:moveTo>
                    <a:pt x="0" y="10"/>
                  </a:moveTo>
                  <a:lnTo>
                    <a:pt x="16" y="25"/>
                  </a:lnTo>
                  <a:lnTo>
                    <a:pt x="25" y="17"/>
                  </a:lnTo>
                  <a:lnTo>
                    <a:pt x="33" y="17"/>
                  </a:lnTo>
                  <a:lnTo>
                    <a:pt x="16" y="10"/>
                  </a:lnTo>
                  <a:lnTo>
                    <a:pt x="8" y="0"/>
                  </a:lnTo>
                  <a:lnTo>
                    <a:pt x="0" y="10"/>
                  </a:lnTo>
                </a:path>
              </a:pathLst>
            </a:custGeom>
            <a:grpFill/>
            <a:ln w="2540" cap="rnd">
              <a:solidFill>
                <a:srgbClr val="FFFFFF"/>
              </a:solidFill>
              <a:round/>
              <a:headEnd type="none" w="sm" len="sm"/>
              <a:tailEnd type="none" w="sm" len="sm"/>
            </a:ln>
          </p:spPr>
          <p:txBody>
            <a:bodyPr/>
            <a:lstStyle/>
            <a:p>
              <a:endParaRPr lang="de-CH"/>
            </a:p>
          </p:txBody>
        </p:sp>
        <p:sp>
          <p:nvSpPr>
            <p:cNvPr id="38" name="Line 42"/>
            <p:cNvSpPr>
              <a:spLocks noChangeShapeType="1"/>
            </p:cNvSpPr>
            <p:nvPr/>
          </p:nvSpPr>
          <p:spPr bwMode="gray">
            <a:xfrm>
              <a:off x="4960938" y="3319463"/>
              <a:ext cx="0" cy="14287"/>
            </a:xfrm>
            <a:prstGeom prst="line">
              <a:avLst/>
            </a:prstGeom>
            <a:grpFill/>
            <a:ln w="2540">
              <a:solidFill>
                <a:srgbClr val="FFFFFF"/>
              </a:solidFill>
              <a:round/>
              <a:headEnd type="none" w="sm" len="sm"/>
              <a:tailEnd type="none" w="sm" len="sm"/>
            </a:ln>
            <a:extLst/>
          </p:spPr>
          <p:txBody>
            <a:bodyPr wrap="none" anchor="ctr"/>
            <a:lstStyle/>
            <a:p>
              <a:endParaRPr lang="de-CH"/>
            </a:p>
          </p:txBody>
        </p:sp>
        <p:sp>
          <p:nvSpPr>
            <p:cNvPr id="39" name="Freeform 43"/>
            <p:cNvSpPr>
              <a:spLocks/>
            </p:cNvSpPr>
            <p:nvPr/>
          </p:nvSpPr>
          <p:spPr bwMode="gray">
            <a:xfrm>
              <a:off x="4991100" y="3035300"/>
              <a:ext cx="333375" cy="211138"/>
            </a:xfrm>
            <a:custGeom>
              <a:avLst/>
              <a:gdLst>
                <a:gd name="T0" fmla="*/ 2147483647 w 180"/>
                <a:gd name="T1" fmla="*/ 2147483647 h 114"/>
                <a:gd name="T2" fmla="*/ 2147483647 w 180"/>
                <a:gd name="T3" fmla="*/ 2147483647 h 114"/>
                <a:gd name="T4" fmla="*/ 2147483647 w 180"/>
                <a:gd name="T5" fmla="*/ 2147483647 h 114"/>
                <a:gd name="T6" fmla="*/ 2147483647 w 180"/>
                <a:gd name="T7" fmla="*/ 2147483647 h 114"/>
                <a:gd name="T8" fmla="*/ 2147483647 w 180"/>
                <a:gd name="T9" fmla="*/ 0 h 114"/>
                <a:gd name="T10" fmla="*/ 2147483647 w 180"/>
                <a:gd name="T11" fmla="*/ 2147483647 h 114"/>
                <a:gd name="T12" fmla="*/ 2147483647 w 180"/>
                <a:gd name="T13" fmla="*/ 2147483647 h 114"/>
                <a:gd name="T14" fmla="*/ 2147483647 w 180"/>
                <a:gd name="T15" fmla="*/ 2147483647 h 114"/>
                <a:gd name="T16" fmla="*/ 2147483647 w 180"/>
                <a:gd name="T17" fmla="*/ 2147483647 h 114"/>
                <a:gd name="T18" fmla="*/ 2147483647 w 180"/>
                <a:gd name="T19" fmla="*/ 2147483647 h 114"/>
                <a:gd name="T20" fmla="*/ 2147483647 w 180"/>
                <a:gd name="T21" fmla="*/ 2147483647 h 114"/>
                <a:gd name="T22" fmla="*/ 2147483647 w 180"/>
                <a:gd name="T23" fmla="*/ 2147483647 h 114"/>
                <a:gd name="T24" fmla="*/ 2147483647 w 180"/>
                <a:gd name="T25" fmla="*/ 2147483647 h 114"/>
                <a:gd name="T26" fmla="*/ 2147483647 w 180"/>
                <a:gd name="T27" fmla="*/ 2147483647 h 114"/>
                <a:gd name="T28" fmla="*/ 2147483647 w 180"/>
                <a:gd name="T29" fmla="*/ 2147483647 h 114"/>
                <a:gd name="T30" fmla="*/ 2147483647 w 180"/>
                <a:gd name="T31" fmla="*/ 2147483647 h 114"/>
                <a:gd name="T32" fmla="*/ 2147483647 w 180"/>
                <a:gd name="T33" fmla="*/ 2147483647 h 114"/>
                <a:gd name="T34" fmla="*/ 2147483647 w 180"/>
                <a:gd name="T35" fmla="*/ 2147483647 h 114"/>
                <a:gd name="T36" fmla="*/ 2147483647 w 180"/>
                <a:gd name="T37" fmla="*/ 2147483647 h 114"/>
                <a:gd name="T38" fmla="*/ 2147483647 w 180"/>
                <a:gd name="T39" fmla="*/ 2147483647 h 114"/>
                <a:gd name="T40" fmla="*/ 2147483647 w 180"/>
                <a:gd name="T41" fmla="*/ 2147483647 h 114"/>
                <a:gd name="T42" fmla="*/ 2147483647 w 180"/>
                <a:gd name="T43" fmla="*/ 2147483647 h 114"/>
                <a:gd name="T44" fmla="*/ 0 w 180"/>
                <a:gd name="T45" fmla="*/ 2147483647 h 114"/>
                <a:gd name="T46" fmla="*/ 2147483647 w 180"/>
                <a:gd name="T47" fmla="*/ 2147483647 h 114"/>
                <a:gd name="T48" fmla="*/ 2147483647 w 180"/>
                <a:gd name="T49" fmla="*/ 2147483647 h 114"/>
                <a:gd name="T50" fmla="*/ 2147483647 w 180"/>
                <a:gd name="T51" fmla="*/ 2147483647 h 114"/>
                <a:gd name="T52" fmla="*/ 2147483647 w 180"/>
                <a:gd name="T53" fmla="*/ 2147483647 h 114"/>
                <a:gd name="T54" fmla="*/ 2147483647 w 180"/>
                <a:gd name="T55" fmla="*/ 2147483647 h 114"/>
                <a:gd name="T56" fmla="*/ 2147483647 w 180"/>
                <a:gd name="T57" fmla="*/ 2147483647 h 114"/>
                <a:gd name="T58" fmla="*/ 2147483647 w 180"/>
                <a:gd name="T59" fmla="*/ 2147483647 h 114"/>
                <a:gd name="T60" fmla="*/ 2147483647 w 180"/>
                <a:gd name="T61" fmla="*/ 2147483647 h 114"/>
                <a:gd name="T62" fmla="*/ 2147483647 w 180"/>
                <a:gd name="T63" fmla="*/ 2147483647 h 114"/>
                <a:gd name="T64" fmla="*/ 2147483647 w 180"/>
                <a:gd name="T65" fmla="*/ 2147483647 h 114"/>
                <a:gd name="T66" fmla="*/ 2147483647 w 180"/>
                <a:gd name="T67" fmla="*/ 2147483647 h 114"/>
                <a:gd name="T68" fmla="*/ 2147483647 w 180"/>
                <a:gd name="T69" fmla="*/ 2147483647 h 114"/>
                <a:gd name="T70" fmla="*/ 2147483647 w 180"/>
                <a:gd name="T71" fmla="*/ 2147483647 h 114"/>
                <a:gd name="T72" fmla="*/ 2147483647 w 180"/>
                <a:gd name="T73" fmla="*/ 2147483647 h 114"/>
                <a:gd name="T74" fmla="*/ 2147483647 w 180"/>
                <a:gd name="T75" fmla="*/ 2147483647 h 114"/>
                <a:gd name="T76" fmla="*/ 2147483647 w 180"/>
                <a:gd name="T77" fmla="*/ 2147483647 h 114"/>
                <a:gd name="T78" fmla="*/ 2147483647 w 180"/>
                <a:gd name="T79" fmla="*/ 2147483647 h 114"/>
                <a:gd name="T80" fmla="*/ 2147483647 w 180"/>
                <a:gd name="T81" fmla="*/ 2147483647 h 114"/>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80"/>
                <a:gd name="T124" fmla="*/ 0 h 114"/>
                <a:gd name="T125" fmla="*/ 180 w 180"/>
                <a:gd name="T126" fmla="*/ 114 h 114"/>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80" h="114">
                  <a:moveTo>
                    <a:pt x="114" y="41"/>
                  </a:moveTo>
                  <a:lnTo>
                    <a:pt x="105" y="41"/>
                  </a:lnTo>
                  <a:lnTo>
                    <a:pt x="89" y="32"/>
                  </a:lnTo>
                  <a:lnTo>
                    <a:pt x="130" y="8"/>
                  </a:lnTo>
                  <a:lnTo>
                    <a:pt x="145" y="0"/>
                  </a:lnTo>
                  <a:lnTo>
                    <a:pt x="154" y="8"/>
                  </a:lnTo>
                  <a:lnTo>
                    <a:pt x="130" y="16"/>
                  </a:lnTo>
                  <a:lnTo>
                    <a:pt x="139" y="23"/>
                  </a:lnTo>
                  <a:lnTo>
                    <a:pt x="120" y="41"/>
                  </a:lnTo>
                  <a:lnTo>
                    <a:pt x="114" y="41"/>
                  </a:lnTo>
                  <a:lnTo>
                    <a:pt x="120" y="41"/>
                  </a:lnTo>
                  <a:lnTo>
                    <a:pt x="179" y="88"/>
                  </a:lnTo>
                  <a:lnTo>
                    <a:pt x="179" y="97"/>
                  </a:lnTo>
                  <a:lnTo>
                    <a:pt x="179" y="105"/>
                  </a:lnTo>
                  <a:lnTo>
                    <a:pt x="154" y="113"/>
                  </a:lnTo>
                  <a:lnTo>
                    <a:pt x="120" y="113"/>
                  </a:lnTo>
                  <a:lnTo>
                    <a:pt x="97" y="97"/>
                  </a:lnTo>
                  <a:lnTo>
                    <a:pt x="73" y="97"/>
                  </a:lnTo>
                  <a:lnTo>
                    <a:pt x="49" y="113"/>
                  </a:lnTo>
                  <a:lnTo>
                    <a:pt x="33" y="113"/>
                  </a:lnTo>
                  <a:lnTo>
                    <a:pt x="15" y="113"/>
                  </a:lnTo>
                  <a:lnTo>
                    <a:pt x="8" y="97"/>
                  </a:lnTo>
                  <a:lnTo>
                    <a:pt x="0" y="88"/>
                  </a:lnTo>
                  <a:lnTo>
                    <a:pt x="8" y="73"/>
                  </a:lnTo>
                  <a:lnTo>
                    <a:pt x="15" y="73"/>
                  </a:lnTo>
                  <a:lnTo>
                    <a:pt x="15" y="63"/>
                  </a:lnTo>
                  <a:lnTo>
                    <a:pt x="15" y="57"/>
                  </a:lnTo>
                  <a:lnTo>
                    <a:pt x="24" y="48"/>
                  </a:lnTo>
                  <a:lnTo>
                    <a:pt x="24" y="41"/>
                  </a:lnTo>
                  <a:lnTo>
                    <a:pt x="24" y="32"/>
                  </a:lnTo>
                  <a:lnTo>
                    <a:pt x="33" y="32"/>
                  </a:lnTo>
                  <a:lnTo>
                    <a:pt x="40" y="16"/>
                  </a:lnTo>
                  <a:lnTo>
                    <a:pt x="55" y="16"/>
                  </a:lnTo>
                  <a:lnTo>
                    <a:pt x="55" y="23"/>
                  </a:lnTo>
                  <a:lnTo>
                    <a:pt x="80" y="32"/>
                  </a:lnTo>
                  <a:lnTo>
                    <a:pt x="65" y="41"/>
                  </a:lnTo>
                  <a:lnTo>
                    <a:pt x="73" y="48"/>
                  </a:lnTo>
                  <a:lnTo>
                    <a:pt x="73" y="57"/>
                  </a:lnTo>
                  <a:lnTo>
                    <a:pt x="80" y="57"/>
                  </a:lnTo>
                  <a:lnTo>
                    <a:pt x="105" y="41"/>
                  </a:lnTo>
                  <a:lnTo>
                    <a:pt x="114" y="41"/>
                  </a:lnTo>
                </a:path>
              </a:pathLst>
            </a:custGeom>
            <a:grpFill/>
            <a:ln w="2540" cap="rnd">
              <a:solidFill>
                <a:srgbClr val="FFFFFF"/>
              </a:solidFill>
              <a:round/>
              <a:headEnd/>
              <a:tailEnd/>
            </a:ln>
          </p:spPr>
          <p:txBody>
            <a:bodyPr/>
            <a:lstStyle/>
            <a:p>
              <a:endParaRPr lang="de-CH"/>
            </a:p>
          </p:txBody>
        </p:sp>
        <p:sp>
          <p:nvSpPr>
            <p:cNvPr id="40" name="Freeform 44"/>
            <p:cNvSpPr>
              <a:spLocks/>
            </p:cNvSpPr>
            <p:nvPr/>
          </p:nvSpPr>
          <p:spPr bwMode="gray">
            <a:xfrm>
              <a:off x="4991100" y="3035300"/>
              <a:ext cx="330200" cy="209550"/>
            </a:xfrm>
            <a:custGeom>
              <a:avLst/>
              <a:gdLst>
                <a:gd name="T0" fmla="*/ 2147483647 w 179"/>
                <a:gd name="T1" fmla="*/ 2147483647 h 113"/>
                <a:gd name="T2" fmla="*/ 2147483647 w 179"/>
                <a:gd name="T3" fmla="*/ 2147483647 h 113"/>
                <a:gd name="T4" fmla="*/ 2147483647 w 179"/>
                <a:gd name="T5" fmla="*/ 2147483647 h 113"/>
                <a:gd name="T6" fmla="*/ 2147483647 w 179"/>
                <a:gd name="T7" fmla="*/ 0 h 113"/>
                <a:gd name="T8" fmla="*/ 2147483647 w 179"/>
                <a:gd name="T9" fmla="*/ 2147483647 h 113"/>
                <a:gd name="T10" fmla="*/ 2147483647 w 179"/>
                <a:gd name="T11" fmla="*/ 2147483647 h 113"/>
                <a:gd name="T12" fmla="*/ 2147483647 w 179"/>
                <a:gd name="T13" fmla="*/ 2147483647 h 113"/>
                <a:gd name="T14" fmla="*/ 2147483647 w 179"/>
                <a:gd name="T15" fmla="*/ 2147483647 h 113"/>
                <a:gd name="T16" fmla="*/ 2147483647 w 179"/>
                <a:gd name="T17" fmla="*/ 2147483647 h 113"/>
                <a:gd name="T18" fmla="*/ 2147483647 w 179"/>
                <a:gd name="T19" fmla="*/ 2147483647 h 113"/>
                <a:gd name="T20" fmla="*/ 2147483647 w 179"/>
                <a:gd name="T21" fmla="*/ 2147483647 h 113"/>
                <a:gd name="T22" fmla="*/ 2147483647 w 179"/>
                <a:gd name="T23" fmla="*/ 2147483647 h 113"/>
                <a:gd name="T24" fmla="*/ 2147483647 w 179"/>
                <a:gd name="T25" fmla="*/ 2147483647 h 113"/>
                <a:gd name="T26" fmla="*/ 2147483647 w 179"/>
                <a:gd name="T27" fmla="*/ 2147483647 h 113"/>
                <a:gd name="T28" fmla="*/ 2147483647 w 179"/>
                <a:gd name="T29" fmla="*/ 2147483647 h 113"/>
                <a:gd name="T30" fmla="*/ 2147483647 w 179"/>
                <a:gd name="T31" fmla="*/ 2147483647 h 113"/>
                <a:gd name="T32" fmla="*/ 2147483647 w 179"/>
                <a:gd name="T33" fmla="*/ 2147483647 h 113"/>
                <a:gd name="T34" fmla="*/ 2147483647 w 179"/>
                <a:gd name="T35" fmla="*/ 2147483647 h 113"/>
                <a:gd name="T36" fmla="*/ 2147483647 w 179"/>
                <a:gd name="T37" fmla="*/ 2147483647 h 113"/>
                <a:gd name="T38" fmla="*/ 2147483647 w 179"/>
                <a:gd name="T39" fmla="*/ 2147483647 h 113"/>
                <a:gd name="T40" fmla="*/ 0 w 179"/>
                <a:gd name="T41" fmla="*/ 2147483647 h 113"/>
                <a:gd name="T42" fmla="*/ 2147483647 w 179"/>
                <a:gd name="T43" fmla="*/ 2147483647 h 113"/>
                <a:gd name="T44" fmla="*/ 2147483647 w 179"/>
                <a:gd name="T45" fmla="*/ 2147483647 h 113"/>
                <a:gd name="T46" fmla="*/ 2147483647 w 179"/>
                <a:gd name="T47" fmla="*/ 2147483647 h 113"/>
                <a:gd name="T48" fmla="*/ 2147483647 w 179"/>
                <a:gd name="T49" fmla="*/ 2147483647 h 113"/>
                <a:gd name="T50" fmla="*/ 2147483647 w 179"/>
                <a:gd name="T51" fmla="*/ 2147483647 h 113"/>
                <a:gd name="T52" fmla="*/ 2147483647 w 179"/>
                <a:gd name="T53" fmla="*/ 2147483647 h 113"/>
                <a:gd name="T54" fmla="*/ 2147483647 w 179"/>
                <a:gd name="T55" fmla="*/ 2147483647 h 113"/>
                <a:gd name="T56" fmla="*/ 2147483647 w 179"/>
                <a:gd name="T57" fmla="*/ 2147483647 h 113"/>
                <a:gd name="T58" fmla="*/ 2147483647 w 179"/>
                <a:gd name="T59" fmla="*/ 2147483647 h 113"/>
                <a:gd name="T60" fmla="*/ 2147483647 w 179"/>
                <a:gd name="T61" fmla="*/ 2147483647 h 113"/>
                <a:gd name="T62" fmla="*/ 2147483647 w 179"/>
                <a:gd name="T63" fmla="*/ 2147483647 h 113"/>
                <a:gd name="T64" fmla="*/ 2147483647 w 179"/>
                <a:gd name="T65" fmla="*/ 2147483647 h 113"/>
                <a:gd name="T66" fmla="*/ 2147483647 w 179"/>
                <a:gd name="T67" fmla="*/ 2147483647 h 113"/>
                <a:gd name="T68" fmla="*/ 2147483647 w 179"/>
                <a:gd name="T69" fmla="*/ 2147483647 h 113"/>
                <a:gd name="T70" fmla="*/ 2147483647 w 179"/>
                <a:gd name="T71" fmla="*/ 2147483647 h 113"/>
                <a:gd name="T72" fmla="*/ 2147483647 w 179"/>
                <a:gd name="T73" fmla="*/ 2147483647 h 113"/>
                <a:gd name="T74" fmla="*/ 2147483647 w 179"/>
                <a:gd name="T75" fmla="*/ 2147483647 h 113"/>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79"/>
                <a:gd name="T115" fmla="*/ 0 h 113"/>
                <a:gd name="T116" fmla="*/ 179 w 179"/>
                <a:gd name="T117" fmla="*/ 113 h 113"/>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79" h="113">
                  <a:moveTo>
                    <a:pt x="105" y="41"/>
                  </a:moveTo>
                  <a:lnTo>
                    <a:pt x="89" y="32"/>
                  </a:lnTo>
                  <a:lnTo>
                    <a:pt x="130" y="8"/>
                  </a:lnTo>
                  <a:lnTo>
                    <a:pt x="145" y="0"/>
                  </a:lnTo>
                  <a:lnTo>
                    <a:pt x="154" y="8"/>
                  </a:lnTo>
                  <a:lnTo>
                    <a:pt x="130" y="16"/>
                  </a:lnTo>
                  <a:lnTo>
                    <a:pt x="139" y="23"/>
                  </a:lnTo>
                  <a:lnTo>
                    <a:pt x="120" y="41"/>
                  </a:lnTo>
                  <a:lnTo>
                    <a:pt x="179" y="88"/>
                  </a:lnTo>
                  <a:lnTo>
                    <a:pt x="179" y="97"/>
                  </a:lnTo>
                  <a:lnTo>
                    <a:pt x="179" y="105"/>
                  </a:lnTo>
                  <a:lnTo>
                    <a:pt x="154" y="113"/>
                  </a:lnTo>
                  <a:lnTo>
                    <a:pt x="120" y="113"/>
                  </a:lnTo>
                  <a:lnTo>
                    <a:pt x="97" y="97"/>
                  </a:lnTo>
                  <a:lnTo>
                    <a:pt x="73" y="97"/>
                  </a:lnTo>
                  <a:lnTo>
                    <a:pt x="49" y="113"/>
                  </a:lnTo>
                  <a:lnTo>
                    <a:pt x="33" y="113"/>
                  </a:lnTo>
                  <a:lnTo>
                    <a:pt x="15" y="113"/>
                  </a:lnTo>
                  <a:lnTo>
                    <a:pt x="8" y="97"/>
                  </a:lnTo>
                  <a:lnTo>
                    <a:pt x="0" y="88"/>
                  </a:lnTo>
                  <a:lnTo>
                    <a:pt x="8" y="73"/>
                  </a:lnTo>
                  <a:lnTo>
                    <a:pt x="15" y="73"/>
                  </a:lnTo>
                  <a:lnTo>
                    <a:pt x="15" y="63"/>
                  </a:lnTo>
                  <a:lnTo>
                    <a:pt x="15" y="57"/>
                  </a:lnTo>
                  <a:lnTo>
                    <a:pt x="24" y="48"/>
                  </a:lnTo>
                  <a:lnTo>
                    <a:pt x="24" y="41"/>
                  </a:lnTo>
                  <a:lnTo>
                    <a:pt x="24" y="32"/>
                  </a:lnTo>
                  <a:lnTo>
                    <a:pt x="33" y="32"/>
                  </a:lnTo>
                  <a:lnTo>
                    <a:pt x="40" y="16"/>
                  </a:lnTo>
                  <a:lnTo>
                    <a:pt x="55" y="16"/>
                  </a:lnTo>
                  <a:lnTo>
                    <a:pt x="55" y="23"/>
                  </a:lnTo>
                  <a:lnTo>
                    <a:pt x="80" y="32"/>
                  </a:lnTo>
                  <a:lnTo>
                    <a:pt x="65" y="41"/>
                  </a:lnTo>
                  <a:lnTo>
                    <a:pt x="73" y="48"/>
                  </a:lnTo>
                  <a:lnTo>
                    <a:pt x="73" y="57"/>
                  </a:lnTo>
                  <a:lnTo>
                    <a:pt x="80" y="57"/>
                  </a:lnTo>
                  <a:lnTo>
                    <a:pt x="105" y="41"/>
                  </a:lnTo>
                </a:path>
              </a:pathLst>
            </a:custGeom>
            <a:grpFill/>
            <a:ln w="2540" cap="rnd">
              <a:solidFill>
                <a:srgbClr val="FFFFFF"/>
              </a:solidFill>
              <a:round/>
              <a:headEnd type="none" w="sm" len="sm"/>
              <a:tailEnd type="none" w="sm" len="sm"/>
            </a:ln>
          </p:spPr>
          <p:txBody>
            <a:bodyPr/>
            <a:lstStyle/>
            <a:p>
              <a:endParaRPr lang="de-CH"/>
            </a:p>
          </p:txBody>
        </p:sp>
        <p:sp>
          <p:nvSpPr>
            <p:cNvPr id="41" name="Freeform 45"/>
            <p:cNvSpPr>
              <a:spLocks/>
            </p:cNvSpPr>
            <p:nvPr/>
          </p:nvSpPr>
          <p:spPr bwMode="gray">
            <a:xfrm>
              <a:off x="6789738" y="2720975"/>
              <a:ext cx="150812" cy="179388"/>
            </a:xfrm>
            <a:custGeom>
              <a:avLst/>
              <a:gdLst>
                <a:gd name="T0" fmla="*/ 0 w 81"/>
                <a:gd name="T1" fmla="*/ 2147483647 h 97"/>
                <a:gd name="T2" fmla="*/ 2147483647 w 81"/>
                <a:gd name="T3" fmla="*/ 2147483647 h 97"/>
                <a:gd name="T4" fmla="*/ 2147483647 w 81"/>
                <a:gd name="T5" fmla="*/ 2147483647 h 97"/>
                <a:gd name="T6" fmla="*/ 2147483647 w 81"/>
                <a:gd name="T7" fmla="*/ 2147483647 h 97"/>
                <a:gd name="T8" fmla="*/ 2147483647 w 81"/>
                <a:gd name="T9" fmla="*/ 2147483647 h 97"/>
                <a:gd name="T10" fmla="*/ 2147483647 w 81"/>
                <a:gd name="T11" fmla="*/ 2147483647 h 97"/>
                <a:gd name="T12" fmla="*/ 2147483647 w 81"/>
                <a:gd name="T13" fmla="*/ 0 h 97"/>
                <a:gd name="T14" fmla="*/ 2147483647 w 81"/>
                <a:gd name="T15" fmla="*/ 0 h 97"/>
                <a:gd name="T16" fmla="*/ 2147483647 w 81"/>
                <a:gd name="T17" fmla="*/ 2147483647 h 97"/>
                <a:gd name="T18" fmla="*/ 2147483647 w 81"/>
                <a:gd name="T19" fmla="*/ 2147483647 h 97"/>
                <a:gd name="T20" fmla="*/ 0 w 81"/>
                <a:gd name="T21" fmla="*/ 2147483647 h 9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81"/>
                <a:gd name="T34" fmla="*/ 0 h 97"/>
                <a:gd name="T35" fmla="*/ 81 w 81"/>
                <a:gd name="T36" fmla="*/ 97 h 97"/>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81" h="97">
                  <a:moveTo>
                    <a:pt x="0" y="90"/>
                  </a:moveTo>
                  <a:lnTo>
                    <a:pt x="6" y="96"/>
                  </a:lnTo>
                  <a:lnTo>
                    <a:pt x="31" y="90"/>
                  </a:lnTo>
                  <a:lnTo>
                    <a:pt x="31" y="81"/>
                  </a:lnTo>
                  <a:lnTo>
                    <a:pt x="55" y="65"/>
                  </a:lnTo>
                  <a:lnTo>
                    <a:pt x="72" y="41"/>
                  </a:lnTo>
                  <a:lnTo>
                    <a:pt x="80" y="0"/>
                  </a:lnTo>
                  <a:lnTo>
                    <a:pt x="72" y="0"/>
                  </a:lnTo>
                  <a:lnTo>
                    <a:pt x="55" y="41"/>
                  </a:lnTo>
                  <a:lnTo>
                    <a:pt x="22" y="81"/>
                  </a:lnTo>
                  <a:lnTo>
                    <a:pt x="0" y="90"/>
                  </a:lnTo>
                </a:path>
              </a:pathLst>
            </a:custGeom>
            <a:grpFill/>
            <a:ln w="2540" cap="rnd">
              <a:solidFill>
                <a:srgbClr val="FFFFFF"/>
              </a:solidFill>
              <a:round/>
              <a:headEnd/>
              <a:tailEnd/>
            </a:ln>
          </p:spPr>
          <p:txBody>
            <a:bodyPr/>
            <a:lstStyle/>
            <a:p>
              <a:endParaRPr lang="de-CH"/>
            </a:p>
          </p:txBody>
        </p:sp>
        <p:sp>
          <p:nvSpPr>
            <p:cNvPr id="42" name="Freeform 46"/>
            <p:cNvSpPr>
              <a:spLocks/>
            </p:cNvSpPr>
            <p:nvPr/>
          </p:nvSpPr>
          <p:spPr bwMode="gray">
            <a:xfrm>
              <a:off x="6789738" y="2720975"/>
              <a:ext cx="150812" cy="179388"/>
            </a:xfrm>
            <a:custGeom>
              <a:avLst/>
              <a:gdLst>
                <a:gd name="T0" fmla="*/ 0 w 81"/>
                <a:gd name="T1" fmla="*/ 2147483647 h 97"/>
                <a:gd name="T2" fmla="*/ 2147483647 w 81"/>
                <a:gd name="T3" fmla="*/ 2147483647 h 97"/>
                <a:gd name="T4" fmla="*/ 2147483647 w 81"/>
                <a:gd name="T5" fmla="*/ 2147483647 h 97"/>
                <a:gd name="T6" fmla="*/ 2147483647 w 81"/>
                <a:gd name="T7" fmla="*/ 2147483647 h 97"/>
                <a:gd name="T8" fmla="*/ 2147483647 w 81"/>
                <a:gd name="T9" fmla="*/ 2147483647 h 97"/>
                <a:gd name="T10" fmla="*/ 2147483647 w 81"/>
                <a:gd name="T11" fmla="*/ 2147483647 h 97"/>
                <a:gd name="T12" fmla="*/ 2147483647 w 81"/>
                <a:gd name="T13" fmla="*/ 0 h 97"/>
                <a:gd name="T14" fmla="*/ 2147483647 w 81"/>
                <a:gd name="T15" fmla="*/ 0 h 97"/>
                <a:gd name="T16" fmla="*/ 2147483647 w 81"/>
                <a:gd name="T17" fmla="*/ 2147483647 h 97"/>
                <a:gd name="T18" fmla="*/ 2147483647 w 81"/>
                <a:gd name="T19" fmla="*/ 2147483647 h 97"/>
                <a:gd name="T20" fmla="*/ 0 w 81"/>
                <a:gd name="T21" fmla="*/ 2147483647 h 9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81"/>
                <a:gd name="T34" fmla="*/ 0 h 97"/>
                <a:gd name="T35" fmla="*/ 81 w 81"/>
                <a:gd name="T36" fmla="*/ 97 h 97"/>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81" h="97">
                  <a:moveTo>
                    <a:pt x="0" y="90"/>
                  </a:moveTo>
                  <a:lnTo>
                    <a:pt x="6" y="96"/>
                  </a:lnTo>
                  <a:lnTo>
                    <a:pt x="31" y="90"/>
                  </a:lnTo>
                  <a:lnTo>
                    <a:pt x="31" y="81"/>
                  </a:lnTo>
                  <a:lnTo>
                    <a:pt x="55" y="65"/>
                  </a:lnTo>
                  <a:lnTo>
                    <a:pt x="72" y="41"/>
                  </a:lnTo>
                  <a:lnTo>
                    <a:pt x="80" y="0"/>
                  </a:lnTo>
                  <a:lnTo>
                    <a:pt x="72" y="0"/>
                  </a:lnTo>
                  <a:lnTo>
                    <a:pt x="55" y="41"/>
                  </a:lnTo>
                  <a:lnTo>
                    <a:pt x="22" y="81"/>
                  </a:lnTo>
                  <a:lnTo>
                    <a:pt x="0" y="90"/>
                  </a:lnTo>
                </a:path>
              </a:pathLst>
            </a:custGeom>
            <a:grpFill/>
            <a:ln w="2540" cap="rnd">
              <a:solidFill>
                <a:srgbClr val="FFFFFF"/>
              </a:solidFill>
              <a:round/>
              <a:headEnd type="none" w="sm" len="sm"/>
              <a:tailEnd type="none" w="sm" len="sm"/>
            </a:ln>
          </p:spPr>
          <p:txBody>
            <a:bodyPr/>
            <a:lstStyle/>
            <a:p>
              <a:endParaRPr lang="de-CH"/>
            </a:p>
          </p:txBody>
        </p:sp>
        <p:sp>
          <p:nvSpPr>
            <p:cNvPr id="43" name="Freeform 47"/>
            <p:cNvSpPr>
              <a:spLocks/>
            </p:cNvSpPr>
            <p:nvPr/>
          </p:nvSpPr>
          <p:spPr bwMode="gray">
            <a:xfrm>
              <a:off x="5053013" y="2451100"/>
              <a:ext cx="60325" cy="93663"/>
            </a:xfrm>
            <a:custGeom>
              <a:avLst/>
              <a:gdLst>
                <a:gd name="T0" fmla="*/ 0 w 33"/>
                <a:gd name="T1" fmla="*/ 2147483647 h 50"/>
                <a:gd name="T2" fmla="*/ 2147483647 w 33"/>
                <a:gd name="T3" fmla="*/ 2147483647 h 50"/>
                <a:gd name="T4" fmla="*/ 2147483647 w 33"/>
                <a:gd name="T5" fmla="*/ 2147483647 h 50"/>
                <a:gd name="T6" fmla="*/ 2147483647 w 33"/>
                <a:gd name="T7" fmla="*/ 2147483647 h 50"/>
                <a:gd name="T8" fmla="*/ 2147483647 w 33"/>
                <a:gd name="T9" fmla="*/ 2147483647 h 50"/>
                <a:gd name="T10" fmla="*/ 2147483647 w 33"/>
                <a:gd name="T11" fmla="*/ 2147483647 h 50"/>
                <a:gd name="T12" fmla="*/ 2147483647 w 33"/>
                <a:gd name="T13" fmla="*/ 0 h 50"/>
                <a:gd name="T14" fmla="*/ 2147483647 w 33"/>
                <a:gd name="T15" fmla="*/ 0 h 50"/>
                <a:gd name="T16" fmla="*/ 0 w 33"/>
                <a:gd name="T17" fmla="*/ 2147483647 h 5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3"/>
                <a:gd name="T28" fmla="*/ 0 h 50"/>
                <a:gd name="T29" fmla="*/ 33 w 33"/>
                <a:gd name="T30" fmla="*/ 50 h 5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3" h="50">
                  <a:moveTo>
                    <a:pt x="0" y="16"/>
                  </a:moveTo>
                  <a:lnTo>
                    <a:pt x="7" y="25"/>
                  </a:lnTo>
                  <a:lnTo>
                    <a:pt x="16" y="49"/>
                  </a:lnTo>
                  <a:lnTo>
                    <a:pt x="22" y="40"/>
                  </a:lnTo>
                  <a:lnTo>
                    <a:pt x="32" y="40"/>
                  </a:lnTo>
                  <a:lnTo>
                    <a:pt x="32" y="25"/>
                  </a:lnTo>
                  <a:lnTo>
                    <a:pt x="16" y="0"/>
                  </a:lnTo>
                  <a:lnTo>
                    <a:pt x="7" y="0"/>
                  </a:lnTo>
                  <a:lnTo>
                    <a:pt x="0" y="16"/>
                  </a:lnTo>
                </a:path>
              </a:pathLst>
            </a:custGeom>
            <a:grpFill/>
            <a:ln w="2540" cap="rnd">
              <a:solidFill>
                <a:srgbClr val="FFFFFF"/>
              </a:solidFill>
              <a:round/>
              <a:headEnd/>
              <a:tailEnd/>
            </a:ln>
          </p:spPr>
          <p:txBody>
            <a:bodyPr/>
            <a:lstStyle/>
            <a:p>
              <a:endParaRPr lang="de-CH"/>
            </a:p>
          </p:txBody>
        </p:sp>
        <p:sp>
          <p:nvSpPr>
            <p:cNvPr id="44" name="Freeform 48"/>
            <p:cNvSpPr>
              <a:spLocks/>
            </p:cNvSpPr>
            <p:nvPr/>
          </p:nvSpPr>
          <p:spPr bwMode="gray">
            <a:xfrm>
              <a:off x="5053013" y="2451100"/>
              <a:ext cx="60325" cy="93663"/>
            </a:xfrm>
            <a:custGeom>
              <a:avLst/>
              <a:gdLst>
                <a:gd name="T0" fmla="*/ 0 w 33"/>
                <a:gd name="T1" fmla="*/ 2147483647 h 50"/>
                <a:gd name="T2" fmla="*/ 2147483647 w 33"/>
                <a:gd name="T3" fmla="*/ 2147483647 h 50"/>
                <a:gd name="T4" fmla="*/ 2147483647 w 33"/>
                <a:gd name="T5" fmla="*/ 2147483647 h 50"/>
                <a:gd name="T6" fmla="*/ 2147483647 w 33"/>
                <a:gd name="T7" fmla="*/ 2147483647 h 50"/>
                <a:gd name="T8" fmla="*/ 2147483647 w 33"/>
                <a:gd name="T9" fmla="*/ 2147483647 h 50"/>
                <a:gd name="T10" fmla="*/ 2147483647 w 33"/>
                <a:gd name="T11" fmla="*/ 2147483647 h 50"/>
                <a:gd name="T12" fmla="*/ 2147483647 w 33"/>
                <a:gd name="T13" fmla="*/ 0 h 50"/>
                <a:gd name="T14" fmla="*/ 2147483647 w 33"/>
                <a:gd name="T15" fmla="*/ 0 h 50"/>
                <a:gd name="T16" fmla="*/ 0 w 33"/>
                <a:gd name="T17" fmla="*/ 2147483647 h 5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3"/>
                <a:gd name="T28" fmla="*/ 0 h 50"/>
                <a:gd name="T29" fmla="*/ 33 w 33"/>
                <a:gd name="T30" fmla="*/ 50 h 5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3" h="50">
                  <a:moveTo>
                    <a:pt x="0" y="16"/>
                  </a:moveTo>
                  <a:lnTo>
                    <a:pt x="7" y="25"/>
                  </a:lnTo>
                  <a:lnTo>
                    <a:pt x="16" y="49"/>
                  </a:lnTo>
                  <a:lnTo>
                    <a:pt x="22" y="40"/>
                  </a:lnTo>
                  <a:lnTo>
                    <a:pt x="32" y="40"/>
                  </a:lnTo>
                  <a:lnTo>
                    <a:pt x="32" y="25"/>
                  </a:lnTo>
                  <a:lnTo>
                    <a:pt x="16" y="0"/>
                  </a:lnTo>
                  <a:lnTo>
                    <a:pt x="7" y="0"/>
                  </a:lnTo>
                  <a:lnTo>
                    <a:pt x="0" y="16"/>
                  </a:lnTo>
                </a:path>
              </a:pathLst>
            </a:custGeom>
            <a:grpFill/>
            <a:ln w="2540" cap="rnd">
              <a:solidFill>
                <a:srgbClr val="FFFFFF"/>
              </a:solidFill>
              <a:round/>
              <a:headEnd type="none" w="sm" len="sm"/>
              <a:tailEnd type="none" w="sm" len="sm"/>
            </a:ln>
          </p:spPr>
          <p:txBody>
            <a:bodyPr/>
            <a:lstStyle/>
            <a:p>
              <a:endParaRPr lang="de-CH"/>
            </a:p>
          </p:txBody>
        </p:sp>
        <p:sp>
          <p:nvSpPr>
            <p:cNvPr id="45" name="Freeform 49"/>
            <p:cNvSpPr>
              <a:spLocks/>
            </p:cNvSpPr>
            <p:nvPr/>
          </p:nvSpPr>
          <p:spPr bwMode="gray">
            <a:xfrm>
              <a:off x="5156200" y="2393950"/>
              <a:ext cx="47625" cy="88900"/>
            </a:xfrm>
            <a:custGeom>
              <a:avLst/>
              <a:gdLst>
                <a:gd name="T0" fmla="*/ 0 w 26"/>
                <a:gd name="T1" fmla="*/ 2147483647 h 49"/>
                <a:gd name="T2" fmla="*/ 2147483647 w 26"/>
                <a:gd name="T3" fmla="*/ 2147483647 h 49"/>
                <a:gd name="T4" fmla="*/ 2147483647 w 26"/>
                <a:gd name="T5" fmla="*/ 2147483647 h 49"/>
                <a:gd name="T6" fmla="*/ 2147483647 w 26"/>
                <a:gd name="T7" fmla="*/ 2147483647 h 49"/>
                <a:gd name="T8" fmla="*/ 2147483647 w 26"/>
                <a:gd name="T9" fmla="*/ 2147483647 h 49"/>
                <a:gd name="T10" fmla="*/ 2147483647 w 26"/>
                <a:gd name="T11" fmla="*/ 2147483647 h 49"/>
                <a:gd name="T12" fmla="*/ 2147483647 w 26"/>
                <a:gd name="T13" fmla="*/ 2147483647 h 49"/>
                <a:gd name="T14" fmla="*/ 0 w 26"/>
                <a:gd name="T15" fmla="*/ 0 h 49"/>
                <a:gd name="T16" fmla="*/ 2147483647 w 26"/>
                <a:gd name="T17" fmla="*/ 2147483647 h 49"/>
                <a:gd name="T18" fmla="*/ 2147483647 w 26"/>
                <a:gd name="T19" fmla="*/ 2147483647 h 49"/>
                <a:gd name="T20" fmla="*/ 0 w 26"/>
                <a:gd name="T21" fmla="*/ 2147483647 h 49"/>
                <a:gd name="T22" fmla="*/ 0 w 26"/>
                <a:gd name="T23" fmla="*/ 2147483647 h 4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6"/>
                <a:gd name="T37" fmla="*/ 0 h 49"/>
                <a:gd name="T38" fmla="*/ 26 w 26"/>
                <a:gd name="T39" fmla="*/ 49 h 4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6" h="49">
                  <a:moveTo>
                    <a:pt x="0" y="32"/>
                  </a:moveTo>
                  <a:lnTo>
                    <a:pt x="16" y="41"/>
                  </a:lnTo>
                  <a:lnTo>
                    <a:pt x="16" y="48"/>
                  </a:lnTo>
                  <a:lnTo>
                    <a:pt x="25" y="48"/>
                  </a:lnTo>
                  <a:lnTo>
                    <a:pt x="16" y="23"/>
                  </a:lnTo>
                  <a:lnTo>
                    <a:pt x="16" y="7"/>
                  </a:lnTo>
                  <a:lnTo>
                    <a:pt x="8" y="7"/>
                  </a:lnTo>
                  <a:lnTo>
                    <a:pt x="0" y="0"/>
                  </a:lnTo>
                  <a:lnTo>
                    <a:pt x="8" y="7"/>
                  </a:lnTo>
                  <a:lnTo>
                    <a:pt x="8" y="17"/>
                  </a:lnTo>
                  <a:lnTo>
                    <a:pt x="0" y="17"/>
                  </a:lnTo>
                  <a:lnTo>
                    <a:pt x="0" y="32"/>
                  </a:lnTo>
                </a:path>
              </a:pathLst>
            </a:custGeom>
            <a:grpFill/>
            <a:ln w="2540" cap="rnd">
              <a:solidFill>
                <a:srgbClr val="FFFFFF"/>
              </a:solidFill>
              <a:round/>
              <a:headEnd/>
              <a:tailEnd/>
            </a:ln>
          </p:spPr>
          <p:txBody>
            <a:bodyPr/>
            <a:lstStyle/>
            <a:p>
              <a:endParaRPr lang="de-CH"/>
            </a:p>
          </p:txBody>
        </p:sp>
        <p:sp>
          <p:nvSpPr>
            <p:cNvPr id="46" name="Freeform 50"/>
            <p:cNvSpPr>
              <a:spLocks/>
            </p:cNvSpPr>
            <p:nvPr/>
          </p:nvSpPr>
          <p:spPr bwMode="gray">
            <a:xfrm>
              <a:off x="5156200" y="2393950"/>
              <a:ext cx="47625" cy="88900"/>
            </a:xfrm>
            <a:custGeom>
              <a:avLst/>
              <a:gdLst>
                <a:gd name="T0" fmla="*/ 0 w 26"/>
                <a:gd name="T1" fmla="*/ 2147483647 h 49"/>
                <a:gd name="T2" fmla="*/ 2147483647 w 26"/>
                <a:gd name="T3" fmla="*/ 2147483647 h 49"/>
                <a:gd name="T4" fmla="*/ 2147483647 w 26"/>
                <a:gd name="T5" fmla="*/ 2147483647 h 49"/>
                <a:gd name="T6" fmla="*/ 2147483647 w 26"/>
                <a:gd name="T7" fmla="*/ 2147483647 h 49"/>
                <a:gd name="T8" fmla="*/ 2147483647 w 26"/>
                <a:gd name="T9" fmla="*/ 2147483647 h 49"/>
                <a:gd name="T10" fmla="*/ 2147483647 w 26"/>
                <a:gd name="T11" fmla="*/ 2147483647 h 49"/>
                <a:gd name="T12" fmla="*/ 2147483647 w 26"/>
                <a:gd name="T13" fmla="*/ 2147483647 h 49"/>
                <a:gd name="T14" fmla="*/ 0 w 26"/>
                <a:gd name="T15" fmla="*/ 0 h 49"/>
                <a:gd name="T16" fmla="*/ 2147483647 w 26"/>
                <a:gd name="T17" fmla="*/ 2147483647 h 49"/>
                <a:gd name="T18" fmla="*/ 2147483647 w 26"/>
                <a:gd name="T19" fmla="*/ 2147483647 h 49"/>
                <a:gd name="T20" fmla="*/ 0 w 26"/>
                <a:gd name="T21" fmla="*/ 2147483647 h 49"/>
                <a:gd name="T22" fmla="*/ 0 w 26"/>
                <a:gd name="T23" fmla="*/ 2147483647 h 4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6"/>
                <a:gd name="T37" fmla="*/ 0 h 49"/>
                <a:gd name="T38" fmla="*/ 26 w 26"/>
                <a:gd name="T39" fmla="*/ 49 h 4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6" h="49">
                  <a:moveTo>
                    <a:pt x="0" y="32"/>
                  </a:moveTo>
                  <a:lnTo>
                    <a:pt x="16" y="41"/>
                  </a:lnTo>
                  <a:lnTo>
                    <a:pt x="16" y="48"/>
                  </a:lnTo>
                  <a:lnTo>
                    <a:pt x="25" y="48"/>
                  </a:lnTo>
                  <a:lnTo>
                    <a:pt x="16" y="23"/>
                  </a:lnTo>
                  <a:lnTo>
                    <a:pt x="16" y="7"/>
                  </a:lnTo>
                  <a:lnTo>
                    <a:pt x="8" y="7"/>
                  </a:lnTo>
                  <a:lnTo>
                    <a:pt x="0" y="0"/>
                  </a:lnTo>
                  <a:lnTo>
                    <a:pt x="8" y="7"/>
                  </a:lnTo>
                  <a:lnTo>
                    <a:pt x="8" y="17"/>
                  </a:lnTo>
                  <a:lnTo>
                    <a:pt x="0" y="17"/>
                  </a:lnTo>
                  <a:lnTo>
                    <a:pt x="0" y="32"/>
                  </a:lnTo>
                </a:path>
              </a:pathLst>
            </a:custGeom>
            <a:grpFill/>
            <a:ln w="2540" cap="rnd">
              <a:solidFill>
                <a:srgbClr val="FFFFFF"/>
              </a:solidFill>
              <a:round/>
              <a:headEnd type="none" w="sm" len="sm"/>
              <a:tailEnd type="none" w="sm" len="sm"/>
            </a:ln>
          </p:spPr>
          <p:txBody>
            <a:bodyPr/>
            <a:lstStyle/>
            <a:p>
              <a:endParaRPr lang="de-CH"/>
            </a:p>
          </p:txBody>
        </p:sp>
        <p:sp>
          <p:nvSpPr>
            <p:cNvPr id="47" name="Freeform 51"/>
            <p:cNvSpPr>
              <a:spLocks/>
            </p:cNvSpPr>
            <p:nvPr/>
          </p:nvSpPr>
          <p:spPr bwMode="gray">
            <a:xfrm>
              <a:off x="4740275" y="2960688"/>
              <a:ext cx="131763" cy="61912"/>
            </a:xfrm>
            <a:custGeom>
              <a:avLst/>
              <a:gdLst>
                <a:gd name="T0" fmla="*/ 2147483647 w 72"/>
                <a:gd name="T1" fmla="*/ 2147483647 h 33"/>
                <a:gd name="T2" fmla="*/ 2147483647 w 72"/>
                <a:gd name="T3" fmla="*/ 0 h 33"/>
                <a:gd name="T4" fmla="*/ 2147483647 w 72"/>
                <a:gd name="T5" fmla="*/ 2147483647 h 33"/>
                <a:gd name="T6" fmla="*/ 2147483647 w 72"/>
                <a:gd name="T7" fmla="*/ 0 h 33"/>
                <a:gd name="T8" fmla="*/ 2147483647 w 72"/>
                <a:gd name="T9" fmla="*/ 0 h 33"/>
                <a:gd name="T10" fmla="*/ 0 w 72"/>
                <a:gd name="T11" fmla="*/ 2147483647 h 33"/>
                <a:gd name="T12" fmla="*/ 0 w 72"/>
                <a:gd name="T13" fmla="*/ 2147483647 h 33"/>
                <a:gd name="T14" fmla="*/ 2147483647 w 72"/>
                <a:gd name="T15" fmla="*/ 2147483647 h 33"/>
                <a:gd name="T16" fmla="*/ 2147483647 w 72"/>
                <a:gd name="T17" fmla="*/ 2147483647 h 33"/>
                <a:gd name="T18" fmla="*/ 2147483647 w 72"/>
                <a:gd name="T19" fmla="*/ 2147483647 h 33"/>
                <a:gd name="T20" fmla="*/ 2147483647 w 72"/>
                <a:gd name="T21" fmla="*/ 2147483647 h 3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72"/>
                <a:gd name="T34" fmla="*/ 0 h 33"/>
                <a:gd name="T35" fmla="*/ 72 w 72"/>
                <a:gd name="T36" fmla="*/ 33 h 3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72" h="33">
                  <a:moveTo>
                    <a:pt x="71" y="8"/>
                  </a:moveTo>
                  <a:lnTo>
                    <a:pt x="55" y="0"/>
                  </a:lnTo>
                  <a:lnTo>
                    <a:pt x="40" y="8"/>
                  </a:lnTo>
                  <a:lnTo>
                    <a:pt x="31" y="0"/>
                  </a:lnTo>
                  <a:lnTo>
                    <a:pt x="23" y="0"/>
                  </a:lnTo>
                  <a:lnTo>
                    <a:pt x="0" y="16"/>
                  </a:lnTo>
                  <a:lnTo>
                    <a:pt x="0" y="32"/>
                  </a:lnTo>
                  <a:lnTo>
                    <a:pt x="15" y="32"/>
                  </a:lnTo>
                  <a:lnTo>
                    <a:pt x="46" y="16"/>
                  </a:lnTo>
                  <a:lnTo>
                    <a:pt x="64" y="23"/>
                  </a:lnTo>
                  <a:lnTo>
                    <a:pt x="71" y="8"/>
                  </a:lnTo>
                </a:path>
              </a:pathLst>
            </a:custGeom>
            <a:grpFill/>
            <a:ln w="2540" cap="rnd">
              <a:solidFill>
                <a:srgbClr val="FFFFFF"/>
              </a:solidFill>
              <a:round/>
              <a:headEnd/>
              <a:tailEnd/>
            </a:ln>
          </p:spPr>
          <p:txBody>
            <a:bodyPr/>
            <a:lstStyle/>
            <a:p>
              <a:endParaRPr lang="de-CH"/>
            </a:p>
          </p:txBody>
        </p:sp>
        <p:sp>
          <p:nvSpPr>
            <p:cNvPr id="48" name="Freeform 52"/>
            <p:cNvSpPr>
              <a:spLocks/>
            </p:cNvSpPr>
            <p:nvPr/>
          </p:nvSpPr>
          <p:spPr bwMode="gray">
            <a:xfrm>
              <a:off x="4740275" y="2960688"/>
              <a:ext cx="131763" cy="61912"/>
            </a:xfrm>
            <a:custGeom>
              <a:avLst/>
              <a:gdLst>
                <a:gd name="T0" fmla="*/ 2147483647 w 72"/>
                <a:gd name="T1" fmla="*/ 2147483647 h 33"/>
                <a:gd name="T2" fmla="*/ 2147483647 w 72"/>
                <a:gd name="T3" fmla="*/ 0 h 33"/>
                <a:gd name="T4" fmla="*/ 2147483647 w 72"/>
                <a:gd name="T5" fmla="*/ 2147483647 h 33"/>
                <a:gd name="T6" fmla="*/ 2147483647 w 72"/>
                <a:gd name="T7" fmla="*/ 0 h 33"/>
                <a:gd name="T8" fmla="*/ 2147483647 w 72"/>
                <a:gd name="T9" fmla="*/ 0 h 33"/>
                <a:gd name="T10" fmla="*/ 0 w 72"/>
                <a:gd name="T11" fmla="*/ 2147483647 h 33"/>
                <a:gd name="T12" fmla="*/ 0 w 72"/>
                <a:gd name="T13" fmla="*/ 2147483647 h 33"/>
                <a:gd name="T14" fmla="*/ 2147483647 w 72"/>
                <a:gd name="T15" fmla="*/ 2147483647 h 33"/>
                <a:gd name="T16" fmla="*/ 2147483647 w 72"/>
                <a:gd name="T17" fmla="*/ 2147483647 h 33"/>
                <a:gd name="T18" fmla="*/ 2147483647 w 72"/>
                <a:gd name="T19" fmla="*/ 2147483647 h 33"/>
                <a:gd name="T20" fmla="*/ 2147483647 w 72"/>
                <a:gd name="T21" fmla="*/ 2147483647 h 3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72"/>
                <a:gd name="T34" fmla="*/ 0 h 33"/>
                <a:gd name="T35" fmla="*/ 72 w 72"/>
                <a:gd name="T36" fmla="*/ 33 h 3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72" h="33">
                  <a:moveTo>
                    <a:pt x="71" y="8"/>
                  </a:moveTo>
                  <a:lnTo>
                    <a:pt x="55" y="0"/>
                  </a:lnTo>
                  <a:lnTo>
                    <a:pt x="40" y="8"/>
                  </a:lnTo>
                  <a:lnTo>
                    <a:pt x="31" y="0"/>
                  </a:lnTo>
                  <a:lnTo>
                    <a:pt x="23" y="0"/>
                  </a:lnTo>
                  <a:lnTo>
                    <a:pt x="0" y="16"/>
                  </a:lnTo>
                  <a:lnTo>
                    <a:pt x="0" y="32"/>
                  </a:lnTo>
                  <a:lnTo>
                    <a:pt x="15" y="32"/>
                  </a:lnTo>
                  <a:lnTo>
                    <a:pt x="46" y="16"/>
                  </a:lnTo>
                  <a:lnTo>
                    <a:pt x="64" y="23"/>
                  </a:lnTo>
                  <a:lnTo>
                    <a:pt x="71" y="8"/>
                  </a:lnTo>
                </a:path>
              </a:pathLst>
            </a:custGeom>
            <a:grpFill/>
            <a:ln w="2540" cap="rnd">
              <a:solidFill>
                <a:srgbClr val="FFFFFF"/>
              </a:solidFill>
              <a:round/>
              <a:headEnd type="none" w="sm" len="sm"/>
              <a:tailEnd type="none" w="sm" len="sm"/>
            </a:ln>
          </p:spPr>
          <p:txBody>
            <a:bodyPr/>
            <a:lstStyle/>
            <a:p>
              <a:endParaRPr lang="de-CH"/>
            </a:p>
          </p:txBody>
        </p:sp>
        <p:sp>
          <p:nvSpPr>
            <p:cNvPr id="49" name="Freeform 53"/>
            <p:cNvSpPr>
              <a:spLocks/>
            </p:cNvSpPr>
            <p:nvPr/>
          </p:nvSpPr>
          <p:spPr bwMode="gray">
            <a:xfrm>
              <a:off x="4976813" y="1303338"/>
              <a:ext cx="3860800" cy="1925637"/>
            </a:xfrm>
            <a:custGeom>
              <a:avLst/>
              <a:gdLst>
                <a:gd name="T0" fmla="*/ 2147483647 w 2093"/>
                <a:gd name="T1" fmla="*/ 2147483647 h 1044"/>
                <a:gd name="T2" fmla="*/ 2147483647 w 2093"/>
                <a:gd name="T3" fmla="*/ 2147483647 h 1044"/>
                <a:gd name="T4" fmla="*/ 2147483647 w 2093"/>
                <a:gd name="T5" fmla="*/ 2147483647 h 1044"/>
                <a:gd name="T6" fmla="*/ 2147483647 w 2093"/>
                <a:gd name="T7" fmla="*/ 2147483647 h 1044"/>
                <a:gd name="T8" fmla="*/ 2147483647 w 2093"/>
                <a:gd name="T9" fmla="*/ 2147483647 h 1044"/>
                <a:gd name="T10" fmla="*/ 2147483647 w 2093"/>
                <a:gd name="T11" fmla="*/ 2147483647 h 1044"/>
                <a:gd name="T12" fmla="*/ 2147483647 w 2093"/>
                <a:gd name="T13" fmla="*/ 2147483647 h 1044"/>
                <a:gd name="T14" fmla="*/ 2147483647 w 2093"/>
                <a:gd name="T15" fmla="*/ 2147483647 h 1044"/>
                <a:gd name="T16" fmla="*/ 2147483647 w 2093"/>
                <a:gd name="T17" fmla="*/ 2147483647 h 1044"/>
                <a:gd name="T18" fmla="*/ 2147483647 w 2093"/>
                <a:gd name="T19" fmla="*/ 2147483647 h 1044"/>
                <a:gd name="T20" fmla="*/ 2147483647 w 2093"/>
                <a:gd name="T21" fmla="*/ 2147483647 h 1044"/>
                <a:gd name="T22" fmla="*/ 2147483647 w 2093"/>
                <a:gd name="T23" fmla="*/ 2147483647 h 1044"/>
                <a:gd name="T24" fmla="*/ 2147483647 w 2093"/>
                <a:gd name="T25" fmla="*/ 2147483647 h 1044"/>
                <a:gd name="T26" fmla="*/ 2147483647 w 2093"/>
                <a:gd name="T27" fmla="*/ 2147483647 h 1044"/>
                <a:gd name="T28" fmla="*/ 2147483647 w 2093"/>
                <a:gd name="T29" fmla="*/ 2147483647 h 1044"/>
                <a:gd name="T30" fmla="*/ 2147483647 w 2093"/>
                <a:gd name="T31" fmla="*/ 2147483647 h 1044"/>
                <a:gd name="T32" fmla="*/ 2147483647 w 2093"/>
                <a:gd name="T33" fmla="*/ 2147483647 h 1044"/>
                <a:gd name="T34" fmla="*/ 2147483647 w 2093"/>
                <a:gd name="T35" fmla="*/ 2147483647 h 1044"/>
                <a:gd name="T36" fmla="*/ 0 w 2093"/>
                <a:gd name="T37" fmla="*/ 2147483647 h 1044"/>
                <a:gd name="T38" fmla="*/ 2147483647 w 2093"/>
                <a:gd name="T39" fmla="*/ 2147483647 h 1044"/>
                <a:gd name="T40" fmla="*/ 2147483647 w 2093"/>
                <a:gd name="T41" fmla="*/ 2147483647 h 1044"/>
                <a:gd name="T42" fmla="*/ 2147483647 w 2093"/>
                <a:gd name="T43" fmla="*/ 2147483647 h 1044"/>
                <a:gd name="T44" fmla="*/ 2147483647 w 2093"/>
                <a:gd name="T45" fmla="*/ 2147483647 h 1044"/>
                <a:gd name="T46" fmla="*/ 2147483647 w 2093"/>
                <a:gd name="T47" fmla="*/ 2147483647 h 1044"/>
                <a:gd name="T48" fmla="*/ 2147483647 w 2093"/>
                <a:gd name="T49" fmla="*/ 2147483647 h 1044"/>
                <a:gd name="T50" fmla="*/ 2147483647 w 2093"/>
                <a:gd name="T51" fmla="*/ 2147483647 h 1044"/>
                <a:gd name="T52" fmla="*/ 2147483647 w 2093"/>
                <a:gd name="T53" fmla="*/ 2147483647 h 1044"/>
                <a:gd name="T54" fmla="*/ 2147483647 w 2093"/>
                <a:gd name="T55" fmla="*/ 2147483647 h 1044"/>
                <a:gd name="T56" fmla="*/ 2147483647 w 2093"/>
                <a:gd name="T57" fmla="*/ 2147483647 h 1044"/>
                <a:gd name="T58" fmla="*/ 2147483647 w 2093"/>
                <a:gd name="T59" fmla="*/ 2147483647 h 1044"/>
                <a:gd name="T60" fmla="*/ 2147483647 w 2093"/>
                <a:gd name="T61" fmla="*/ 2147483647 h 1044"/>
                <a:gd name="T62" fmla="*/ 2147483647 w 2093"/>
                <a:gd name="T63" fmla="*/ 2147483647 h 1044"/>
                <a:gd name="T64" fmla="*/ 2147483647 w 2093"/>
                <a:gd name="T65" fmla="*/ 2147483647 h 1044"/>
                <a:gd name="T66" fmla="*/ 2147483647 w 2093"/>
                <a:gd name="T67" fmla="*/ 2147483647 h 1044"/>
                <a:gd name="T68" fmla="*/ 2147483647 w 2093"/>
                <a:gd name="T69" fmla="*/ 2147483647 h 1044"/>
                <a:gd name="T70" fmla="*/ 2147483647 w 2093"/>
                <a:gd name="T71" fmla="*/ 2147483647 h 1044"/>
                <a:gd name="T72" fmla="*/ 2147483647 w 2093"/>
                <a:gd name="T73" fmla="*/ 2147483647 h 1044"/>
                <a:gd name="T74" fmla="*/ 2147483647 w 2093"/>
                <a:gd name="T75" fmla="*/ 2147483647 h 1044"/>
                <a:gd name="T76" fmla="*/ 2147483647 w 2093"/>
                <a:gd name="T77" fmla="*/ 2147483647 h 1044"/>
                <a:gd name="T78" fmla="*/ 2147483647 w 2093"/>
                <a:gd name="T79" fmla="*/ 2147483647 h 1044"/>
                <a:gd name="T80" fmla="*/ 2147483647 w 2093"/>
                <a:gd name="T81" fmla="*/ 2147483647 h 1044"/>
                <a:gd name="T82" fmla="*/ 2147483647 w 2093"/>
                <a:gd name="T83" fmla="*/ 2147483647 h 1044"/>
                <a:gd name="T84" fmla="*/ 2147483647 w 2093"/>
                <a:gd name="T85" fmla="*/ 2147483647 h 1044"/>
                <a:gd name="T86" fmla="*/ 2147483647 w 2093"/>
                <a:gd name="T87" fmla="*/ 2147483647 h 1044"/>
                <a:gd name="T88" fmla="*/ 2147483647 w 2093"/>
                <a:gd name="T89" fmla="*/ 2147483647 h 1044"/>
                <a:gd name="T90" fmla="*/ 2147483647 w 2093"/>
                <a:gd name="T91" fmla="*/ 2147483647 h 1044"/>
                <a:gd name="T92" fmla="*/ 2147483647 w 2093"/>
                <a:gd name="T93" fmla="*/ 2147483647 h 1044"/>
                <a:gd name="T94" fmla="*/ 2147483647 w 2093"/>
                <a:gd name="T95" fmla="*/ 2147483647 h 1044"/>
                <a:gd name="T96" fmla="*/ 2147483647 w 2093"/>
                <a:gd name="T97" fmla="*/ 2147483647 h 1044"/>
                <a:gd name="T98" fmla="*/ 2147483647 w 2093"/>
                <a:gd name="T99" fmla="*/ 2147483647 h 1044"/>
                <a:gd name="T100" fmla="*/ 2147483647 w 2093"/>
                <a:gd name="T101" fmla="*/ 2147483647 h 1044"/>
                <a:gd name="T102" fmla="*/ 2147483647 w 2093"/>
                <a:gd name="T103" fmla="*/ 2147483647 h 1044"/>
                <a:gd name="T104" fmla="*/ 2147483647 w 2093"/>
                <a:gd name="T105" fmla="*/ 2147483647 h 1044"/>
                <a:gd name="T106" fmla="*/ 2147483647 w 2093"/>
                <a:gd name="T107" fmla="*/ 2147483647 h 1044"/>
                <a:gd name="T108" fmla="*/ 2147483647 w 2093"/>
                <a:gd name="T109" fmla="*/ 2147483647 h 1044"/>
                <a:gd name="T110" fmla="*/ 2147483647 w 2093"/>
                <a:gd name="T111" fmla="*/ 2147483647 h 1044"/>
                <a:gd name="T112" fmla="*/ 2147483647 w 2093"/>
                <a:gd name="T113" fmla="*/ 2147483647 h 1044"/>
                <a:gd name="T114" fmla="*/ 2147483647 w 2093"/>
                <a:gd name="T115" fmla="*/ 2147483647 h 1044"/>
                <a:gd name="T116" fmla="*/ 2147483647 w 2093"/>
                <a:gd name="T117" fmla="*/ 2147483647 h 1044"/>
                <a:gd name="T118" fmla="*/ 2147483647 w 2093"/>
                <a:gd name="T119" fmla="*/ 2147483647 h 1044"/>
                <a:gd name="T120" fmla="*/ 2147483647 w 2093"/>
                <a:gd name="T121" fmla="*/ 2147483647 h 1044"/>
                <a:gd name="T122" fmla="*/ 2147483647 w 2093"/>
                <a:gd name="T123" fmla="*/ 2147483647 h 1044"/>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2093"/>
                <a:gd name="T187" fmla="*/ 0 h 1044"/>
                <a:gd name="T188" fmla="*/ 2093 w 2093"/>
                <a:gd name="T189" fmla="*/ 1044 h 1044"/>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2093" h="1044">
                  <a:moveTo>
                    <a:pt x="1063" y="194"/>
                  </a:moveTo>
                  <a:lnTo>
                    <a:pt x="1055" y="201"/>
                  </a:lnTo>
                  <a:lnTo>
                    <a:pt x="1063" y="218"/>
                  </a:lnTo>
                  <a:lnTo>
                    <a:pt x="1030" y="235"/>
                  </a:lnTo>
                  <a:lnTo>
                    <a:pt x="1023" y="235"/>
                  </a:lnTo>
                  <a:lnTo>
                    <a:pt x="1030" y="210"/>
                  </a:lnTo>
                  <a:lnTo>
                    <a:pt x="1111" y="138"/>
                  </a:lnTo>
                  <a:lnTo>
                    <a:pt x="1111" y="88"/>
                  </a:lnTo>
                  <a:lnTo>
                    <a:pt x="1080" y="57"/>
                  </a:lnTo>
                  <a:lnTo>
                    <a:pt x="1038" y="57"/>
                  </a:lnTo>
                  <a:lnTo>
                    <a:pt x="1038" y="73"/>
                  </a:lnTo>
                  <a:lnTo>
                    <a:pt x="1014" y="73"/>
                  </a:lnTo>
                  <a:lnTo>
                    <a:pt x="1030" y="41"/>
                  </a:lnTo>
                  <a:lnTo>
                    <a:pt x="989" y="33"/>
                  </a:lnTo>
                  <a:lnTo>
                    <a:pt x="1014" y="16"/>
                  </a:lnTo>
                  <a:lnTo>
                    <a:pt x="989" y="0"/>
                  </a:lnTo>
                  <a:lnTo>
                    <a:pt x="949" y="41"/>
                  </a:lnTo>
                  <a:lnTo>
                    <a:pt x="949" y="73"/>
                  </a:lnTo>
                  <a:lnTo>
                    <a:pt x="924" y="73"/>
                  </a:lnTo>
                  <a:lnTo>
                    <a:pt x="852" y="88"/>
                  </a:lnTo>
                  <a:lnTo>
                    <a:pt x="787" y="128"/>
                  </a:lnTo>
                  <a:lnTo>
                    <a:pt x="762" y="162"/>
                  </a:lnTo>
                  <a:lnTo>
                    <a:pt x="769" y="201"/>
                  </a:lnTo>
                  <a:lnTo>
                    <a:pt x="682" y="218"/>
                  </a:lnTo>
                  <a:lnTo>
                    <a:pt x="688" y="266"/>
                  </a:lnTo>
                  <a:lnTo>
                    <a:pt x="713" y="290"/>
                  </a:lnTo>
                  <a:lnTo>
                    <a:pt x="697" y="299"/>
                  </a:lnTo>
                  <a:lnTo>
                    <a:pt x="673" y="266"/>
                  </a:lnTo>
                  <a:lnTo>
                    <a:pt x="648" y="259"/>
                  </a:lnTo>
                  <a:lnTo>
                    <a:pt x="640" y="266"/>
                  </a:lnTo>
                  <a:lnTo>
                    <a:pt x="625" y="250"/>
                  </a:lnTo>
                  <a:lnTo>
                    <a:pt x="608" y="235"/>
                  </a:lnTo>
                  <a:lnTo>
                    <a:pt x="608" y="243"/>
                  </a:lnTo>
                  <a:lnTo>
                    <a:pt x="616" y="266"/>
                  </a:lnTo>
                  <a:lnTo>
                    <a:pt x="591" y="307"/>
                  </a:lnTo>
                  <a:lnTo>
                    <a:pt x="608" y="340"/>
                  </a:lnTo>
                  <a:lnTo>
                    <a:pt x="600" y="372"/>
                  </a:lnTo>
                  <a:lnTo>
                    <a:pt x="600" y="396"/>
                  </a:lnTo>
                  <a:lnTo>
                    <a:pt x="608" y="405"/>
                  </a:lnTo>
                  <a:lnTo>
                    <a:pt x="616" y="446"/>
                  </a:lnTo>
                  <a:lnTo>
                    <a:pt x="567" y="486"/>
                  </a:lnTo>
                  <a:lnTo>
                    <a:pt x="560" y="477"/>
                  </a:lnTo>
                  <a:lnTo>
                    <a:pt x="591" y="437"/>
                  </a:lnTo>
                  <a:lnTo>
                    <a:pt x="600" y="412"/>
                  </a:lnTo>
                  <a:lnTo>
                    <a:pt x="585" y="396"/>
                  </a:lnTo>
                  <a:lnTo>
                    <a:pt x="585" y="315"/>
                  </a:lnTo>
                  <a:lnTo>
                    <a:pt x="576" y="299"/>
                  </a:lnTo>
                  <a:lnTo>
                    <a:pt x="585" y="250"/>
                  </a:lnTo>
                  <a:lnTo>
                    <a:pt x="567" y="243"/>
                  </a:lnTo>
                  <a:lnTo>
                    <a:pt x="576" y="235"/>
                  </a:lnTo>
                  <a:lnTo>
                    <a:pt x="567" y="218"/>
                  </a:lnTo>
                  <a:lnTo>
                    <a:pt x="551" y="225"/>
                  </a:lnTo>
                  <a:lnTo>
                    <a:pt x="511" y="331"/>
                  </a:lnTo>
                  <a:lnTo>
                    <a:pt x="511" y="372"/>
                  </a:lnTo>
                  <a:lnTo>
                    <a:pt x="535" y="405"/>
                  </a:lnTo>
                  <a:lnTo>
                    <a:pt x="535" y="421"/>
                  </a:lnTo>
                  <a:lnTo>
                    <a:pt x="511" y="405"/>
                  </a:lnTo>
                  <a:lnTo>
                    <a:pt x="414" y="340"/>
                  </a:lnTo>
                  <a:lnTo>
                    <a:pt x="405" y="356"/>
                  </a:lnTo>
                  <a:lnTo>
                    <a:pt x="438" y="396"/>
                  </a:lnTo>
                  <a:lnTo>
                    <a:pt x="421" y="405"/>
                  </a:lnTo>
                  <a:lnTo>
                    <a:pt x="414" y="396"/>
                  </a:lnTo>
                  <a:lnTo>
                    <a:pt x="364" y="412"/>
                  </a:lnTo>
                  <a:lnTo>
                    <a:pt x="356" y="427"/>
                  </a:lnTo>
                  <a:lnTo>
                    <a:pt x="349" y="412"/>
                  </a:lnTo>
                  <a:lnTo>
                    <a:pt x="349" y="396"/>
                  </a:lnTo>
                  <a:lnTo>
                    <a:pt x="267" y="446"/>
                  </a:lnTo>
                  <a:lnTo>
                    <a:pt x="267" y="461"/>
                  </a:lnTo>
                  <a:lnTo>
                    <a:pt x="250" y="469"/>
                  </a:lnTo>
                  <a:lnTo>
                    <a:pt x="227" y="452"/>
                  </a:lnTo>
                  <a:lnTo>
                    <a:pt x="250" y="437"/>
                  </a:lnTo>
                  <a:lnTo>
                    <a:pt x="243" y="412"/>
                  </a:lnTo>
                  <a:lnTo>
                    <a:pt x="210" y="405"/>
                  </a:lnTo>
                  <a:lnTo>
                    <a:pt x="219" y="421"/>
                  </a:lnTo>
                  <a:lnTo>
                    <a:pt x="219" y="461"/>
                  </a:lnTo>
                  <a:lnTo>
                    <a:pt x="227" y="477"/>
                  </a:lnTo>
                  <a:lnTo>
                    <a:pt x="219" y="493"/>
                  </a:lnTo>
                  <a:lnTo>
                    <a:pt x="194" y="486"/>
                  </a:lnTo>
                  <a:lnTo>
                    <a:pt x="162" y="509"/>
                  </a:lnTo>
                  <a:lnTo>
                    <a:pt x="178" y="542"/>
                  </a:lnTo>
                  <a:lnTo>
                    <a:pt x="128" y="526"/>
                  </a:lnTo>
                  <a:lnTo>
                    <a:pt x="122" y="533"/>
                  </a:lnTo>
                  <a:lnTo>
                    <a:pt x="138" y="558"/>
                  </a:lnTo>
                  <a:lnTo>
                    <a:pt x="122" y="558"/>
                  </a:lnTo>
                  <a:lnTo>
                    <a:pt x="97" y="542"/>
                  </a:lnTo>
                  <a:lnTo>
                    <a:pt x="97" y="493"/>
                  </a:lnTo>
                  <a:lnTo>
                    <a:pt x="73" y="477"/>
                  </a:lnTo>
                  <a:lnTo>
                    <a:pt x="63" y="461"/>
                  </a:lnTo>
                  <a:lnTo>
                    <a:pt x="81" y="469"/>
                  </a:lnTo>
                  <a:lnTo>
                    <a:pt x="147" y="493"/>
                  </a:lnTo>
                  <a:lnTo>
                    <a:pt x="187" y="469"/>
                  </a:lnTo>
                  <a:lnTo>
                    <a:pt x="178" y="446"/>
                  </a:lnTo>
                  <a:lnTo>
                    <a:pt x="128" y="396"/>
                  </a:lnTo>
                  <a:lnTo>
                    <a:pt x="81" y="380"/>
                  </a:lnTo>
                  <a:lnTo>
                    <a:pt x="81" y="372"/>
                  </a:lnTo>
                  <a:lnTo>
                    <a:pt x="63" y="364"/>
                  </a:lnTo>
                  <a:lnTo>
                    <a:pt x="48" y="372"/>
                  </a:lnTo>
                  <a:lnTo>
                    <a:pt x="23" y="396"/>
                  </a:lnTo>
                  <a:lnTo>
                    <a:pt x="23" y="421"/>
                  </a:lnTo>
                  <a:lnTo>
                    <a:pt x="41" y="437"/>
                  </a:lnTo>
                  <a:lnTo>
                    <a:pt x="32" y="461"/>
                  </a:lnTo>
                  <a:lnTo>
                    <a:pt x="41" y="501"/>
                  </a:lnTo>
                  <a:lnTo>
                    <a:pt x="32" y="526"/>
                  </a:lnTo>
                  <a:lnTo>
                    <a:pt x="48" y="551"/>
                  </a:lnTo>
                  <a:lnTo>
                    <a:pt x="41" y="566"/>
                  </a:lnTo>
                  <a:lnTo>
                    <a:pt x="57" y="583"/>
                  </a:lnTo>
                  <a:lnTo>
                    <a:pt x="57" y="591"/>
                  </a:lnTo>
                  <a:lnTo>
                    <a:pt x="32" y="632"/>
                  </a:lnTo>
                  <a:lnTo>
                    <a:pt x="8" y="648"/>
                  </a:lnTo>
                  <a:lnTo>
                    <a:pt x="16" y="648"/>
                  </a:lnTo>
                  <a:lnTo>
                    <a:pt x="32" y="663"/>
                  </a:lnTo>
                  <a:lnTo>
                    <a:pt x="16" y="679"/>
                  </a:lnTo>
                  <a:lnTo>
                    <a:pt x="8" y="688"/>
                  </a:lnTo>
                  <a:lnTo>
                    <a:pt x="0" y="688"/>
                  </a:lnTo>
                  <a:lnTo>
                    <a:pt x="8" y="713"/>
                  </a:lnTo>
                  <a:lnTo>
                    <a:pt x="8" y="720"/>
                  </a:lnTo>
                  <a:lnTo>
                    <a:pt x="8" y="736"/>
                  </a:lnTo>
                  <a:lnTo>
                    <a:pt x="16" y="753"/>
                  </a:lnTo>
                  <a:lnTo>
                    <a:pt x="41" y="760"/>
                  </a:lnTo>
                  <a:lnTo>
                    <a:pt x="48" y="769"/>
                  </a:lnTo>
                  <a:lnTo>
                    <a:pt x="48" y="785"/>
                  </a:lnTo>
                  <a:lnTo>
                    <a:pt x="63" y="810"/>
                  </a:lnTo>
                  <a:lnTo>
                    <a:pt x="73" y="810"/>
                  </a:lnTo>
                  <a:lnTo>
                    <a:pt x="63" y="825"/>
                  </a:lnTo>
                  <a:lnTo>
                    <a:pt x="57" y="818"/>
                  </a:lnTo>
                  <a:lnTo>
                    <a:pt x="57" y="825"/>
                  </a:lnTo>
                  <a:lnTo>
                    <a:pt x="63" y="841"/>
                  </a:lnTo>
                  <a:lnTo>
                    <a:pt x="88" y="841"/>
                  </a:lnTo>
                  <a:lnTo>
                    <a:pt x="97" y="850"/>
                  </a:lnTo>
                  <a:lnTo>
                    <a:pt x="88" y="850"/>
                  </a:lnTo>
                  <a:lnTo>
                    <a:pt x="97" y="859"/>
                  </a:lnTo>
                  <a:lnTo>
                    <a:pt x="105" y="859"/>
                  </a:lnTo>
                  <a:lnTo>
                    <a:pt x="113" y="874"/>
                  </a:lnTo>
                  <a:lnTo>
                    <a:pt x="122" y="882"/>
                  </a:lnTo>
                  <a:lnTo>
                    <a:pt x="128" y="874"/>
                  </a:lnTo>
                  <a:lnTo>
                    <a:pt x="170" y="899"/>
                  </a:lnTo>
                  <a:lnTo>
                    <a:pt x="162" y="931"/>
                  </a:lnTo>
                  <a:lnTo>
                    <a:pt x="153" y="922"/>
                  </a:lnTo>
                  <a:lnTo>
                    <a:pt x="147" y="931"/>
                  </a:lnTo>
                  <a:lnTo>
                    <a:pt x="147" y="947"/>
                  </a:lnTo>
                  <a:lnTo>
                    <a:pt x="153" y="939"/>
                  </a:lnTo>
                  <a:lnTo>
                    <a:pt x="162" y="947"/>
                  </a:lnTo>
                  <a:lnTo>
                    <a:pt x="138" y="955"/>
                  </a:lnTo>
                  <a:lnTo>
                    <a:pt x="147" y="962"/>
                  </a:lnTo>
                  <a:lnTo>
                    <a:pt x="128" y="980"/>
                  </a:lnTo>
                  <a:lnTo>
                    <a:pt x="162" y="1012"/>
                  </a:lnTo>
                  <a:lnTo>
                    <a:pt x="202" y="1012"/>
                  </a:lnTo>
                  <a:lnTo>
                    <a:pt x="219" y="1021"/>
                  </a:lnTo>
                  <a:lnTo>
                    <a:pt x="234" y="1021"/>
                  </a:lnTo>
                  <a:lnTo>
                    <a:pt x="250" y="1036"/>
                  </a:lnTo>
                  <a:lnTo>
                    <a:pt x="259" y="1044"/>
                  </a:lnTo>
                  <a:lnTo>
                    <a:pt x="267" y="1044"/>
                  </a:lnTo>
                  <a:lnTo>
                    <a:pt x="275" y="1036"/>
                  </a:lnTo>
                  <a:lnTo>
                    <a:pt x="259" y="1021"/>
                  </a:lnTo>
                  <a:lnTo>
                    <a:pt x="259" y="1002"/>
                  </a:lnTo>
                  <a:lnTo>
                    <a:pt x="250" y="987"/>
                  </a:lnTo>
                  <a:lnTo>
                    <a:pt x="267" y="962"/>
                  </a:lnTo>
                  <a:lnTo>
                    <a:pt x="275" y="971"/>
                  </a:lnTo>
                  <a:lnTo>
                    <a:pt x="284" y="962"/>
                  </a:lnTo>
                  <a:lnTo>
                    <a:pt x="284" y="955"/>
                  </a:lnTo>
                  <a:lnTo>
                    <a:pt x="275" y="955"/>
                  </a:lnTo>
                  <a:lnTo>
                    <a:pt x="284" y="947"/>
                  </a:lnTo>
                  <a:lnTo>
                    <a:pt x="275" y="931"/>
                  </a:lnTo>
                  <a:lnTo>
                    <a:pt x="259" y="931"/>
                  </a:lnTo>
                  <a:lnTo>
                    <a:pt x="250" y="915"/>
                  </a:lnTo>
                  <a:lnTo>
                    <a:pt x="259" y="874"/>
                  </a:lnTo>
                  <a:lnTo>
                    <a:pt x="275" y="890"/>
                  </a:lnTo>
                  <a:lnTo>
                    <a:pt x="284" y="890"/>
                  </a:lnTo>
                  <a:lnTo>
                    <a:pt x="275" y="874"/>
                  </a:lnTo>
                  <a:lnTo>
                    <a:pt x="299" y="850"/>
                  </a:lnTo>
                  <a:lnTo>
                    <a:pt x="315" y="859"/>
                  </a:lnTo>
                  <a:lnTo>
                    <a:pt x="324" y="850"/>
                  </a:lnTo>
                  <a:lnTo>
                    <a:pt x="340" y="859"/>
                  </a:lnTo>
                  <a:lnTo>
                    <a:pt x="364" y="874"/>
                  </a:lnTo>
                  <a:lnTo>
                    <a:pt x="381" y="865"/>
                  </a:lnTo>
                  <a:lnTo>
                    <a:pt x="398" y="865"/>
                  </a:lnTo>
                  <a:lnTo>
                    <a:pt x="405" y="874"/>
                  </a:lnTo>
                  <a:lnTo>
                    <a:pt x="438" y="874"/>
                  </a:lnTo>
                  <a:lnTo>
                    <a:pt x="446" y="859"/>
                  </a:lnTo>
                  <a:lnTo>
                    <a:pt x="421" y="850"/>
                  </a:lnTo>
                  <a:lnTo>
                    <a:pt x="438" y="841"/>
                  </a:lnTo>
                  <a:lnTo>
                    <a:pt x="429" y="834"/>
                  </a:lnTo>
                  <a:lnTo>
                    <a:pt x="438" y="825"/>
                  </a:lnTo>
                  <a:lnTo>
                    <a:pt x="438" y="800"/>
                  </a:lnTo>
                  <a:lnTo>
                    <a:pt x="454" y="810"/>
                  </a:lnTo>
                  <a:lnTo>
                    <a:pt x="526" y="785"/>
                  </a:lnTo>
                  <a:lnTo>
                    <a:pt x="526" y="778"/>
                  </a:lnTo>
                  <a:lnTo>
                    <a:pt x="535" y="778"/>
                  </a:lnTo>
                  <a:lnTo>
                    <a:pt x="560" y="778"/>
                  </a:lnTo>
                  <a:lnTo>
                    <a:pt x="567" y="794"/>
                  </a:lnTo>
                  <a:lnTo>
                    <a:pt x="567" y="800"/>
                  </a:lnTo>
                  <a:lnTo>
                    <a:pt x="576" y="800"/>
                  </a:lnTo>
                  <a:lnTo>
                    <a:pt x="591" y="810"/>
                  </a:lnTo>
                  <a:lnTo>
                    <a:pt x="591" y="818"/>
                  </a:lnTo>
                  <a:lnTo>
                    <a:pt x="608" y="818"/>
                  </a:lnTo>
                  <a:lnTo>
                    <a:pt x="625" y="800"/>
                  </a:lnTo>
                  <a:lnTo>
                    <a:pt x="640" y="794"/>
                  </a:lnTo>
                  <a:lnTo>
                    <a:pt x="648" y="818"/>
                  </a:lnTo>
                  <a:lnTo>
                    <a:pt x="682" y="874"/>
                  </a:lnTo>
                  <a:lnTo>
                    <a:pt x="688" y="859"/>
                  </a:lnTo>
                  <a:lnTo>
                    <a:pt x="697" y="874"/>
                  </a:lnTo>
                  <a:lnTo>
                    <a:pt x="722" y="865"/>
                  </a:lnTo>
                  <a:lnTo>
                    <a:pt x="747" y="890"/>
                  </a:lnTo>
                  <a:lnTo>
                    <a:pt x="762" y="899"/>
                  </a:lnTo>
                  <a:lnTo>
                    <a:pt x="762" y="890"/>
                  </a:lnTo>
                  <a:lnTo>
                    <a:pt x="778" y="907"/>
                  </a:lnTo>
                  <a:lnTo>
                    <a:pt x="787" y="899"/>
                  </a:lnTo>
                  <a:lnTo>
                    <a:pt x="827" y="874"/>
                  </a:lnTo>
                  <a:lnTo>
                    <a:pt x="859" y="882"/>
                  </a:lnTo>
                  <a:lnTo>
                    <a:pt x="875" y="890"/>
                  </a:lnTo>
                  <a:lnTo>
                    <a:pt x="908" y="890"/>
                  </a:lnTo>
                  <a:lnTo>
                    <a:pt x="908" y="859"/>
                  </a:lnTo>
                  <a:lnTo>
                    <a:pt x="924" y="850"/>
                  </a:lnTo>
                  <a:lnTo>
                    <a:pt x="958" y="859"/>
                  </a:lnTo>
                  <a:lnTo>
                    <a:pt x="973" y="882"/>
                  </a:lnTo>
                  <a:lnTo>
                    <a:pt x="983" y="882"/>
                  </a:lnTo>
                  <a:lnTo>
                    <a:pt x="998" y="874"/>
                  </a:lnTo>
                  <a:lnTo>
                    <a:pt x="1046" y="899"/>
                  </a:lnTo>
                  <a:lnTo>
                    <a:pt x="1070" y="907"/>
                  </a:lnTo>
                  <a:lnTo>
                    <a:pt x="1103" y="899"/>
                  </a:lnTo>
                  <a:lnTo>
                    <a:pt x="1120" y="882"/>
                  </a:lnTo>
                  <a:lnTo>
                    <a:pt x="1144" y="890"/>
                  </a:lnTo>
                  <a:lnTo>
                    <a:pt x="1160" y="899"/>
                  </a:lnTo>
                  <a:lnTo>
                    <a:pt x="1185" y="890"/>
                  </a:lnTo>
                  <a:lnTo>
                    <a:pt x="1192" y="859"/>
                  </a:lnTo>
                  <a:lnTo>
                    <a:pt x="1200" y="850"/>
                  </a:lnTo>
                  <a:lnTo>
                    <a:pt x="1200" y="841"/>
                  </a:lnTo>
                  <a:lnTo>
                    <a:pt x="1192" y="841"/>
                  </a:lnTo>
                  <a:lnTo>
                    <a:pt x="1200" y="825"/>
                  </a:lnTo>
                  <a:lnTo>
                    <a:pt x="1232" y="818"/>
                  </a:lnTo>
                  <a:lnTo>
                    <a:pt x="1257" y="825"/>
                  </a:lnTo>
                  <a:lnTo>
                    <a:pt x="1272" y="841"/>
                  </a:lnTo>
                  <a:lnTo>
                    <a:pt x="1290" y="899"/>
                  </a:lnTo>
                  <a:lnTo>
                    <a:pt x="1306" y="899"/>
                  </a:lnTo>
                  <a:lnTo>
                    <a:pt x="1331" y="915"/>
                  </a:lnTo>
                  <a:lnTo>
                    <a:pt x="1331" y="931"/>
                  </a:lnTo>
                  <a:lnTo>
                    <a:pt x="1347" y="931"/>
                  </a:lnTo>
                  <a:lnTo>
                    <a:pt x="1379" y="922"/>
                  </a:lnTo>
                  <a:lnTo>
                    <a:pt x="1379" y="939"/>
                  </a:lnTo>
                  <a:lnTo>
                    <a:pt x="1356" y="987"/>
                  </a:lnTo>
                  <a:lnTo>
                    <a:pt x="1347" y="980"/>
                  </a:lnTo>
                  <a:lnTo>
                    <a:pt x="1331" y="987"/>
                  </a:lnTo>
                  <a:lnTo>
                    <a:pt x="1331" y="1027"/>
                  </a:lnTo>
                  <a:lnTo>
                    <a:pt x="1337" y="1012"/>
                  </a:lnTo>
                  <a:lnTo>
                    <a:pt x="1347" y="1012"/>
                  </a:lnTo>
                  <a:lnTo>
                    <a:pt x="1347" y="1021"/>
                  </a:lnTo>
                  <a:lnTo>
                    <a:pt x="1356" y="1027"/>
                  </a:lnTo>
                  <a:lnTo>
                    <a:pt x="1379" y="1012"/>
                  </a:lnTo>
                  <a:lnTo>
                    <a:pt x="1452" y="922"/>
                  </a:lnTo>
                  <a:lnTo>
                    <a:pt x="1452" y="865"/>
                  </a:lnTo>
                  <a:lnTo>
                    <a:pt x="1461" y="850"/>
                  </a:lnTo>
                  <a:lnTo>
                    <a:pt x="1461" y="825"/>
                  </a:lnTo>
                  <a:lnTo>
                    <a:pt x="1443" y="800"/>
                  </a:lnTo>
                  <a:lnTo>
                    <a:pt x="1436" y="800"/>
                  </a:lnTo>
                  <a:lnTo>
                    <a:pt x="1428" y="818"/>
                  </a:lnTo>
                  <a:lnTo>
                    <a:pt x="1411" y="818"/>
                  </a:lnTo>
                  <a:lnTo>
                    <a:pt x="1419" y="800"/>
                  </a:lnTo>
                  <a:lnTo>
                    <a:pt x="1411" y="800"/>
                  </a:lnTo>
                  <a:lnTo>
                    <a:pt x="1403" y="794"/>
                  </a:lnTo>
                  <a:lnTo>
                    <a:pt x="1387" y="794"/>
                  </a:lnTo>
                  <a:lnTo>
                    <a:pt x="1387" y="785"/>
                  </a:lnTo>
                  <a:lnTo>
                    <a:pt x="1484" y="688"/>
                  </a:lnTo>
                  <a:lnTo>
                    <a:pt x="1518" y="679"/>
                  </a:lnTo>
                  <a:lnTo>
                    <a:pt x="1524" y="688"/>
                  </a:lnTo>
                  <a:lnTo>
                    <a:pt x="1533" y="679"/>
                  </a:lnTo>
                  <a:lnTo>
                    <a:pt x="1558" y="688"/>
                  </a:lnTo>
                  <a:lnTo>
                    <a:pt x="1565" y="672"/>
                  </a:lnTo>
                  <a:lnTo>
                    <a:pt x="1590" y="679"/>
                  </a:lnTo>
                  <a:lnTo>
                    <a:pt x="1598" y="679"/>
                  </a:lnTo>
                  <a:lnTo>
                    <a:pt x="1590" y="688"/>
                  </a:lnTo>
                  <a:lnTo>
                    <a:pt x="1590" y="695"/>
                  </a:lnTo>
                  <a:lnTo>
                    <a:pt x="1638" y="688"/>
                  </a:lnTo>
                  <a:lnTo>
                    <a:pt x="1630" y="679"/>
                  </a:lnTo>
                  <a:lnTo>
                    <a:pt x="1663" y="623"/>
                  </a:lnTo>
                  <a:lnTo>
                    <a:pt x="1704" y="614"/>
                  </a:lnTo>
                  <a:lnTo>
                    <a:pt x="1704" y="632"/>
                  </a:lnTo>
                  <a:lnTo>
                    <a:pt x="1704" y="648"/>
                  </a:lnTo>
                  <a:lnTo>
                    <a:pt x="1744" y="623"/>
                  </a:lnTo>
                  <a:lnTo>
                    <a:pt x="1744" y="598"/>
                  </a:lnTo>
                  <a:lnTo>
                    <a:pt x="1760" y="598"/>
                  </a:lnTo>
                  <a:lnTo>
                    <a:pt x="1754" y="608"/>
                  </a:lnTo>
                  <a:lnTo>
                    <a:pt x="1744" y="648"/>
                  </a:lnTo>
                  <a:lnTo>
                    <a:pt x="1729" y="655"/>
                  </a:lnTo>
                  <a:lnTo>
                    <a:pt x="1679" y="713"/>
                  </a:lnTo>
                  <a:lnTo>
                    <a:pt x="1663" y="720"/>
                  </a:lnTo>
                  <a:lnTo>
                    <a:pt x="1646" y="778"/>
                  </a:lnTo>
                  <a:lnTo>
                    <a:pt x="1663" y="874"/>
                  </a:lnTo>
                  <a:lnTo>
                    <a:pt x="1679" y="859"/>
                  </a:lnTo>
                  <a:lnTo>
                    <a:pt x="1704" y="825"/>
                  </a:lnTo>
                  <a:lnTo>
                    <a:pt x="1704" y="800"/>
                  </a:lnTo>
                  <a:lnTo>
                    <a:pt x="1711" y="800"/>
                  </a:lnTo>
                  <a:lnTo>
                    <a:pt x="1729" y="794"/>
                  </a:lnTo>
                  <a:lnTo>
                    <a:pt x="1729" y="769"/>
                  </a:lnTo>
                  <a:lnTo>
                    <a:pt x="1735" y="760"/>
                  </a:lnTo>
                  <a:lnTo>
                    <a:pt x="1744" y="760"/>
                  </a:lnTo>
                  <a:lnTo>
                    <a:pt x="1744" y="745"/>
                  </a:lnTo>
                  <a:lnTo>
                    <a:pt x="1744" y="728"/>
                  </a:lnTo>
                  <a:lnTo>
                    <a:pt x="1729" y="713"/>
                  </a:lnTo>
                  <a:lnTo>
                    <a:pt x="1744" y="688"/>
                  </a:lnTo>
                  <a:lnTo>
                    <a:pt x="1744" y="672"/>
                  </a:lnTo>
                  <a:lnTo>
                    <a:pt x="1760" y="672"/>
                  </a:lnTo>
                  <a:lnTo>
                    <a:pt x="1785" y="655"/>
                  </a:lnTo>
                  <a:lnTo>
                    <a:pt x="1785" y="672"/>
                  </a:lnTo>
                  <a:lnTo>
                    <a:pt x="1794" y="663"/>
                  </a:lnTo>
                  <a:lnTo>
                    <a:pt x="1817" y="655"/>
                  </a:lnTo>
                  <a:lnTo>
                    <a:pt x="1834" y="672"/>
                  </a:lnTo>
                  <a:lnTo>
                    <a:pt x="1841" y="655"/>
                  </a:lnTo>
                  <a:lnTo>
                    <a:pt x="1922" y="598"/>
                  </a:lnTo>
                  <a:lnTo>
                    <a:pt x="1946" y="608"/>
                  </a:lnTo>
                  <a:lnTo>
                    <a:pt x="1956" y="598"/>
                  </a:lnTo>
                  <a:lnTo>
                    <a:pt x="1938" y="551"/>
                  </a:lnTo>
                  <a:lnTo>
                    <a:pt x="1931" y="551"/>
                  </a:lnTo>
                  <a:lnTo>
                    <a:pt x="1931" y="533"/>
                  </a:lnTo>
                  <a:lnTo>
                    <a:pt x="1938" y="533"/>
                  </a:lnTo>
                  <a:lnTo>
                    <a:pt x="1956" y="526"/>
                  </a:lnTo>
                  <a:lnTo>
                    <a:pt x="1971" y="509"/>
                  </a:lnTo>
                  <a:lnTo>
                    <a:pt x="1963" y="493"/>
                  </a:lnTo>
                  <a:lnTo>
                    <a:pt x="1971" y="486"/>
                  </a:lnTo>
                  <a:lnTo>
                    <a:pt x="1980" y="509"/>
                  </a:lnTo>
                  <a:lnTo>
                    <a:pt x="1996" y="509"/>
                  </a:lnTo>
                  <a:lnTo>
                    <a:pt x="2011" y="526"/>
                  </a:lnTo>
                  <a:lnTo>
                    <a:pt x="2053" y="551"/>
                  </a:lnTo>
                  <a:lnTo>
                    <a:pt x="2061" y="526"/>
                  </a:lnTo>
                  <a:lnTo>
                    <a:pt x="2061" y="509"/>
                  </a:lnTo>
                  <a:lnTo>
                    <a:pt x="2077" y="509"/>
                  </a:lnTo>
                  <a:lnTo>
                    <a:pt x="2093" y="493"/>
                  </a:lnTo>
                  <a:lnTo>
                    <a:pt x="2068" y="469"/>
                  </a:lnTo>
                  <a:lnTo>
                    <a:pt x="2028" y="461"/>
                  </a:lnTo>
                  <a:lnTo>
                    <a:pt x="1956" y="396"/>
                  </a:lnTo>
                  <a:lnTo>
                    <a:pt x="1906" y="364"/>
                  </a:lnTo>
                  <a:lnTo>
                    <a:pt x="1841" y="356"/>
                  </a:lnTo>
                  <a:lnTo>
                    <a:pt x="1841" y="396"/>
                  </a:lnTo>
                  <a:lnTo>
                    <a:pt x="1825" y="405"/>
                  </a:lnTo>
                  <a:lnTo>
                    <a:pt x="1809" y="387"/>
                  </a:lnTo>
                  <a:lnTo>
                    <a:pt x="1809" y="372"/>
                  </a:lnTo>
                  <a:lnTo>
                    <a:pt x="1817" y="372"/>
                  </a:lnTo>
                  <a:lnTo>
                    <a:pt x="1825" y="364"/>
                  </a:lnTo>
                  <a:lnTo>
                    <a:pt x="1809" y="364"/>
                  </a:lnTo>
                  <a:lnTo>
                    <a:pt x="1794" y="380"/>
                  </a:lnTo>
                  <a:lnTo>
                    <a:pt x="1754" y="372"/>
                  </a:lnTo>
                  <a:lnTo>
                    <a:pt x="1711" y="372"/>
                  </a:lnTo>
                  <a:lnTo>
                    <a:pt x="1695" y="364"/>
                  </a:lnTo>
                  <a:lnTo>
                    <a:pt x="1704" y="349"/>
                  </a:lnTo>
                  <a:lnTo>
                    <a:pt x="1688" y="324"/>
                  </a:lnTo>
                  <a:lnTo>
                    <a:pt x="1655" y="315"/>
                  </a:lnTo>
                  <a:lnTo>
                    <a:pt x="1605" y="331"/>
                  </a:lnTo>
                  <a:lnTo>
                    <a:pt x="1598" y="307"/>
                  </a:lnTo>
                  <a:lnTo>
                    <a:pt x="1583" y="307"/>
                  </a:lnTo>
                  <a:lnTo>
                    <a:pt x="1573" y="299"/>
                  </a:lnTo>
                  <a:lnTo>
                    <a:pt x="1573" y="275"/>
                  </a:lnTo>
                  <a:lnTo>
                    <a:pt x="1518" y="259"/>
                  </a:lnTo>
                  <a:lnTo>
                    <a:pt x="1452" y="243"/>
                  </a:lnTo>
                  <a:lnTo>
                    <a:pt x="1436" y="275"/>
                  </a:lnTo>
                  <a:lnTo>
                    <a:pt x="1452" y="299"/>
                  </a:lnTo>
                  <a:lnTo>
                    <a:pt x="1396" y="299"/>
                  </a:lnTo>
                  <a:lnTo>
                    <a:pt x="1379" y="307"/>
                  </a:lnTo>
                  <a:lnTo>
                    <a:pt x="1356" y="284"/>
                  </a:lnTo>
                  <a:lnTo>
                    <a:pt x="1337" y="331"/>
                  </a:lnTo>
                  <a:lnTo>
                    <a:pt x="1322" y="324"/>
                  </a:lnTo>
                  <a:lnTo>
                    <a:pt x="1306" y="290"/>
                  </a:lnTo>
                  <a:lnTo>
                    <a:pt x="1315" y="250"/>
                  </a:lnTo>
                  <a:lnTo>
                    <a:pt x="1297" y="225"/>
                  </a:lnTo>
                  <a:lnTo>
                    <a:pt x="1250" y="210"/>
                  </a:lnTo>
                  <a:lnTo>
                    <a:pt x="1232" y="210"/>
                  </a:lnTo>
                  <a:lnTo>
                    <a:pt x="1225" y="225"/>
                  </a:lnTo>
                  <a:lnTo>
                    <a:pt x="1232" y="243"/>
                  </a:lnTo>
                  <a:lnTo>
                    <a:pt x="1167" y="235"/>
                  </a:lnTo>
                  <a:lnTo>
                    <a:pt x="1175" y="210"/>
                  </a:lnTo>
                  <a:lnTo>
                    <a:pt x="1135" y="201"/>
                  </a:lnTo>
                  <a:lnTo>
                    <a:pt x="1111" y="218"/>
                  </a:lnTo>
                  <a:lnTo>
                    <a:pt x="1063" y="194"/>
                  </a:lnTo>
                </a:path>
              </a:pathLst>
            </a:custGeom>
            <a:grpFill/>
            <a:ln w="2540" cap="rnd">
              <a:solidFill>
                <a:srgbClr val="FFFFFF"/>
              </a:solidFill>
              <a:round/>
              <a:headEnd type="none" w="sm" len="sm"/>
              <a:tailEnd type="none" w="sm" len="sm"/>
            </a:ln>
          </p:spPr>
          <p:txBody>
            <a:bodyPr/>
            <a:lstStyle/>
            <a:p>
              <a:endParaRPr lang="de-CH"/>
            </a:p>
          </p:txBody>
        </p:sp>
        <p:sp>
          <p:nvSpPr>
            <p:cNvPr id="50" name="Freeform 54"/>
            <p:cNvSpPr>
              <a:spLocks/>
            </p:cNvSpPr>
            <p:nvPr/>
          </p:nvSpPr>
          <p:spPr bwMode="gray">
            <a:xfrm>
              <a:off x="4451350" y="1884363"/>
              <a:ext cx="631825" cy="736600"/>
            </a:xfrm>
            <a:custGeom>
              <a:avLst/>
              <a:gdLst>
                <a:gd name="T0" fmla="*/ 2147483647 w 343"/>
                <a:gd name="T1" fmla="*/ 2147483647 h 399"/>
                <a:gd name="T2" fmla="*/ 2147483647 w 343"/>
                <a:gd name="T3" fmla="*/ 2147483647 h 399"/>
                <a:gd name="T4" fmla="*/ 2147483647 w 343"/>
                <a:gd name="T5" fmla="*/ 2147483647 h 399"/>
                <a:gd name="T6" fmla="*/ 2147483647 w 343"/>
                <a:gd name="T7" fmla="*/ 2147483647 h 399"/>
                <a:gd name="T8" fmla="*/ 0 w 343"/>
                <a:gd name="T9" fmla="*/ 2147483647 h 399"/>
                <a:gd name="T10" fmla="*/ 0 w 343"/>
                <a:gd name="T11" fmla="*/ 2147483647 h 399"/>
                <a:gd name="T12" fmla="*/ 2147483647 w 343"/>
                <a:gd name="T13" fmla="*/ 2147483647 h 399"/>
                <a:gd name="T14" fmla="*/ 2147483647 w 343"/>
                <a:gd name="T15" fmla="*/ 2147483647 h 399"/>
                <a:gd name="T16" fmla="*/ 2147483647 w 343"/>
                <a:gd name="T17" fmla="*/ 2147483647 h 399"/>
                <a:gd name="T18" fmla="*/ 2147483647 w 343"/>
                <a:gd name="T19" fmla="*/ 2147483647 h 399"/>
                <a:gd name="T20" fmla="*/ 2147483647 w 343"/>
                <a:gd name="T21" fmla="*/ 2147483647 h 399"/>
                <a:gd name="T22" fmla="*/ 2147483647 w 343"/>
                <a:gd name="T23" fmla="*/ 2147483647 h 399"/>
                <a:gd name="T24" fmla="*/ 2147483647 w 343"/>
                <a:gd name="T25" fmla="*/ 2147483647 h 399"/>
                <a:gd name="T26" fmla="*/ 2147483647 w 343"/>
                <a:gd name="T27" fmla="*/ 2147483647 h 399"/>
                <a:gd name="T28" fmla="*/ 2147483647 w 343"/>
                <a:gd name="T29" fmla="*/ 2147483647 h 399"/>
                <a:gd name="T30" fmla="*/ 2147483647 w 343"/>
                <a:gd name="T31" fmla="*/ 2147483647 h 399"/>
                <a:gd name="T32" fmla="*/ 2147483647 w 343"/>
                <a:gd name="T33" fmla="*/ 2147483647 h 399"/>
                <a:gd name="T34" fmla="*/ 2147483647 w 343"/>
                <a:gd name="T35" fmla="*/ 0 h 399"/>
                <a:gd name="T36" fmla="*/ 2147483647 w 343"/>
                <a:gd name="T37" fmla="*/ 2147483647 h 399"/>
                <a:gd name="T38" fmla="*/ 2147483647 w 343"/>
                <a:gd name="T39" fmla="*/ 2147483647 h 399"/>
                <a:gd name="T40" fmla="*/ 2147483647 w 343"/>
                <a:gd name="T41" fmla="*/ 2147483647 h 399"/>
                <a:gd name="T42" fmla="*/ 2147483647 w 343"/>
                <a:gd name="T43" fmla="*/ 2147483647 h 399"/>
                <a:gd name="T44" fmla="*/ 2147483647 w 343"/>
                <a:gd name="T45" fmla="*/ 2147483647 h 399"/>
                <a:gd name="T46" fmla="*/ 2147483647 w 343"/>
                <a:gd name="T47" fmla="*/ 2147483647 h 399"/>
                <a:gd name="T48" fmla="*/ 2147483647 w 343"/>
                <a:gd name="T49" fmla="*/ 2147483647 h 399"/>
                <a:gd name="T50" fmla="*/ 2147483647 w 343"/>
                <a:gd name="T51" fmla="*/ 2147483647 h 399"/>
                <a:gd name="T52" fmla="*/ 2147483647 w 343"/>
                <a:gd name="T53" fmla="*/ 2147483647 h 399"/>
                <a:gd name="T54" fmla="*/ 2147483647 w 343"/>
                <a:gd name="T55" fmla="*/ 2147483647 h 399"/>
                <a:gd name="T56" fmla="*/ 2147483647 w 343"/>
                <a:gd name="T57" fmla="*/ 2147483647 h 399"/>
                <a:gd name="T58" fmla="*/ 2147483647 w 343"/>
                <a:gd name="T59" fmla="*/ 2147483647 h 399"/>
                <a:gd name="T60" fmla="*/ 2147483647 w 343"/>
                <a:gd name="T61" fmla="*/ 2147483647 h 399"/>
                <a:gd name="T62" fmla="*/ 2147483647 w 343"/>
                <a:gd name="T63" fmla="*/ 2147483647 h 399"/>
                <a:gd name="T64" fmla="*/ 2147483647 w 343"/>
                <a:gd name="T65" fmla="*/ 2147483647 h 399"/>
                <a:gd name="T66" fmla="*/ 2147483647 w 343"/>
                <a:gd name="T67" fmla="*/ 2147483647 h 399"/>
                <a:gd name="T68" fmla="*/ 2147483647 w 343"/>
                <a:gd name="T69" fmla="*/ 2147483647 h 399"/>
                <a:gd name="T70" fmla="*/ 2147483647 w 343"/>
                <a:gd name="T71" fmla="*/ 2147483647 h 399"/>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343"/>
                <a:gd name="T109" fmla="*/ 0 h 399"/>
                <a:gd name="T110" fmla="*/ 343 w 343"/>
                <a:gd name="T111" fmla="*/ 399 h 399"/>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343" h="399">
                  <a:moveTo>
                    <a:pt x="81" y="380"/>
                  </a:moveTo>
                  <a:lnTo>
                    <a:pt x="81" y="373"/>
                  </a:lnTo>
                  <a:lnTo>
                    <a:pt x="74" y="364"/>
                  </a:lnTo>
                  <a:lnTo>
                    <a:pt x="74" y="373"/>
                  </a:lnTo>
                  <a:lnTo>
                    <a:pt x="65" y="373"/>
                  </a:lnTo>
                  <a:lnTo>
                    <a:pt x="40" y="398"/>
                  </a:lnTo>
                  <a:lnTo>
                    <a:pt x="25" y="398"/>
                  </a:lnTo>
                  <a:lnTo>
                    <a:pt x="9" y="388"/>
                  </a:lnTo>
                  <a:lnTo>
                    <a:pt x="9" y="340"/>
                  </a:lnTo>
                  <a:lnTo>
                    <a:pt x="0" y="324"/>
                  </a:lnTo>
                  <a:lnTo>
                    <a:pt x="9" y="308"/>
                  </a:lnTo>
                  <a:lnTo>
                    <a:pt x="0" y="299"/>
                  </a:lnTo>
                  <a:lnTo>
                    <a:pt x="34" y="276"/>
                  </a:lnTo>
                  <a:lnTo>
                    <a:pt x="40" y="268"/>
                  </a:lnTo>
                  <a:lnTo>
                    <a:pt x="59" y="259"/>
                  </a:lnTo>
                  <a:lnTo>
                    <a:pt x="81" y="218"/>
                  </a:lnTo>
                  <a:lnTo>
                    <a:pt x="99" y="203"/>
                  </a:lnTo>
                  <a:lnTo>
                    <a:pt x="114" y="162"/>
                  </a:lnTo>
                  <a:lnTo>
                    <a:pt x="131" y="122"/>
                  </a:lnTo>
                  <a:lnTo>
                    <a:pt x="146" y="106"/>
                  </a:lnTo>
                  <a:lnTo>
                    <a:pt x="122" y="112"/>
                  </a:lnTo>
                  <a:lnTo>
                    <a:pt x="106" y="122"/>
                  </a:lnTo>
                  <a:lnTo>
                    <a:pt x="114" y="106"/>
                  </a:lnTo>
                  <a:lnTo>
                    <a:pt x="122" y="90"/>
                  </a:lnTo>
                  <a:lnTo>
                    <a:pt x="146" y="72"/>
                  </a:lnTo>
                  <a:lnTo>
                    <a:pt x="146" y="90"/>
                  </a:lnTo>
                  <a:lnTo>
                    <a:pt x="156" y="81"/>
                  </a:lnTo>
                  <a:lnTo>
                    <a:pt x="156" y="65"/>
                  </a:lnTo>
                  <a:lnTo>
                    <a:pt x="171" y="57"/>
                  </a:lnTo>
                  <a:lnTo>
                    <a:pt x="179" y="41"/>
                  </a:lnTo>
                  <a:lnTo>
                    <a:pt x="196" y="41"/>
                  </a:lnTo>
                  <a:lnTo>
                    <a:pt x="211" y="34"/>
                  </a:lnTo>
                  <a:lnTo>
                    <a:pt x="236" y="9"/>
                  </a:lnTo>
                  <a:lnTo>
                    <a:pt x="251" y="16"/>
                  </a:lnTo>
                  <a:lnTo>
                    <a:pt x="268" y="0"/>
                  </a:lnTo>
                  <a:lnTo>
                    <a:pt x="293" y="0"/>
                  </a:lnTo>
                  <a:lnTo>
                    <a:pt x="308" y="9"/>
                  </a:lnTo>
                  <a:lnTo>
                    <a:pt x="342" y="34"/>
                  </a:lnTo>
                  <a:lnTo>
                    <a:pt x="326" y="41"/>
                  </a:lnTo>
                  <a:lnTo>
                    <a:pt x="308" y="41"/>
                  </a:lnTo>
                  <a:lnTo>
                    <a:pt x="326" y="49"/>
                  </a:lnTo>
                  <a:lnTo>
                    <a:pt x="333" y="57"/>
                  </a:lnTo>
                  <a:lnTo>
                    <a:pt x="308" y="81"/>
                  </a:lnTo>
                  <a:lnTo>
                    <a:pt x="317" y="57"/>
                  </a:lnTo>
                  <a:lnTo>
                    <a:pt x="293" y="41"/>
                  </a:lnTo>
                  <a:lnTo>
                    <a:pt x="276" y="49"/>
                  </a:lnTo>
                  <a:lnTo>
                    <a:pt x="268" y="81"/>
                  </a:lnTo>
                  <a:lnTo>
                    <a:pt x="261" y="90"/>
                  </a:lnTo>
                  <a:lnTo>
                    <a:pt x="227" y="90"/>
                  </a:lnTo>
                  <a:lnTo>
                    <a:pt x="211" y="72"/>
                  </a:lnTo>
                  <a:lnTo>
                    <a:pt x="202" y="81"/>
                  </a:lnTo>
                  <a:lnTo>
                    <a:pt x="196" y="81"/>
                  </a:lnTo>
                  <a:lnTo>
                    <a:pt x="196" y="97"/>
                  </a:lnTo>
                  <a:lnTo>
                    <a:pt x="179" y="97"/>
                  </a:lnTo>
                  <a:lnTo>
                    <a:pt x="171" y="97"/>
                  </a:lnTo>
                  <a:lnTo>
                    <a:pt x="171" y="112"/>
                  </a:lnTo>
                  <a:lnTo>
                    <a:pt x="162" y="112"/>
                  </a:lnTo>
                  <a:lnTo>
                    <a:pt x="156" y="122"/>
                  </a:lnTo>
                  <a:lnTo>
                    <a:pt x="146" y="137"/>
                  </a:lnTo>
                  <a:lnTo>
                    <a:pt x="146" y="154"/>
                  </a:lnTo>
                  <a:lnTo>
                    <a:pt x="131" y="178"/>
                  </a:lnTo>
                  <a:lnTo>
                    <a:pt x="122" y="203"/>
                  </a:lnTo>
                  <a:lnTo>
                    <a:pt x="114" y="218"/>
                  </a:lnTo>
                  <a:lnTo>
                    <a:pt x="122" y="236"/>
                  </a:lnTo>
                  <a:lnTo>
                    <a:pt x="106" y="243"/>
                  </a:lnTo>
                  <a:lnTo>
                    <a:pt x="99" y="251"/>
                  </a:lnTo>
                  <a:lnTo>
                    <a:pt x="90" y="283"/>
                  </a:lnTo>
                  <a:lnTo>
                    <a:pt x="99" y="317"/>
                  </a:lnTo>
                  <a:lnTo>
                    <a:pt x="99" y="348"/>
                  </a:lnTo>
                  <a:lnTo>
                    <a:pt x="90" y="357"/>
                  </a:lnTo>
                  <a:lnTo>
                    <a:pt x="90" y="380"/>
                  </a:lnTo>
                  <a:lnTo>
                    <a:pt x="81" y="380"/>
                  </a:lnTo>
                </a:path>
              </a:pathLst>
            </a:custGeom>
            <a:grpFill/>
            <a:ln w="2540" cap="rnd">
              <a:solidFill>
                <a:srgbClr val="FFFFFF"/>
              </a:solidFill>
              <a:round/>
              <a:headEnd type="none" w="sm" len="sm"/>
              <a:tailEnd type="none" w="sm" len="sm"/>
            </a:ln>
          </p:spPr>
          <p:txBody>
            <a:bodyPr/>
            <a:lstStyle/>
            <a:p>
              <a:endParaRPr lang="de-CH"/>
            </a:p>
          </p:txBody>
        </p:sp>
        <p:sp>
          <p:nvSpPr>
            <p:cNvPr id="51" name="Freeform 55"/>
            <p:cNvSpPr>
              <a:spLocks/>
            </p:cNvSpPr>
            <p:nvPr/>
          </p:nvSpPr>
          <p:spPr bwMode="gray">
            <a:xfrm>
              <a:off x="4946650" y="3214688"/>
              <a:ext cx="449263" cy="179387"/>
            </a:xfrm>
            <a:custGeom>
              <a:avLst/>
              <a:gdLst>
                <a:gd name="T0" fmla="*/ 2147483647 w 245"/>
                <a:gd name="T1" fmla="*/ 2147483647 h 98"/>
                <a:gd name="T2" fmla="*/ 2147483647 w 245"/>
                <a:gd name="T3" fmla="*/ 2147483647 h 98"/>
                <a:gd name="T4" fmla="*/ 2147483647 w 245"/>
                <a:gd name="T5" fmla="*/ 2147483647 h 98"/>
                <a:gd name="T6" fmla="*/ 2147483647 w 245"/>
                <a:gd name="T7" fmla="*/ 2147483647 h 98"/>
                <a:gd name="T8" fmla="*/ 2147483647 w 245"/>
                <a:gd name="T9" fmla="*/ 2147483647 h 98"/>
                <a:gd name="T10" fmla="*/ 2147483647 w 245"/>
                <a:gd name="T11" fmla="*/ 2147483647 h 98"/>
                <a:gd name="T12" fmla="*/ 2147483647 w 245"/>
                <a:gd name="T13" fmla="*/ 0 h 98"/>
                <a:gd name="T14" fmla="*/ 2147483647 w 245"/>
                <a:gd name="T15" fmla="*/ 0 h 98"/>
                <a:gd name="T16" fmla="*/ 2147483647 w 245"/>
                <a:gd name="T17" fmla="*/ 2147483647 h 98"/>
                <a:gd name="T18" fmla="*/ 2147483647 w 245"/>
                <a:gd name="T19" fmla="*/ 2147483647 h 98"/>
                <a:gd name="T20" fmla="*/ 2147483647 w 245"/>
                <a:gd name="T21" fmla="*/ 2147483647 h 98"/>
                <a:gd name="T22" fmla="*/ 2147483647 w 245"/>
                <a:gd name="T23" fmla="*/ 0 h 98"/>
                <a:gd name="T24" fmla="*/ 2147483647 w 245"/>
                <a:gd name="T25" fmla="*/ 0 h 98"/>
                <a:gd name="T26" fmla="*/ 2147483647 w 245"/>
                <a:gd name="T27" fmla="*/ 2147483647 h 98"/>
                <a:gd name="T28" fmla="*/ 0 w 245"/>
                <a:gd name="T29" fmla="*/ 2147483647 h 98"/>
                <a:gd name="T30" fmla="*/ 2147483647 w 245"/>
                <a:gd name="T31" fmla="*/ 2147483647 h 98"/>
                <a:gd name="T32" fmla="*/ 2147483647 w 245"/>
                <a:gd name="T33" fmla="*/ 2147483647 h 98"/>
                <a:gd name="T34" fmla="*/ 2147483647 w 245"/>
                <a:gd name="T35" fmla="*/ 2147483647 h 98"/>
                <a:gd name="T36" fmla="*/ 2147483647 w 245"/>
                <a:gd name="T37" fmla="*/ 2147483647 h 98"/>
                <a:gd name="T38" fmla="*/ 2147483647 w 245"/>
                <a:gd name="T39" fmla="*/ 2147483647 h 98"/>
                <a:gd name="T40" fmla="*/ 2147483647 w 245"/>
                <a:gd name="T41" fmla="*/ 2147483647 h 98"/>
                <a:gd name="T42" fmla="*/ 2147483647 w 245"/>
                <a:gd name="T43" fmla="*/ 2147483647 h 98"/>
                <a:gd name="T44" fmla="*/ 2147483647 w 245"/>
                <a:gd name="T45" fmla="*/ 2147483647 h 98"/>
                <a:gd name="T46" fmla="*/ 2147483647 w 245"/>
                <a:gd name="T47" fmla="*/ 2147483647 h 98"/>
                <a:gd name="T48" fmla="*/ 2147483647 w 245"/>
                <a:gd name="T49" fmla="*/ 2147483647 h 98"/>
                <a:gd name="T50" fmla="*/ 2147483647 w 245"/>
                <a:gd name="T51" fmla="*/ 2147483647 h 98"/>
                <a:gd name="T52" fmla="*/ 2147483647 w 245"/>
                <a:gd name="T53" fmla="*/ 2147483647 h 98"/>
                <a:gd name="T54" fmla="*/ 2147483647 w 245"/>
                <a:gd name="T55" fmla="*/ 2147483647 h 98"/>
                <a:gd name="T56" fmla="*/ 2147483647 w 245"/>
                <a:gd name="T57" fmla="*/ 2147483647 h 98"/>
                <a:gd name="T58" fmla="*/ 2147483647 w 245"/>
                <a:gd name="T59" fmla="*/ 2147483647 h 98"/>
                <a:gd name="T60" fmla="*/ 2147483647 w 245"/>
                <a:gd name="T61" fmla="*/ 2147483647 h 98"/>
                <a:gd name="T62" fmla="*/ 2147483647 w 245"/>
                <a:gd name="T63" fmla="*/ 2147483647 h 98"/>
                <a:gd name="T64" fmla="*/ 2147483647 w 245"/>
                <a:gd name="T65" fmla="*/ 2147483647 h 98"/>
                <a:gd name="T66" fmla="*/ 2147483647 w 245"/>
                <a:gd name="T67" fmla="*/ 2147483647 h 98"/>
                <a:gd name="T68" fmla="*/ 2147483647 w 245"/>
                <a:gd name="T69" fmla="*/ 2147483647 h 98"/>
                <a:gd name="T70" fmla="*/ 2147483647 w 245"/>
                <a:gd name="T71" fmla="*/ 2147483647 h 98"/>
                <a:gd name="T72" fmla="*/ 2147483647 w 245"/>
                <a:gd name="T73" fmla="*/ 2147483647 h 98"/>
                <a:gd name="T74" fmla="*/ 2147483647 w 245"/>
                <a:gd name="T75" fmla="*/ 2147483647 h 98"/>
                <a:gd name="T76" fmla="*/ 2147483647 w 245"/>
                <a:gd name="T77" fmla="*/ 2147483647 h 98"/>
                <a:gd name="T78" fmla="*/ 2147483647 w 245"/>
                <a:gd name="T79" fmla="*/ 2147483647 h 98"/>
                <a:gd name="T80" fmla="*/ 2147483647 w 245"/>
                <a:gd name="T81" fmla="*/ 2147483647 h 98"/>
                <a:gd name="T82" fmla="*/ 2147483647 w 245"/>
                <a:gd name="T83" fmla="*/ 2147483647 h 98"/>
                <a:gd name="T84" fmla="*/ 2147483647 w 245"/>
                <a:gd name="T85" fmla="*/ 2147483647 h 98"/>
                <a:gd name="T86" fmla="*/ 2147483647 w 245"/>
                <a:gd name="T87" fmla="*/ 2147483647 h 98"/>
                <a:gd name="T88" fmla="*/ 2147483647 w 245"/>
                <a:gd name="T89" fmla="*/ 2147483647 h 98"/>
                <a:gd name="T90" fmla="*/ 2147483647 w 245"/>
                <a:gd name="T91" fmla="*/ 2147483647 h 98"/>
                <a:gd name="T92" fmla="*/ 2147483647 w 245"/>
                <a:gd name="T93" fmla="*/ 2147483647 h 98"/>
                <a:gd name="T94" fmla="*/ 2147483647 w 245"/>
                <a:gd name="T95" fmla="*/ 2147483647 h 98"/>
                <a:gd name="T96" fmla="*/ 2147483647 w 245"/>
                <a:gd name="T97" fmla="*/ 2147483647 h 98"/>
                <a:gd name="T98" fmla="*/ 2147483647 w 245"/>
                <a:gd name="T99" fmla="*/ 2147483647 h 98"/>
                <a:gd name="T100" fmla="*/ 2147483647 w 245"/>
                <a:gd name="T101" fmla="*/ 2147483647 h 98"/>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245"/>
                <a:gd name="T154" fmla="*/ 0 h 98"/>
                <a:gd name="T155" fmla="*/ 245 w 245"/>
                <a:gd name="T156" fmla="*/ 98 h 98"/>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245" h="98">
                  <a:moveTo>
                    <a:pt x="244" y="32"/>
                  </a:moveTo>
                  <a:lnTo>
                    <a:pt x="236" y="32"/>
                  </a:lnTo>
                  <a:lnTo>
                    <a:pt x="227" y="8"/>
                  </a:lnTo>
                  <a:lnTo>
                    <a:pt x="204" y="8"/>
                  </a:lnTo>
                  <a:lnTo>
                    <a:pt x="179" y="16"/>
                  </a:lnTo>
                  <a:lnTo>
                    <a:pt x="145" y="16"/>
                  </a:lnTo>
                  <a:lnTo>
                    <a:pt x="122" y="0"/>
                  </a:lnTo>
                  <a:lnTo>
                    <a:pt x="98" y="0"/>
                  </a:lnTo>
                  <a:lnTo>
                    <a:pt x="74" y="16"/>
                  </a:lnTo>
                  <a:lnTo>
                    <a:pt x="58" y="16"/>
                  </a:lnTo>
                  <a:lnTo>
                    <a:pt x="40" y="16"/>
                  </a:lnTo>
                  <a:lnTo>
                    <a:pt x="33" y="0"/>
                  </a:lnTo>
                  <a:lnTo>
                    <a:pt x="17" y="0"/>
                  </a:lnTo>
                  <a:lnTo>
                    <a:pt x="8" y="8"/>
                  </a:lnTo>
                  <a:lnTo>
                    <a:pt x="0" y="25"/>
                  </a:lnTo>
                  <a:lnTo>
                    <a:pt x="8" y="25"/>
                  </a:lnTo>
                  <a:lnTo>
                    <a:pt x="8" y="32"/>
                  </a:lnTo>
                  <a:lnTo>
                    <a:pt x="25" y="16"/>
                  </a:lnTo>
                  <a:lnTo>
                    <a:pt x="40" y="16"/>
                  </a:lnTo>
                  <a:lnTo>
                    <a:pt x="49" y="25"/>
                  </a:lnTo>
                  <a:lnTo>
                    <a:pt x="40" y="25"/>
                  </a:lnTo>
                  <a:lnTo>
                    <a:pt x="40" y="32"/>
                  </a:lnTo>
                  <a:lnTo>
                    <a:pt x="17" y="32"/>
                  </a:lnTo>
                  <a:lnTo>
                    <a:pt x="8" y="41"/>
                  </a:lnTo>
                  <a:lnTo>
                    <a:pt x="8" y="48"/>
                  </a:lnTo>
                  <a:lnTo>
                    <a:pt x="17" y="41"/>
                  </a:lnTo>
                  <a:lnTo>
                    <a:pt x="17" y="48"/>
                  </a:lnTo>
                  <a:lnTo>
                    <a:pt x="8" y="57"/>
                  </a:lnTo>
                  <a:lnTo>
                    <a:pt x="8" y="65"/>
                  </a:lnTo>
                  <a:lnTo>
                    <a:pt x="17" y="73"/>
                  </a:lnTo>
                  <a:lnTo>
                    <a:pt x="25" y="81"/>
                  </a:lnTo>
                  <a:lnTo>
                    <a:pt x="33" y="81"/>
                  </a:lnTo>
                  <a:lnTo>
                    <a:pt x="33" y="90"/>
                  </a:lnTo>
                  <a:lnTo>
                    <a:pt x="49" y="97"/>
                  </a:lnTo>
                  <a:lnTo>
                    <a:pt x="65" y="90"/>
                  </a:lnTo>
                  <a:lnTo>
                    <a:pt x="74" y="90"/>
                  </a:lnTo>
                  <a:lnTo>
                    <a:pt x="90" y="97"/>
                  </a:lnTo>
                  <a:lnTo>
                    <a:pt x="98" y="97"/>
                  </a:lnTo>
                  <a:lnTo>
                    <a:pt x="114" y="90"/>
                  </a:lnTo>
                  <a:lnTo>
                    <a:pt x="130" y="90"/>
                  </a:lnTo>
                  <a:lnTo>
                    <a:pt x="130" y="97"/>
                  </a:lnTo>
                  <a:lnTo>
                    <a:pt x="139" y="97"/>
                  </a:lnTo>
                  <a:lnTo>
                    <a:pt x="139" y="90"/>
                  </a:lnTo>
                  <a:lnTo>
                    <a:pt x="164" y="81"/>
                  </a:lnTo>
                  <a:lnTo>
                    <a:pt x="170" y="90"/>
                  </a:lnTo>
                  <a:lnTo>
                    <a:pt x="195" y="81"/>
                  </a:lnTo>
                  <a:lnTo>
                    <a:pt x="219" y="81"/>
                  </a:lnTo>
                  <a:lnTo>
                    <a:pt x="219" y="73"/>
                  </a:lnTo>
                  <a:lnTo>
                    <a:pt x="244" y="81"/>
                  </a:lnTo>
                  <a:lnTo>
                    <a:pt x="236" y="41"/>
                  </a:lnTo>
                  <a:lnTo>
                    <a:pt x="244" y="32"/>
                  </a:lnTo>
                </a:path>
              </a:pathLst>
            </a:custGeom>
            <a:grpFill/>
            <a:ln w="2540" cap="rnd">
              <a:solidFill>
                <a:srgbClr val="FFFFFF"/>
              </a:solidFill>
              <a:round/>
              <a:headEnd/>
              <a:tailEnd/>
            </a:ln>
          </p:spPr>
          <p:txBody>
            <a:bodyPr/>
            <a:lstStyle/>
            <a:p>
              <a:endParaRPr lang="de-CH"/>
            </a:p>
          </p:txBody>
        </p:sp>
        <p:sp>
          <p:nvSpPr>
            <p:cNvPr id="52" name="Freeform 56"/>
            <p:cNvSpPr>
              <a:spLocks/>
            </p:cNvSpPr>
            <p:nvPr/>
          </p:nvSpPr>
          <p:spPr bwMode="gray">
            <a:xfrm>
              <a:off x="6442075" y="3616325"/>
              <a:ext cx="74613" cy="30163"/>
            </a:xfrm>
            <a:custGeom>
              <a:avLst/>
              <a:gdLst>
                <a:gd name="T0" fmla="*/ 2147483647 w 41"/>
                <a:gd name="T1" fmla="*/ 0 h 17"/>
                <a:gd name="T2" fmla="*/ 2147483647 w 41"/>
                <a:gd name="T3" fmla="*/ 0 h 17"/>
                <a:gd name="T4" fmla="*/ 0 w 41"/>
                <a:gd name="T5" fmla="*/ 2147483647 h 17"/>
                <a:gd name="T6" fmla="*/ 0 w 41"/>
                <a:gd name="T7" fmla="*/ 2147483647 h 17"/>
                <a:gd name="T8" fmla="*/ 2147483647 w 41"/>
                <a:gd name="T9" fmla="*/ 2147483647 h 17"/>
                <a:gd name="T10" fmla="*/ 2147483647 w 41"/>
                <a:gd name="T11" fmla="*/ 2147483647 h 17"/>
                <a:gd name="T12" fmla="*/ 2147483647 w 41"/>
                <a:gd name="T13" fmla="*/ 0 h 17"/>
                <a:gd name="T14" fmla="*/ 0 60000 65536"/>
                <a:gd name="T15" fmla="*/ 0 60000 65536"/>
                <a:gd name="T16" fmla="*/ 0 60000 65536"/>
                <a:gd name="T17" fmla="*/ 0 60000 65536"/>
                <a:gd name="T18" fmla="*/ 0 60000 65536"/>
                <a:gd name="T19" fmla="*/ 0 60000 65536"/>
                <a:gd name="T20" fmla="*/ 0 60000 65536"/>
                <a:gd name="T21" fmla="*/ 0 w 41"/>
                <a:gd name="T22" fmla="*/ 0 h 17"/>
                <a:gd name="T23" fmla="*/ 41 w 41"/>
                <a:gd name="T24" fmla="*/ 17 h 1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1" h="17">
                  <a:moveTo>
                    <a:pt x="33" y="0"/>
                  </a:moveTo>
                  <a:lnTo>
                    <a:pt x="8" y="0"/>
                  </a:lnTo>
                  <a:lnTo>
                    <a:pt x="0" y="9"/>
                  </a:lnTo>
                  <a:lnTo>
                    <a:pt x="0" y="16"/>
                  </a:lnTo>
                  <a:lnTo>
                    <a:pt x="33" y="16"/>
                  </a:lnTo>
                  <a:lnTo>
                    <a:pt x="40" y="16"/>
                  </a:lnTo>
                  <a:lnTo>
                    <a:pt x="33" y="0"/>
                  </a:lnTo>
                </a:path>
              </a:pathLst>
            </a:custGeom>
            <a:grpFill/>
            <a:ln w="2540" cap="rnd">
              <a:solidFill>
                <a:srgbClr val="FFFFFF"/>
              </a:solidFill>
              <a:round/>
              <a:headEnd/>
              <a:tailEnd/>
            </a:ln>
          </p:spPr>
          <p:txBody>
            <a:bodyPr/>
            <a:lstStyle/>
            <a:p>
              <a:endParaRPr lang="de-CH"/>
            </a:p>
          </p:txBody>
        </p:sp>
        <p:sp>
          <p:nvSpPr>
            <p:cNvPr id="53" name="Freeform 57"/>
            <p:cNvSpPr>
              <a:spLocks/>
            </p:cNvSpPr>
            <p:nvPr/>
          </p:nvSpPr>
          <p:spPr bwMode="gray">
            <a:xfrm>
              <a:off x="6442075" y="3616325"/>
              <a:ext cx="74613" cy="30163"/>
            </a:xfrm>
            <a:custGeom>
              <a:avLst/>
              <a:gdLst>
                <a:gd name="T0" fmla="*/ 2147483647 w 41"/>
                <a:gd name="T1" fmla="*/ 0 h 17"/>
                <a:gd name="T2" fmla="*/ 2147483647 w 41"/>
                <a:gd name="T3" fmla="*/ 0 h 17"/>
                <a:gd name="T4" fmla="*/ 0 w 41"/>
                <a:gd name="T5" fmla="*/ 2147483647 h 17"/>
                <a:gd name="T6" fmla="*/ 0 w 41"/>
                <a:gd name="T7" fmla="*/ 2147483647 h 17"/>
                <a:gd name="T8" fmla="*/ 2147483647 w 41"/>
                <a:gd name="T9" fmla="*/ 2147483647 h 17"/>
                <a:gd name="T10" fmla="*/ 2147483647 w 41"/>
                <a:gd name="T11" fmla="*/ 2147483647 h 17"/>
                <a:gd name="T12" fmla="*/ 2147483647 w 41"/>
                <a:gd name="T13" fmla="*/ 0 h 17"/>
                <a:gd name="T14" fmla="*/ 0 60000 65536"/>
                <a:gd name="T15" fmla="*/ 0 60000 65536"/>
                <a:gd name="T16" fmla="*/ 0 60000 65536"/>
                <a:gd name="T17" fmla="*/ 0 60000 65536"/>
                <a:gd name="T18" fmla="*/ 0 60000 65536"/>
                <a:gd name="T19" fmla="*/ 0 60000 65536"/>
                <a:gd name="T20" fmla="*/ 0 60000 65536"/>
                <a:gd name="T21" fmla="*/ 0 w 41"/>
                <a:gd name="T22" fmla="*/ 0 h 17"/>
                <a:gd name="T23" fmla="*/ 41 w 41"/>
                <a:gd name="T24" fmla="*/ 17 h 1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1" h="17">
                  <a:moveTo>
                    <a:pt x="33" y="0"/>
                  </a:moveTo>
                  <a:lnTo>
                    <a:pt x="8" y="0"/>
                  </a:lnTo>
                  <a:lnTo>
                    <a:pt x="0" y="9"/>
                  </a:lnTo>
                  <a:lnTo>
                    <a:pt x="0" y="16"/>
                  </a:lnTo>
                  <a:lnTo>
                    <a:pt x="33" y="16"/>
                  </a:lnTo>
                  <a:lnTo>
                    <a:pt x="40" y="16"/>
                  </a:lnTo>
                  <a:lnTo>
                    <a:pt x="33" y="0"/>
                  </a:lnTo>
                </a:path>
              </a:pathLst>
            </a:custGeom>
            <a:grpFill/>
            <a:ln w="2540" cap="rnd">
              <a:solidFill>
                <a:srgbClr val="FFFFFF"/>
              </a:solidFill>
              <a:round/>
              <a:headEnd type="none" w="sm" len="sm"/>
              <a:tailEnd type="none" w="sm" len="sm"/>
            </a:ln>
          </p:spPr>
          <p:txBody>
            <a:bodyPr/>
            <a:lstStyle/>
            <a:p>
              <a:endParaRPr lang="de-CH"/>
            </a:p>
          </p:txBody>
        </p:sp>
        <p:sp>
          <p:nvSpPr>
            <p:cNvPr id="54" name="Freeform 58"/>
            <p:cNvSpPr>
              <a:spLocks/>
            </p:cNvSpPr>
            <p:nvPr/>
          </p:nvSpPr>
          <p:spPr bwMode="gray">
            <a:xfrm>
              <a:off x="5948363" y="3392488"/>
              <a:ext cx="688975" cy="720725"/>
            </a:xfrm>
            <a:custGeom>
              <a:avLst/>
              <a:gdLst>
                <a:gd name="T0" fmla="*/ 2147483647 w 374"/>
                <a:gd name="T1" fmla="*/ 2147483647 h 390"/>
                <a:gd name="T2" fmla="*/ 2147483647 w 374"/>
                <a:gd name="T3" fmla="*/ 2147483647 h 390"/>
                <a:gd name="T4" fmla="*/ 2147483647 w 374"/>
                <a:gd name="T5" fmla="*/ 2147483647 h 390"/>
                <a:gd name="T6" fmla="*/ 2147483647 w 374"/>
                <a:gd name="T7" fmla="*/ 2147483647 h 390"/>
                <a:gd name="T8" fmla="*/ 2147483647 w 374"/>
                <a:gd name="T9" fmla="*/ 2147483647 h 390"/>
                <a:gd name="T10" fmla="*/ 2147483647 w 374"/>
                <a:gd name="T11" fmla="*/ 2147483647 h 390"/>
                <a:gd name="T12" fmla="*/ 2147483647 w 374"/>
                <a:gd name="T13" fmla="*/ 2147483647 h 390"/>
                <a:gd name="T14" fmla="*/ 2147483647 w 374"/>
                <a:gd name="T15" fmla="*/ 2147483647 h 390"/>
                <a:gd name="T16" fmla="*/ 2147483647 w 374"/>
                <a:gd name="T17" fmla="*/ 2147483647 h 390"/>
                <a:gd name="T18" fmla="*/ 2147483647 w 374"/>
                <a:gd name="T19" fmla="*/ 2147483647 h 390"/>
                <a:gd name="T20" fmla="*/ 2147483647 w 374"/>
                <a:gd name="T21" fmla="*/ 2147483647 h 390"/>
                <a:gd name="T22" fmla="*/ 2147483647 w 374"/>
                <a:gd name="T23" fmla="*/ 2147483647 h 390"/>
                <a:gd name="T24" fmla="*/ 2147483647 w 374"/>
                <a:gd name="T25" fmla="*/ 2147483647 h 390"/>
                <a:gd name="T26" fmla="*/ 2147483647 w 374"/>
                <a:gd name="T27" fmla="*/ 2147483647 h 390"/>
                <a:gd name="T28" fmla="*/ 2147483647 w 374"/>
                <a:gd name="T29" fmla="*/ 2147483647 h 390"/>
                <a:gd name="T30" fmla="*/ 2147483647 w 374"/>
                <a:gd name="T31" fmla="*/ 2147483647 h 390"/>
                <a:gd name="T32" fmla="*/ 2147483647 w 374"/>
                <a:gd name="T33" fmla="*/ 2147483647 h 390"/>
                <a:gd name="T34" fmla="*/ 2147483647 w 374"/>
                <a:gd name="T35" fmla="*/ 2147483647 h 390"/>
                <a:gd name="T36" fmla="*/ 2147483647 w 374"/>
                <a:gd name="T37" fmla="*/ 2147483647 h 390"/>
                <a:gd name="T38" fmla="*/ 2147483647 w 374"/>
                <a:gd name="T39" fmla="*/ 2147483647 h 390"/>
                <a:gd name="T40" fmla="*/ 2147483647 w 374"/>
                <a:gd name="T41" fmla="*/ 2147483647 h 390"/>
                <a:gd name="T42" fmla="*/ 2147483647 w 374"/>
                <a:gd name="T43" fmla="*/ 2147483647 h 390"/>
                <a:gd name="T44" fmla="*/ 2147483647 w 374"/>
                <a:gd name="T45" fmla="*/ 2147483647 h 390"/>
                <a:gd name="T46" fmla="*/ 2147483647 w 374"/>
                <a:gd name="T47" fmla="*/ 2147483647 h 390"/>
                <a:gd name="T48" fmla="*/ 2147483647 w 374"/>
                <a:gd name="T49" fmla="*/ 2147483647 h 390"/>
                <a:gd name="T50" fmla="*/ 2147483647 w 374"/>
                <a:gd name="T51" fmla="*/ 2147483647 h 390"/>
                <a:gd name="T52" fmla="*/ 2147483647 w 374"/>
                <a:gd name="T53" fmla="*/ 2147483647 h 390"/>
                <a:gd name="T54" fmla="*/ 2147483647 w 374"/>
                <a:gd name="T55" fmla="*/ 2147483647 h 390"/>
                <a:gd name="T56" fmla="*/ 2147483647 w 374"/>
                <a:gd name="T57" fmla="*/ 2147483647 h 390"/>
                <a:gd name="T58" fmla="*/ 2147483647 w 374"/>
                <a:gd name="T59" fmla="*/ 2147483647 h 390"/>
                <a:gd name="T60" fmla="*/ 2147483647 w 374"/>
                <a:gd name="T61" fmla="*/ 2147483647 h 390"/>
                <a:gd name="T62" fmla="*/ 2147483647 w 374"/>
                <a:gd name="T63" fmla="*/ 2147483647 h 390"/>
                <a:gd name="T64" fmla="*/ 2147483647 w 374"/>
                <a:gd name="T65" fmla="*/ 2147483647 h 390"/>
                <a:gd name="T66" fmla="*/ 2147483647 w 374"/>
                <a:gd name="T67" fmla="*/ 2147483647 h 390"/>
                <a:gd name="T68" fmla="*/ 2147483647 w 374"/>
                <a:gd name="T69" fmla="*/ 2147483647 h 390"/>
                <a:gd name="T70" fmla="*/ 2147483647 w 374"/>
                <a:gd name="T71" fmla="*/ 2147483647 h 390"/>
                <a:gd name="T72" fmla="*/ 2147483647 w 374"/>
                <a:gd name="T73" fmla="*/ 2147483647 h 390"/>
                <a:gd name="T74" fmla="*/ 2147483647 w 374"/>
                <a:gd name="T75" fmla="*/ 0 h 390"/>
                <a:gd name="T76" fmla="*/ 2147483647 w 374"/>
                <a:gd name="T77" fmla="*/ 2147483647 h 390"/>
                <a:gd name="T78" fmla="*/ 2147483647 w 374"/>
                <a:gd name="T79" fmla="*/ 2147483647 h 390"/>
                <a:gd name="T80" fmla="*/ 2147483647 w 374"/>
                <a:gd name="T81" fmla="*/ 2147483647 h 390"/>
                <a:gd name="T82" fmla="*/ 2147483647 w 374"/>
                <a:gd name="T83" fmla="*/ 2147483647 h 390"/>
                <a:gd name="T84" fmla="*/ 2147483647 w 374"/>
                <a:gd name="T85" fmla="*/ 2147483647 h 390"/>
                <a:gd name="T86" fmla="*/ 2147483647 w 374"/>
                <a:gd name="T87" fmla="*/ 2147483647 h 390"/>
                <a:gd name="T88" fmla="*/ 2147483647 w 374"/>
                <a:gd name="T89" fmla="*/ 2147483647 h 390"/>
                <a:gd name="T90" fmla="*/ 2147483647 w 374"/>
                <a:gd name="T91" fmla="*/ 2147483647 h 390"/>
                <a:gd name="T92" fmla="*/ 2147483647 w 374"/>
                <a:gd name="T93" fmla="*/ 2147483647 h 390"/>
                <a:gd name="T94" fmla="*/ 2147483647 w 374"/>
                <a:gd name="T95" fmla="*/ 2147483647 h 39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374"/>
                <a:gd name="T145" fmla="*/ 0 h 390"/>
                <a:gd name="T146" fmla="*/ 374 w 374"/>
                <a:gd name="T147" fmla="*/ 390 h 39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374" h="390">
                  <a:moveTo>
                    <a:pt x="342" y="105"/>
                  </a:moveTo>
                  <a:lnTo>
                    <a:pt x="358" y="105"/>
                  </a:lnTo>
                  <a:lnTo>
                    <a:pt x="373" y="121"/>
                  </a:lnTo>
                  <a:lnTo>
                    <a:pt x="373" y="137"/>
                  </a:lnTo>
                  <a:lnTo>
                    <a:pt x="358" y="137"/>
                  </a:lnTo>
                  <a:lnTo>
                    <a:pt x="349" y="146"/>
                  </a:lnTo>
                  <a:lnTo>
                    <a:pt x="333" y="178"/>
                  </a:lnTo>
                  <a:lnTo>
                    <a:pt x="326" y="187"/>
                  </a:lnTo>
                  <a:lnTo>
                    <a:pt x="318" y="202"/>
                  </a:lnTo>
                  <a:lnTo>
                    <a:pt x="318" y="211"/>
                  </a:lnTo>
                  <a:lnTo>
                    <a:pt x="308" y="187"/>
                  </a:lnTo>
                  <a:lnTo>
                    <a:pt x="308" y="178"/>
                  </a:lnTo>
                  <a:lnTo>
                    <a:pt x="301" y="187"/>
                  </a:lnTo>
                  <a:lnTo>
                    <a:pt x="293" y="187"/>
                  </a:lnTo>
                  <a:lnTo>
                    <a:pt x="293" y="178"/>
                  </a:lnTo>
                  <a:lnTo>
                    <a:pt x="308" y="162"/>
                  </a:lnTo>
                  <a:lnTo>
                    <a:pt x="276" y="162"/>
                  </a:lnTo>
                  <a:lnTo>
                    <a:pt x="276" y="146"/>
                  </a:lnTo>
                  <a:lnTo>
                    <a:pt x="268" y="146"/>
                  </a:lnTo>
                  <a:lnTo>
                    <a:pt x="261" y="146"/>
                  </a:lnTo>
                  <a:lnTo>
                    <a:pt x="261" y="153"/>
                  </a:lnTo>
                  <a:lnTo>
                    <a:pt x="252" y="170"/>
                  </a:lnTo>
                  <a:lnTo>
                    <a:pt x="261" y="170"/>
                  </a:lnTo>
                  <a:lnTo>
                    <a:pt x="268" y="211"/>
                  </a:lnTo>
                  <a:lnTo>
                    <a:pt x="261" y="211"/>
                  </a:lnTo>
                  <a:lnTo>
                    <a:pt x="261" y="202"/>
                  </a:lnTo>
                  <a:lnTo>
                    <a:pt x="243" y="211"/>
                  </a:lnTo>
                  <a:lnTo>
                    <a:pt x="236" y="236"/>
                  </a:lnTo>
                  <a:lnTo>
                    <a:pt x="221" y="242"/>
                  </a:lnTo>
                  <a:lnTo>
                    <a:pt x="180" y="276"/>
                  </a:lnTo>
                  <a:lnTo>
                    <a:pt x="180" y="283"/>
                  </a:lnTo>
                  <a:lnTo>
                    <a:pt x="171" y="283"/>
                  </a:lnTo>
                  <a:lnTo>
                    <a:pt x="162" y="292"/>
                  </a:lnTo>
                  <a:lnTo>
                    <a:pt x="156" y="292"/>
                  </a:lnTo>
                  <a:lnTo>
                    <a:pt x="156" y="299"/>
                  </a:lnTo>
                  <a:lnTo>
                    <a:pt x="156" y="324"/>
                  </a:lnTo>
                  <a:lnTo>
                    <a:pt x="147" y="339"/>
                  </a:lnTo>
                  <a:lnTo>
                    <a:pt x="147" y="364"/>
                  </a:lnTo>
                  <a:lnTo>
                    <a:pt x="139" y="373"/>
                  </a:lnTo>
                  <a:lnTo>
                    <a:pt x="131" y="380"/>
                  </a:lnTo>
                  <a:lnTo>
                    <a:pt x="122" y="389"/>
                  </a:lnTo>
                  <a:lnTo>
                    <a:pt x="106" y="380"/>
                  </a:lnTo>
                  <a:lnTo>
                    <a:pt x="82" y="307"/>
                  </a:lnTo>
                  <a:lnTo>
                    <a:pt x="65" y="283"/>
                  </a:lnTo>
                  <a:lnTo>
                    <a:pt x="59" y="236"/>
                  </a:lnTo>
                  <a:lnTo>
                    <a:pt x="59" y="202"/>
                  </a:lnTo>
                  <a:lnTo>
                    <a:pt x="50" y="218"/>
                  </a:lnTo>
                  <a:lnTo>
                    <a:pt x="34" y="227"/>
                  </a:lnTo>
                  <a:lnTo>
                    <a:pt x="9" y="202"/>
                  </a:lnTo>
                  <a:lnTo>
                    <a:pt x="25" y="202"/>
                  </a:lnTo>
                  <a:lnTo>
                    <a:pt x="25" y="195"/>
                  </a:lnTo>
                  <a:lnTo>
                    <a:pt x="19" y="195"/>
                  </a:lnTo>
                  <a:lnTo>
                    <a:pt x="0" y="187"/>
                  </a:lnTo>
                  <a:lnTo>
                    <a:pt x="9" y="178"/>
                  </a:lnTo>
                  <a:lnTo>
                    <a:pt x="34" y="178"/>
                  </a:lnTo>
                  <a:lnTo>
                    <a:pt x="34" y="170"/>
                  </a:lnTo>
                  <a:lnTo>
                    <a:pt x="34" y="153"/>
                  </a:lnTo>
                  <a:lnTo>
                    <a:pt x="25" y="153"/>
                  </a:lnTo>
                  <a:lnTo>
                    <a:pt x="25" y="146"/>
                  </a:lnTo>
                  <a:lnTo>
                    <a:pt x="19" y="146"/>
                  </a:lnTo>
                  <a:lnTo>
                    <a:pt x="19" y="130"/>
                  </a:lnTo>
                  <a:lnTo>
                    <a:pt x="25" y="121"/>
                  </a:lnTo>
                  <a:lnTo>
                    <a:pt x="34" y="130"/>
                  </a:lnTo>
                  <a:lnTo>
                    <a:pt x="50" y="121"/>
                  </a:lnTo>
                  <a:lnTo>
                    <a:pt x="90" y="74"/>
                  </a:lnTo>
                  <a:lnTo>
                    <a:pt x="82" y="65"/>
                  </a:lnTo>
                  <a:lnTo>
                    <a:pt x="90" y="65"/>
                  </a:lnTo>
                  <a:lnTo>
                    <a:pt x="90" y="56"/>
                  </a:lnTo>
                  <a:lnTo>
                    <a:pt x="74" y="50"/>
                  </a:lnTo>
                  <a:lnTo>
                    <a:pt x="82" y="33"/>
                  </a:lnTo>
                  <a:lnTo>
                    <a:pt x="74" y="25"/>
                  </a:lnTo>
                  <a:lnTo>
                    <a:pt x="82" y="16"/>
                  </a:lnTo>
                  <a:lnTo>
                    <a:pt x="99" y="25"/>
                  </a:lnTo>
                  <a:lnTo>
                    <a:pt x="114" y="16"/>
                  </a:lnTo>
                  <a:lnTo>
                    <a:pt x="122" y="8"/>
                  </a:lnTo>
                  <a:lnTo>
                    <a:pt x="147" y="0"/>
                  </a:lnTo>
                  <a:lnTo>
                    <a:pt x="156" y="8"/>
                  </a:lnTo>
                  <a:lnTo>
                    <a:pt x="156" y="25"/>
                  </a:lnTo>
                  <a:lnTo>
                    <a:pt x="139" y="40"/>
                  </a:lnTo>
                  <a:lnTo>
                    <a:pt x="147" y="56"/>
                  </a:lnTo>
                  <a:lnTo>
                    <a:pt x="131" y="56"/>
                  </a:lnTo>
                  <a:lnTo>
                    <a:pt x="139" y="81"/>
                  </a:lnTo>
                  <a:lnTo>
                    <a:pt x="162" y="90"/>
                  </a:lnTo>
                  <a:lnTo>
                    <a:pt x="156" y="113"/>
                  </a:lnTo>
                  <a:lnTo>
                    <a:pt x="171" y="121"/>
                  </a:lnTo>
                  <a:lnTo>
                    <a:pt x="243" y="146"/>
                  </a:lnTo>
                  <a:lnTo>
                    <a:pt x="252" y="146"/>
                  </a:lnTo>
                  <a:lnTo>
                    <a:pt x="252" y="137"/>
                  </a:lnTo>
                  <a:lnTo>
                    <a:pt x="252" y="121"/>
                  </a:lnTo>
                  <a:lnTo>
                    <a:pt x="261" y="121"/>
                  </a:lnTo>
                  <a:lnTo>
                    <a:pt x="268" y="130"/>
                  </a:lnTo>
                  <a:lnTo>
                    <a:pt x="268" y="137"/>
                  </a:lnTo>
                  <a:lnTo>
                    <a:pt x="301" y="137"/>
                  </a:lnTo>
                  <a:lnTo>
                    <a:pt x="308" y="137"/>
                  </a:lnTo>
                  <a:lnTo>
                    <a:pt x="301" y="121"/>
                  </a:lnTo>
                  <a:lnTo>
                    <a:pt x="342" y="105"/>
                  </a:lnTo>
                </a:path>
              </a:pathLst>
            </a:custGeom>
            <a:grpFill/>
            <a:ln w="2540" cap="rnd">
              <a:solidFill>
                <a:srgbClr val="FFFFFF"/>
              </a:solidFill>
              <a:round/>
              <a:headEnd type="none" w="sm" len="sm"/>
              <a:tailEnd type="none" w="sm" len="sm"/>
            </a:ln>
          </p:spPr>
          <p:txBody>
            <a:bodyPr/>
            <a:lstStyle/>
            <a:p>
              <a:endParaRPr lang="de-CH"/>
            </a:p>
          </p:txBody>
        </p:sp>
        <p:sp>
          <p:nvSpPr>
            <p:cNvPr id="55" name="Freeform 59"/>
            <p:cNvSpPr>
              <a:spLocks/>
            </p:cNvSpPr>
            <p:nvPr/>
          </p:nvSpPr>
          <p:spPr bwMode="gray">
            <a:xfrm>
              <a:off x="6411913" y="2870200"/>
              <a:ext cx="754062" cy="360363"/>
            </a:xfrm>
            <a:custGeom>
              <a:avLst/>
              <a:gdLst>
                <a:gd name="T0" fmla="*/ 2147483647 w 408"/>
                <a:gd name="T1" fmla="*/ 2147483647 h 195"/>
                <a:gd name="T2" fmla="*/ 2147483647 w 408"/>
                <a:gd name="T3" fmla="*/ 2147483647 h 195"/>
                <a:gd name="T4" fmla="*/ 2147483647 w 408"/>
                <a:gd name="T5" fmla="*/ 2147483647 h 195"/>
                <a:gd name="T6" fmla="*/ 2147483647 w 408"/>
                <a:gd name="T7" fmla="*/ 2147483647 h 195"/>
                <a:gd name="T8" fmla="*/ 2147483647 w 408"/>
                <a:gd name="T9" fmla="*/ 2147483647 h 195"/>
                <a:gd name="T10" fmla="*/ 2147483647 w 408"/>
                <a:gd name="T11" fmla="*/ 0 h 195"/>
                <a:gd name="T12" fmla="*/ 2147483647 w 408"/>
                <a:gd name="T13" fmla="*/ 2147483647 h 195"/>
                <a:gd name="T14" fmla="*/ 2147483647 w 408"/>
                <a:gd name="T15" fmla="*/ 2147483647 h 195"/>
                <a:gd name="T16" fmla="*/ 2147483647 w 408"/>
                <a:gd name="T17" fmla="*/ 2147483647 h 195"/>
                <a:gd name="T18" fmla="*/ 2147483647 w 408"/>
                <a:gd name="T19" fmla="*/ 2147483647 h 195"/>
                <a:gd name="T20" fmla="*/ 2147483647 w 408"/>
                <a:gd name="T21" fmla="*/ 2147483647 h 195"/>
                <a:gd name="T22" fmla="*/ 2147483647 w 408"/>
                <a:gd name="T23" fmla="*/ 2147483647 h 195"/>
                <a:gd name="T24" fmla="*/ 2147483647 w 408"/>
                <a:gd name="T25" fmla="*/ 2147483647 h 195"/>
                <a:gd name="T26" fmla="*/ 0 w 408"/>
                <a:gd name="T27" fmla="*/ 2147483647 h 195"/>
                <a:gd name="T28" fmla="*/ 2147483647 w 408"/>
                <a:gd name="T29" fmla="*/ 2147483647 h 195"/>
                <a:gd name="T30" fmla="*/ 2147483647 w 408"/>
                <a:gd name="T31" fmla="*/ 2147483647 h 195"/>
                <a:gd name="T32" fmla="*/ 2147483647 w 408"/>
                <a:gd name="T33" fmla="*/ 2147483647 h 195"/>
                <a:gd name="T34" fmla="*/ 2147483647 w 408"/>
                <a:gd name="T35" fmla="*/ 2147483647 h 195"/>
                <a:gd name="T36" fmla="*/ 2147483647 w 408"/>
                <a:gd name="T37" fmla="*/ 2147483647 h 195"/>
                <a:gd name="T38" fmla="*/ 2147483647 w 408"/>
                <a:gd name="T39" fmla="*/ 2147483647 h 195"/>
                <a:gd name="T40" fmla="*/ 2147483647 w 408"/>
                <a:gd name="T41" fmla="*/ 2147483647 h 195"/>
                <a:gd name="T42" fmla="*/ 2147483647 w 408"/>
                <a:gd name="T43" fmla="*/ 2147483647 h 195"/>
                <a:gd name="T44" fmla="*/ 2147483647 w 408"/>
                <a:gd name="T45" fmla="*/ 2147483647 h 195"/>
                <a:gd name="T46" fmla="*/ 2147483647 w 408"/>
                <a:gd name="T47" fmla="*/ 2147483647 h 195"/>
                <a:gd name="T48" fmla="*/ 2147483647 w 408"/>
                <a:gd name="T49" fmla="*/ 2147483647 h 195"/>
                <a:gd name="T50" fmla="*/ 2147483647 w 408"/>
                <a:gd name="T51" fmla="*/ 2147483647 h 195"/>
                <a:gd name="T52" fmla="*/ 2147483647 w 408"/>
                <a:gd name="T53" fmla="*/ 2147483647 h 195"/>
                <a:gd name="T54" fmla="*/ 2147483647 w 408"/>
                <a:gd name="T55" fmla="*/ 2147483647 h 195"/>
                <a:gd name="T56" fmla="*/ 2147483647 w 408"/>
                <a:gd name="T57" fmla="*/ 2147483647 h 195"/>
                <a:gd name="T58" fmla="*/ 2147483647 w 408"/>
                <a:gd name="T59" fmla="*/ 2147483647 h 195"/>
                <a:gd name="T60" fmla="*/ 2147483647 w 408"/>
                <a:gd name="T61" fmla="*/ 2147483647 h 195"/>
                <a:gd name="T62" fmla="*/ 2147483647 w 408"/>
                <a:gd name="T63" fmla="*/ 2147483647 h 195"/>
                <a:gd name="T64" fmla="*/ 2147483647 w 408"/>
                <a:gd name="T65" fmla="*/ 2147483647 h 195"/>
                <a:gd name="T66" fmla="*/ 2147483647 w 408"/>
                <a:gd name="T67" fmla="*/ 2147483647 h 195"/>
                <a:gd name="T68" fmla="*/ 2147483647 w 408"/>
                <a:gd name="T69" fmla="*/ 2147483647 h 195"/>
                <a:gd name="T70" fmla="*/ 2147483647 w 408"/>
                <a:gd name="T71" fmla="*/ 2147483647 h 195"/>
                <a:gd name="T72" fmla="*/ 2147483647 w 408"/>
                <a:gd name="T73" fmla="*/ 2147483647 h 195"/>
                <a:gd name="T74" fmla="*/ 2147483647 w 408"/>
                <a:gd name="T75" fmla="*/ 2147483647 h 195"/>
                <a:gd name="T76" fmla="*/ 2147483647 w 408"/>
                <a:gd name="T77" fmla="*/ 2147483647 h 195"/>
                <a:gd name="T78" fmla="*/ 2147483647 w 408"/>
                <a:gd name="T79" fmla="*/ 2147483647 h 195"/>
                <a:gd name="T80" fmla="*/ 2147483647 w 408"/>
                <a:gd name="T81" fmla="*/ 2147483647 h 195"/>
                <a:gd name="T82" fmla="*/ 2147483647 w 408"/>
                <a:gd name="T83" fmla="*/ 2147483647 h 195"/>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408"/>
                <a:gd name="T127" fmla="*/ 0 h 195"/>
                <a:gd name="T128" fmla="*/ 408 w 408"/>
                <a:gd name="T129" fmla="*/ 195 h 195"/>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408" h="195">
                  <a:moveTo>
                    <a:pt x="268" y="49"/>
                  </a:moveTo>
                  <a:lnTo>
                    <a:pt x="220" y="24"/>
                  </a:lnTo>
                  <a:lnTo>
                    <a:pt x="205" y="32"/>
                  </a:lnTo>
                  <a:lnTo>
                    <a:pt x="195" y="32"/>
                  </a:lnTo>
                  <a:lnTo>
                    <a:pt x="180" y="9"/>
                  </a:lnTo>
                  <a:lnTo>
                    <a:pt x="146" y="0"/>
                  </a:lnTo>
                  <a:lnTo>
                    <a:pt x="130" y="9"/>
                  </a:lnTo>
                  <a:lnTo>
                    <a:pt x="130" y="24"/>
                  </a:lnTo>
                  <a:lnTo>
                    <a:pt x="130" y="40"/>
                  </a:lnTo>
                  <a:lnTo>
                    <a:pt x="97" y="40"/>
                  </a:lnTo>
                  <a:lnTo>
                    <a:pt x="81" y="32"/>
                  </a:lnTo>
                  <a:lnTo>
                    <a:pt x="49" y="24"/>
                  </a:lnTo>
                  <a:lnTo>
                    <a:pt x="9" y="49"/>
                  </a:lnTo>
                  <a:lnTo>
                    <a:pt x="0" y="57"/>
                  </a:lnTo>
                  <a:lnTo>
                    <a:pt x="16" y="81"/>
                  </a:lnTo>
                  <a:lnTo>
                    <a:pt x="34" y="81"/>
                  </a:lnTo>
                  <a:lnTo>
                    <a:pt x="41" y="97"/>
                  </a:lnTo>
                  <a:lnTo>
                    <a:pt x="41" y="130"/>
                  </a:lnTo>
                  <a:lnTo>
                    <a:pt x="90" y="146"/>
                  </a:lnTo>
                  <a:lnTo>
                    <a:pt x="115" y="171"/>
                  </a:lnTo>
                  <a:lnTo>
                    <a:pt x="162" y="171"/>
                  </a:lnTo>
                  <a:lnTo>
                    <a:pt x="186" y="186"/>
                  </a:lnTo>
                  <a:lnTo>
                    <a:pt x="220" y="194"/>
                  </a:lnTo>
                  <a:lnTo>
                    <a:pt x="252" y="177"/>
                  </a:lnTo>
                  <a:lnTo>
                    <a:pt x="285" y="177"/>
                  </a:lnTo>
                  <a:lnTo>
                    <a:pt x="308" y="152"/>
                  </a:lnTo>
                  <a:lnTo>
                    <a:pt x="302" y="146"/>
                  </a:lnTo>
                  <a:lnTo>
                    <a:pt x="317" y="130"/>
                  </a:lnTo>
                  <a:lnTo>
                    <a:pt x="333" y="137"/>
                  </a:lnTo>
                  <a:lnTo>
                    <a:pt x="357" y="121"/>
                  </a:lnTo>
                  <a:lnTo>
                    <a:pt x="373" y="105"/>
                  </a:lnTo>
                  <a:lnTo>
                    <a:pt x="407" y="105"/>
                  </a:lnTo>
                  <a:lnTo>
                    <a:pt x="397" y="89"/>
                  </a:lnTo>
                  <a:lnTo>
                    <a:pt x="389" y="81"/>
                  </a:lnTo>
                  <a:lnTo>
                    <a:pt x="373" y="89"/>
                  </a:lnTo>
                  <a:lnTo>
                    <a:pt x="357" y="89"/>
                  </a:lnTo>
                  <a:lnTo>
                    <a:pt x="357" y="57"/>
                  </a:lnTo>
                  <a:lnTo>
                    <a:pt x="366" y="40"/>
                  </a:lnTo>
                  <a:lnTo>
                    <a:pt x="342" y="32"/>
                  </a:lnTo>
                  <a:lnTo>
                    <a:pt x="325" y="49"/>
                  </a:lnTo>
                  <a:lnTo>
                    <a:pt x="292" y="57"/>
                  </a:lnTo>
                  <a:lnTo>
                    <a:pt x="268" y="49"/>
                  </a:lnTo>
                </a:path>
              </a:pathLst>
            </a:custGeom>
            <a:grpFill/>
            <a:ln w="2540" cap="rnd">
              <a:solidFill>
                <a:srgbClr val="FFFFFF"/>
              </a:solidFill>
              <a:round/>
              <a:headEnd type="none" w="sm" len="sm"/>
              <a:tailEnd type="none" w="sm" len="sm"/>
            </a:ln>
          </p:spPr>
          <p:txBody>
            <a:bodyPr/>
            <a:lstStyle/>
            <a:p>
              <a:endParaRPr lang="de-CH"/>
            </a:p>
          </p:txBody>
        </p:sp>
        <p:sp>
          <p:nvSpPr>
            <p:cNvPr id="56" name="Freeform 60"/>
            <p:cNvSpPr>
              <a:spLocks/>
            </p:cNvSpPr>
            <p:nvPr/>
          </p:nvSpPr>
          <p:spPr bwMode="gray">
            <a:xfrm>
              <a:off x="4824413" y="1958975"/>
              <a:ext cx="258762" cy="569913"/>
            </a:xfrm>
            <a:custGeom>
              <a:avLst/>
              <a:gdLst>
                <a:gd name="T0" fmla="*/ 2147483647 w 141"/>
                <a:gd name="T1" fmla="*/ 2147483647 h 308"/>
                <a:gd name="T2" fmla="*/ 2147483647 w 141"/>
                <a:gd name="T3" fmla="*/ 2147483647 h 308"/>
                <a:gd name="T4" fmla="*/ 2147483647 w 141"/>
                <a:gd name="T5" fmla="*/ 2147483647 h 308"/>
                <a:gd name="T6" fmla="*/ 2147483647 w 141"/>
                <a:gd name="T7" fmla="*/ 2147483647 h 308"/>
                <a:gd name="T8" fmla="*/ 2147483647 w 141"/>
                <a:gd name="T9" fmla="*/ 2147483647 h 308"/>
                <a:gd name="T10" fmla="*/ 2147483647 w 141"/>
                <a:gd name="T11" fmla="*/ 2147483647 h 308"/>
                <a:gd name="T12" fmla="*/ 2147483647 w 141"/>
                <a:gd name="T13" fmla="*/ 2147483647 h 308"/>
                <a:gd name="T14" fmla="*/ 2147483647 w 141"/>
                <a:gd name="T15" fmla="*/ 2147483647 h 308"/>
                <a:gd name="T16" fmla="*/ 2147483647 w 141"/>
                <a:gd name="T17" fmla="*/ 2147483647 h 308"/>
                <a:gd name="T18" fmla="*/ 2147483647 w 141"/>
                <a:gd name="T19" fmla="*/ 2147483647 h 308"/>
                <a:gd name="T20" fmla="*/ 2147483647 w 141"/>
                <a:gd name="T21" fmla="*/ 2147483647 h 308"/>
                <a:gd name="T22" fmla="*/ 2147483647 w 141"/>
                <a:gd name="T23" fmla="*/ 2147483647 h 308"/>
                <a:gd name="T24" fmla="*/ 2147483647 w 141"/>
                <a:gd name="T25" fmla="*/ 2147483647 h 308"/>
                <a:gd name="T26" fmla="*/ 2147483647 w 141"/>
                <a:gd name="T27" fmla="*/ 2147483647 h 308"/>
                <a:gd name="T28" fmla="*/ 2147483647 w 141"/>
                <a:gd name="T29" fmla="*/ 2147483647 h 308"/>
                <a:gd name="T30" fmla="*/ 2147483647 w 141"/>
                <a:gd name="T31" fmla="*/ 2147483647 h 308"/>
                <a:gd name="T32" fmla="*/ 2147483647 w 141"/>
                <a:gd name="T33" fmla="*/ 2147483647 h 308"/>
                <a:gd name="T34" fmla="*/ 2147483647 w 141"/>
                <a:gd name="T35" fmla="*/ 2147483647 h 308"/>
                <a:gd name="T36" fmla="*/ 2147483647 w 141"/>
                <a:gd name="T37" fmla="*/ 2147483647 h 308"/>
                <a:gd name="T38" fmla="*/ 2147483647 w 141"/>
                <a:gd name="T39" fmla="*/ 2147483647 h 308"/>
                <a:gd name="T40" fmla="*/ 2147483647 w 141"/>
                <a:gd name="T41" fmla="*/ 2147483647 h 308"/>
                <a:gd name="T42" fmla="*/ 2147483647 w 141"/>
                <a:gd name="T43" fmla="*/ 2147483647 h 308"/>
                <a:gd name="T44" fmla="*/ 2147483647 w 141"/>
                <a:gd name="T45" fmla="*/ 2147483647 h 308"/>
                <a:gd name="T46" fmla="*/ 2147483647 w 141"/>
                <a:gd name="T47" fmla="*/ 2147483647 h 308"/>
                <a:gd name="T48" fmla="*/ 0 w 141"/>
                <a:gd name="T49" fmla="*/ 2147483647 h 308"/>
                <a:gd name="T50" fmla="*/ 2147483647 w 141"/>
                <a:gd name="T51" fmla="*/ 2147483647 h 308"/>
                <a:gd name="T52" fmla="*/ 2147483647 w 141"/>
                <a:gd name="T53" fmla="*/ 2147483647 h 308"/>
                <a:gd name="T54" fmla="*/ 2147483647 w 141"/>
                <a:gd name="T55" fmla="*/ 2147483647 h 308"/>
                <a:gd name="T56" fmla="*/ 2147483647 w 141"/>
                <a:gd name="T57" fmla="*/ 2147483647 h 308"/>
                <a:gd name="T58" fmla="*/ 2147483647 w 141"/>
                <a:gd name="T59" fmla="*/ 2147483647 h 308"/>
                <a:gd name="T60" fmla="*/ 2147483647 w 141"/>
                <a:gd name="T61" fmla="*/ 0 h 308"/>
                <a:gd name="T62" fmla="*/ 2147483647 w 141"/>
                <a:gd name="T63" fmla="*/ 2147483647 h 308"/>
                <a:gd name="T64" fmla="*/ 2147483647 w 141"/>
                <a:gd name="T65" fmla="*/ 2147483647 h 30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41"/>
                <a:gd name="T100" fmla="*/ 0 h 308"/>
                <a:gd name="T101" fmla="*/ 141 w 141"/>
                <a:gd name="T102" fmla="*/ 308 h 30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41" h="308">
                  <a:moveTo>
                    <a:pt x="106" y="40"/>
                  </a:moveTo>
                  <a:lnTo>
                    <a:pt x="106" y="65"/>
                  </a:lnTo>
                  <a:lnTo>
                    <a:pt x="124" y="81"/>
                  </a:lnTo>
                  <a:lnTo>
                    <a:pt x="115" y="105"/>
                  </a:lnTo>
                  <a:lnTo>
                    <a:pt x="124" y="145"/>
                  </a:lnTo>
                  <a:lnTo>
                    <a:pt x="115" y="170"/>
                  </a:lnTo>
                  <a:lnTo>
                    <a:pt x="131" y="195"/>
                  </a:lnTo>
                  <a:lnTo>
                    <a:pt x="124" y="210"/>
                  </a:lnTo>
                  <a:lnTo>
                    <a:pt x="140" y="227"/>
                  </a:lnTo>
                  <a:lnTo>
                    <a:pt x="140" y="235"/>
                  </a:lnTo>
                  <a:lnTo>
                    <a:pt x="115" y="276"/>
                  </a:lnTo>
                  <a:lnTo>
                    <a:pt x="91" y="292"/>
                  </a:lnTo>
                  <a:lnTo>
                    <a:pt x="83" y="292"/>
                  </a:lnTo>
                  <a:lnTo>
                    <a:pt x="41" y="307"/>
                  </a:lnTo>
                  <a:lnTo>
                    <a:pt x="9" y="292"/>
                  </a:lnTo>
                  <a:lnTo>
                    <a:pt x="18" y="267"/>
                  </a:lnTo>
                  <a:lnTo>
                    <a:pt x="9" y="242"/>
                  </a:lnTo>
                  <a:lnTo>
                    <a:pt x="18" y="227"/>
                  </a:lnTo>
                  <a:lnTo>
                    <a:pt x="49" y="177"/>
                  </a:lnTo>
                  <a:lnTo>
                    <a:pt x="59" y="170"/>
                  </a:lnTo>
                  <a:lnTo>
                    <a:pt x="59" y="153"/>
                  </a:lnTo>
                  <a:lnTo>
                    <a:pt x="49" y="145"/>
                  </a:lnTo>
                  <a:lnTo>
                    <a:pt x="41" y="145"/>
                  </a:lnTo>
                  <a:lnTo>
                    <a:pt x="34" y="71"/>
                  </a:lnTo>
                  <a:lnTo>
                    <a:pt x="0" y="40"/>
                  </a:lnTo>
                  <a:lnTo>
                    <a:pt x="9" y="31"/>
                  </a:lnTo>
                  <a:lnTo>
                    <a:pt x="25" y="49"/>
                  </a:lnTo>
                  <a:lnTo>
                    <a:pt x="59" y="49"/>
                  </a:lnTo>
                  <a:lnTo>
                    <a:pt x="66" y="40"/>
                  </a:lnTo>
                  <a:lnTo>
                    <a:pt x="74" y="8"/>
                  </a:lnTo>
                  <a:lnTo>
                    <a:pt x="91" y="0"/>
                  </a:lnTo>
                  <a:lnTo>
                    <a:pt x="115" y="16"/>
                  </a:lnTo>
                  <a:lnTo>
                    <a:pt x="106" y="40"/>
                  </a:lnTo>
                </a:path>
              </a:pathLst>
            </a:custGeom>
            <a:grpFill/>
            <a:ln w="2540" cap="rnd">
              <a:solidFill>
                <a:srgbClr val="FFFFFF"/>
              </a:solidFill>
              <a:round/>
              <a:headEnd type="none" w="sm" len="sm"/>
              <a:tailEnd type="none" w="sm" len="sm"/>
            </a:ln>
          </p:spPr>
          <p:txBody>
            <a:bodyPr/>
            <a:lstStyle/>
            <a:p>
              <a:endParaRPr lang="de-CH"/>
            </a:p>
          </p:txBody>
        </p:sp>
        <p:sp>
          <p:nvSpPr>
            <p:cNvPr id="57" name="Freeform 61"/>
            <p:cNvSpPr>
              <a:spLocks/>
            </p:cNvSpPr>
            <p:nvPr/>
          </p:nvSpPr>
          <p:spPr bwMode="gray">
            <a:xfrm>
              <a:off x="4886325" y="2690813"/>
              <a:ext cx="227013" cy="198437"/>
            </a:xfrm>
            <a:custGeom>
              <a:avLst/>
              <a:gdLst>
                <a:gd name="T0" fmla="*/ 2147483647 w 123"/>
                <a:gd name="T1" fmla="*/ 2147483647 h 107"/>
                <a:gd name="T2" fmla="*/ 2147483647 w 123"/>
                <a:gd name="T3" fmla="*/ 2147483647 h 107"/>
                <a:gd name="T4" fmla="*/ 2147483647 w 123"/>
                <a:gd name="T5" fmla="*/ 2147483647 h 107"/>
                <a:gd name="T6" fmla="*/ 2147483647 w 123"/>
                <a:gd name="T7" fmla="*/ 2147483647 h 107"/>
                <a:gd name="T8" fmla="*/ 2147483647 w 123"/>
                <a:gd name="T9" fmla="*/ 2147483647 h 107"/>
                <a:gd name="T10" fmla="*/ 2147483647 w 123"/>
                <a:gd name="T11" fmla="*/ 2147483647 h 107"/>
                <a:gd name="T12" fmla="*/ 2147483647 w 123"/>
                <a:gd name="T13" fmla="*/ 2147483647 h 107"/>
                <a:gd name="T14" fmla="*/ 2147483647 w 123"/>
                <a:gd name="T15" fmla="*/ 2147483647 h 107"/>
                <a:gd name="T16" fmla="*/ 2147483647 w 123"/>
                <a:gd name="T17" fmla="*/ 2147483647 h 107"/>
                <a:gd name="T18" fmla="*/ 2147483647 w 123"/>
                <a:gd name="T19" fmla="*/ 0 h 107"/>
                <a:gd name="T20" fmla="*/ 2147483647 w 123"/>
                <a:gd name="T21" fmla="*/ 2147483647 h 107"/>
                <a:gd name="T22" fmla="*/ 2147483647 w 123"/>
                <a:gd name="T23" fmla="*/ 2147483647 h 107"/>
                <a:gd name="T24" fmla="*/ 2147483647 w 123"/>
                <a:gd name="T25" fmla="*/ 2147483647 h 107"/>
                <a:gd name="T26" fmla="*/ 2147483647 w 123"/>
                <a:gd name="T27" fmla="*/ 2147483647 h 107"/>
                <a:gd name="T28" fmla="*/ 2147483647 w 123"/>
                <a:gd name="T29" fmla="*/ 2147483647 h 107"/>
                <a:gd name="T30" fmla="*/ 2147483647 w 123"/>
                <a:gd name="T31" fmla="*/ 2147483647 h 107"/>
                <a:gd name="T32" fmla="*/ 0 w 123"/>
                <a:gd name="T33" fmla="*/ 2147483647 h 107"/>
                <a:gd name="T34" fmla="*/ 2147483647 w 123"/>
                <a:gd name="T35" fmla="*/ 2147483647 h 107"/>
                <a:gd name="T36" fmla="*/ 0 w 123"/>
                <a:gd name="T37" fmla="*/ 2147483647 h 107"/>
                <a:gd name="T38" fmla="*/ 0 w 123"/>
                <a:gd name="T39" fmla="*/ 2147483647 h 107"/>
                <a:gd name="T40" fmla="*/ 2147483647 w 123"/>
                <a:gd name="T41" fmla="*/ 2147483647 h 107"/>
                <a:gd name="T42" fmla="*/ 2147483647 w 123"/>
                <a:gd name="T43" fmla="*/ 2147483647 h 107"/>
                <a:gd name="T44" fmla="*/ 2147483647 w 123"/>
                <a:gd name="T45" fmla="*/ 2147483647 h 107"/>
                <a:gd name="T46" fmla="*/ 2147483647 w 123"/>
                <a:gd name="T47" fmla="*/ 2147483647 h 107"/>
                <a:gd name="T48" fmla="*/ 2147483647 w 123"/>
                <a:gd name="T49" fmla="*/ 2147483647 h 107"/>
                <a:gd name="T50" fmla="*/ 2147483647 w 123"/>
                <a:gd name="T51" fmla="*/ 2147483647 h 107"/>
                <a:gd name="T52" fmla="*/ 2147483647 w 123"/>
                <a:gd name="T53" fmla="*/ 2147483647 h 107"/>
                <a:gd name="T54" fmla="*/ 2147483647 w 123"/>
                <a:gd name="T55" fmla="*/ 2147483647 h 107"/>
                <a:gd name="T56" fmla="*/ 2147483647 w 123"/>
                <a:gd name="T57" fmla="*/ 2147483647 h 107"/>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23"/>
                <a:gd name="T88" fmla="*/ 0 h 107"/>
                <a:gd name="T89" fmla="*/ 123 w 123"/>
                <a:gd name="T90" fmla="*/ 107 h 107"/>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23" h="107">
                  <a:moveTo>
                    <a:pt x="112" y="88"/>
                  </a:moveTo>
                  <a:lnTo>
                    <a:pt x="106" y="72"/>
                  </a:lnTo>
                  <a:lnTo>
                    <a:pt x="106" y="65"/>
                  </a:lnTo>
                  <a:lnTo>
                    <a:pt x="112" y="72"/>
                  </a:lnTo>
                  <a:lnTo>
                    <a:pt x="122" y="57"/>
                  </a:lnTo>
                  <a:lnTo>
                    <a:pt x="112" y="57"/>
                  </a:lnTo>
                  <a:lnTo>
                    <a:pt x="97" y="32"/>
                  </a:lnTo>
                  <a:lnTo>
                    <a:pt x="97" y="16"/>
                  </a:lnTo>
                  <a:lnTo>
                    <a:pt x="90" y="7"/>
                  </a:lnTo>
                  <a:lnTo>
                    <a:pt x="65" y="0"/>
                  </a:lnTo>
                  <a:lnTo>
                    <a:pt x="49" y="16"/>
                  </a:lnTo>
                  <a:lnTo>
                    <a:pt x="49" y="25"/>
                  </a:lnTo>
                  <a:lnTo>
                    <a:pt x="32" y="32"/>
                  </a:lnTo>
                  <a:lnTo>
                    <a:pt x="32" y="47"/>
                  </a:lnTo>
                  <a:lnTo>
                    <a:pt x="25" y="47"/>
                  </a:lnTo>
                  <a:lnTo>
                    <a:pt x="7" y="57"/>
                  </a:lnTo>
                  <a:lnTo>
                    <a:pt x="0" y="57"/>
                  </a:lnTo>
                  <a:lnTo>
                    <a:pt x="7" y="72"/>
                  </a:lnTo>
                  <a:lnTo>
                    <a:pt x="0" y="88"/>
                  </a:lnTo>
                  <a:lnTo>
                    <a:pt x="0" y="106"/>
                  </a:lnTo>
                  <a:lnTo>
                    <a:pt x="15" y="97"/>
                  </a:lnTo>
                  <a:lnTo>
                    <a:pt x="32" y="97"/>
                  </a:lnTo>
                  <a:lnTo>
                    <a:pt x="57" y="106"/>
                  </a:lnTo>
                  <a:lnTo>
                    <a:pt x="65" y="106"/>
                  </a:lnTo>
                  <a:lnTo>
                    <a:pt x="72" y="106"/>
                  </a:lnTo>
                  <a:lnTo>
                    <a:pt x="81" y="106"/>
                  </a:lnTo>
                  <a:lnTo>
                    <a:pt x="97" y="106"/>
                  </a:lnTo>
                  <a:lnTo>
                    <a:pt x="106" y="88"/>
                  </a:lnTo>
                  <a:lnTo>
                    <a:pt x="112" y="88"/>
                  </a:lnTo>
                </a:path>
              </a:pathLst>
            </a:custGeom>
            <a:grpFill/>
            <a:ln w="2540" cap="rnd">
              <a:solidFill>
                <a:srgbClr val="FFFFFF"/>
              </a:solidFill>
              <a:round/>
              <a:headEnd type="none" w="sm" len="sm"/>
              <a:tailEnd type="none" w="sm" len="sm"/>
            </a:ln>
          </p:spPr>
          <p:txBody>
            <a:bodyPr/>
            <a:lstStyle/>
            <a:p>
              <a:endParaRPr lang="de-CH"/>
            </a:p>
          </p:txBody>
        </p:sp>
        <p:sp>
          <p:nvSpPr>
            <p:cNvPr id="58" name="Freeform 62"/>
            <p:cNvSpPr>
              <a:spLocks/>
            </p:cNvSpPr>
            <p:nvPr/>
          </p:nvSpPr>
          <p:spPr bwMode="gray">
            <a:xfrm>
              <a:off x="4857750" y="2854325"/>
              <a:ext cx="431800" cy="287338"/>
            </a:xfrm>
            <a:custGeom>
              <a:avLst/>
              <a:gdLst>
                <a:gd name="T0" fmla="*/ 2147483647 w 235"/>
                <a:gd name="T1" fmla="*/ 2147483647 h 155"/>
                <a:gd name="T2" fmla="*/ 2147483647 w 235"/>
                <a:gd name="T3" fmla="*/ 2147483647 h 155"/>
                <a:gd name="T4" fmla="*/ 2147483647 w 235"/>
                <a:gd name="T5" fmla="*/ 2147483647 h 155"/>
                <a:gd name="T6" fmla="*/ 2147483647 w 235"/>
                <a:gd name="T7" fmla="*/ 2147483647 h 155"/>
                <a:gd name="T8" fmla="*/ 2147483647 w 235"/>
                <a:gd name="T9" fmla="*/ 2147483647 h 155"/>
                <a:gd name="T10" fmla="*/ 2147483647 w 235"/>
                <a:gd name="T11" fmla="*/ 2147483647 h 155"/>
                <a:gd name="T12" fmla="*/ 2147483647 w 235"/>
                <a:gd name="T13" fmla="*/ 2147483647 h 155"/>
                <a:gd name="T14" fmla="*/ 2147483647 w 235"/>
                <a:gd name="T15" fmla="*/ 2147483647 h 155"/>
                <a:gd name="T16" fmla="*/ 2147483647 w 235"/>
                <a:gd name="T17" fmla="*/ 2147483647 h 155"/>
                <a:gd name="T18" fmla="*/ 2147483647 w 235"/>
                <a:gd name="T19" fmla="*/ 2147483647 h 155"/>
                <a:gd name="T20" fmla="*/ 2147483647 w 235"/>
                <a:gd name="T21" fmla="*/ 2147483647 h 155"/>
                <a:gd name="T22" fmla="*/ 2147483647 w 235"/>
                <a:gd name="T23" fmla="*/ 2147483647 h 155"/>
                <a:gd name="T24" fmla="*/ 2147483647 w 235"/>
                <a:gd name="T25" fmla="*/ 2147483647 h 155"/>
                <a:gd name="T26" fmla="*/ 0 w 235"/>
                <a:gd name="T27" fmla="*/ 2147483647 h 155"/>
                <a:gd name="T28" fmla="*/ 2147483647 w 235"/>
                <a:gd name="T29" fmla="*/ 2147483647 h 155"/>
                <a:gd name="T30" fmla="*/ 2147483647 w 235"/>
                <a:gd name="T31" fmla="*/ 2147483647 h 155"/>
                <a:gd name="T32" fmla="*/ 2147483647 w 235"/>
                <a:gd name="T33" fmla="*/ 2147483647 h 155"/>
                <a:gd name="T34" fmla="*/ 2147483647 w 235"/>
                <a:gd name="T35" fmla="*/ 2147483647 h 155"/>
                <a:gd name="T36" fmla="*/ 2147483647 w 235"/>
                <a:gd name="T37" fmla="*/ 2147483647 h 155"/>
                <a:gd name="T38" fmla="*/ 2147483647 w 235"/>
                <a:gd name="T39" fmla="*/ 2147483647 h 155"/>
                <a:gd name="T40" fmla="*/ 2147483647 w 235"/>
                <a:gd name="T41" fmla="*/ 2147483647 h 155"/>
                <a:gd name="T42" fmla="*/ 2147483647 w 235"/>
                <a:gd name="T43" fmla="*/ 2147483647 h 155"/>
                <a:gd name="T44" fmla="*/ 2147483647 w 235"/>
                <a:gd name="T45" fmla="*/ 2147483647 h 155"/>
                <a:gd name="T46" fmla="*/ 2147483647 w 235"/>
                <a:gd name="T47" fmla="*/ 2147483647 h 155"/>
                <a:gd name="T48" fmla="*/ 2147483647 w 235"/>
                <a:gd name="T49" fmla="*/ 2147483647 h 155"/>
                <a:gd name="T50" fmla="*/ 2147483647 w 235"/>
                <a:gd name="T51" fmla="*/ 0 h 155"/>
                <a:gd name="T52" fmla="*/ 2147483647 w 235"/>
                <a:gd name="T53" fmla="*/ 0 h 155"/>
                <a:gd name="T54" fmla="*/ 2147483647 w 235"/>
                <a:gd name="T55" fmla="*/ 0 h 155"/>
                <a:gd name="T56" fmla="*/ 2147483647 w 235"/>
                <a:gd name="T57" fmla="*/ 2147483647 h 155"/>
                <a:gd name="T58" fmla="*/ 2147483647 w 235"/>
                <a:gd name="T59" fmla="*/ 2147483647 h 155"/>
                <a:gd name="T60" fmla="*/ 2147483647 w 235"/>
                <a:gd name="T61" fmla="*/ 2147483647 h 155"/>
                <a:gd name="T62" fmla="*/ 2147483647 w 235"/>
                <a:gd name="T63" fmla="*/ 2147483647 h 155"/>
                <a:gd name="T64" fmla="*/ 2147483647 w 235"/>
                <a:gd name="T65" fmla="*/ 2147483647 h 155"/>
                <a:gd name="T66" fmla="*/ 2147483647 w 235"/>
                <a:gd name="T67" fmla="*/ 2147483647 h 155"/>
                <a:gd name="T68" fmla="*/ 2147483647 w 235"/>
                <a:gd name="T69" fmla="*/ 2147483647 h 155"/>
                <a:gd name="T70" fmla="*/ 2147483647 w 235"/>
                <a:gd name="T71" fmla="*/ 2147483647 h 155"/>
                <a:gd name="T72" fmla="*/ 2147483647 w 235"/>
                <a:gd name="T73" fmla="*/ 2147483647 h 155"/>
                <a:gd name="T74" fmla="*/ 2147483647 w 235"/>
                <a:gd name="T75" fmla="*/ 2147483647 h 155"/>
                <a:gd name="T76" fmla="*/ 2147483647 w 235"/>
                <a:gd name="T77" fmla="*/ 2147483647 h 155"/>
                <a:gd name="T78" fmla="*/ 2147483647 w 235"/>
                <a:gd name="T79" fmla="*/ 2147483647 h 155"/>
                <a:gd name="T80" fmla="*/ 2147483647 w 235"/>
                <a:gd name="T81" fmla="*/ 2147483647 h 155"/>
                <a:gd name="T82" fmla="*/ 2147483647 w 235"/>
                <a:gd name="T83" fmla="*/ 2147483647 h 155"/>
                <a:gd name="T84" fmla="*/ 2147483647 w 235"/>
                <a:gd name="T85" fmla="*/ 2147483647 h 155"/>
                <a:gd name="T86" fmla="*/ 2147483647 w 235"/>
                <a:gd name="T87" fmla="*/ 2147483647 h 155"/>
                <a:gd name="T88" fmla="*/ 2147483647 w 235"/>
                <a:gd name="T89" fmla="*/ 2147483647 h 155"/>
                <a:gd name="T90" fmla="*/ 2147483647 w 235"/>
                <a:gd name="T91" fmla="*/ 2147483647 h 155"/>
                <a:gd name="T92" fmla="*/ 2147483647 w 235"/>
                <a:gd name="T93" fmla="*/ 2147483647 h 155"/>
                <a:gd name="T94" fmla="*/ 2147483647 w 235"/>
                <a:gd name="T95" fmla="*/ 2147483647 h 155"/>
                <a:gd name="T96" fmla="*/ 2147483647 w 235"/>
                <a:gd name="T97" fmla="*/ 2147483647 h 155"/>
                <a:gd name="T98" fmla="*/ 2147483647 w 235"/>
                <a:gd name="T99" fmla="*/ 2147483647 h 155"/>
                <a:gd name="T100" fmla="*/ 2147483647 w 235"/>
                <a:gd name="T101" fmla="*/ 2147483647 h 155"/>
                <a:gd name="T102" fmla="*/ 2147483647 w 235"/>
                <a:gd name="T103" fmla="*/ 2147483647 h 155"/>
                <a:gd name="T104" fmla="*/ 2147483647 w 235"/>
                <a:gd name="T105" fmla="*/ 2147483647 h 155"/>
                <a:gd name="T106" fmla="*/ 2147483647 w 235"/>
                <a:gd name="T107" fmla="*/ 2147483647 h 155"/>
                <a:gd name="T108" fmla="*/ 2147483647 w 235"/>
                <a:gd name="T109" fmla="*/ 2147483647 h 155"/>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235"/>
                <a:gd name="T166" fmla="*/ 0 h 155"/>
                <a:gd name="T167" fmla="*/ 235 w 235"/>
                <a:gd name="T168" fmla="*/ 155 h 155"/>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235" h="155">
                  <a:moveTo>
                    <a:pt x="97" y="139"/>
                  </a:moveTo>
                  <a:lnTo>
                    <a:pt x="81" y="139"/>
                  </a:lnTo>
                  <a:lnTo>
                    <a:pt x="81" y="130"/>
                  </a:lnTo>
                  <a:lnTo>
                    <a:pt x="88" y="114"/>
                  </a:lnTo>
                  <a:lnTo>
                    <a:pt x="106" y="114"/>
                  </a:lnTo>
                  <a:lnTo>
                    <a:pt x="106" y="106"/>
                  </a:lnTo>
                  <a:lnTo>
                    <a:pt x="97" y="90"/>
                  </a:lnTo>
                  <a:lnTo>
                    <a:pt x="97" y="81"/>
                  </a:lnTo>
                  <a:lnTo>
                    <a:pt x="73" y="74"/>
                  </a:lnTo>
                  <a:lnTo>
                    <a:pt x="56" y="81"/>
                  </a:lnTo>
                  <a:lnTo>
                    <a:pt x="41" y="90"/>
                  </a:lnTo>
                  <a:lnTo>
                    <a:pt x="31" y="90"/>
                  </a:lnTo>
                  <a:lnTo>
                    <a:pt x="7" y="90"/>
                  </a:lnTo>
                  <a:lnTo>
                    <a:pt x="0" y="81"/>
                  </a:lnTo>
                  <a:lnTo>
                    <a:pt x="7" y="66"/>
                  </a:lnTo>
                  <a:lnTo>
                    <a:pt x="16" y="49"/>
                  </a:lnTo>
                  <a:lnTo>
                    <a:pt x="23" y="41"/>
                  </a:lnTo>
                  <a:lnTo>
                    <a:pt x="16" y="18"/>
                  </a:lnTo>
                  <a:lnTo>
                    <a:pt x="31" y="9"/>
                  </a:lnTo>
                  <a:lnTo>
                    <a:pt x="48" y="9"/>
                  </a:lnTo>
                  <a:lnTo>
                    <a:pt x="73" y="18"/>
                  </a:lnTo>
                  <a:lnTo>
                    <a:pt x="81" y="18"/>
                  </a:lnTo>
                  <a:lnTo>
                    <a:pt x="88" y="18"/>
                  </a:lnTo>
                  <a:lnTo>
                    <a:pt x="97" y="18"/>
                  </a:lnTo>
                  <a:lnTo>
                    <a:pt x="113" y="18"/>
                  </a:lnTo>
                  <a:lnTo>
                    <a:pt x="122" y="0"/>
                  </a:lnTo>
                  <a:lnTo>
                    <a:pt x="128" y="0"/>
                  </a:lnTo>
                  <a:lnTo>
                    <a:pt x="153" y="0"/>
                  </a:lnTo>
                  <a:lnTo>
                    <a:pt x="162" y="9"/>
                  </a:lnTo>
                  <a:lnTo>
                    <a:pt x="153" y="9"/>
                  </a:lnTo>
                  <a:lnTo>
                    <a:pt x="162" y="18"/>
                  </a:lnTo>
                  <a:lnTo>
                    <a:pt x="170" y="18"/>
                  </a:lnTo>
                  <a:lnTo>
                    <a:pt x="178" y="33"/>
                  </a:lnTo>
                  <a:lnTo>
                    <a:pt x="187" y="41"/>
                  </a:lnTo>
                  <a:lnTo>
                    <a:pt x="193" y="33"/>
                  </a:lnTo>
                  <a:lnTo>
                    <a:pt x="235" y="58"/>
                  </a:lnTo>
                  <a:lnTo>
                    <a:pt x="227" y="90"/>
                  </a:lnTo>
                  <a:lnTo>
                    <a:pt x="218" y="81"/>
                  </a:lnTo>
                  <a:lnTo>
                    <a:pt x="212" y="90"/>
                  </a:lnTo>
                  <a:lnTo>
                    <a:pt x="212" y="106"/>
                  </a:lnTo>
                  <a:lnTo>
                    <a:pt x="203" y="106"/>
                  </a:lnTo>
                  <a:lnTo>
                    <a:pt x="162" y="130"/>
                  </a:lnTo>
                  <a:lnTo>
                    <a:pt x="178" y="139"/>
                  </a:lnTo>
                  <a:lnTo>
                    <a:pt x="153" y="155"/>
                  </a:lnTo>
                  <a:lnTo>
                    <a:pt x="146" y="155"/>
                  </a:lnTo>
                  <a:lnTo>
                    <a:pt x="146" y="146"/>
                  </a:lnTo>
                  <a:lnTo>
                    <a:pt x="138" y="139"/>
                  </a:lnTo>
                  <a:lnTo>
                    <a:pt x="153" y="130"/>
                  </a:lnTo>
                  <a:lnTo>
                    <a:pt x="128" y="121"/>
                  </a:lnTo>
                  <a:lnTo>
                    <a:pt x="128" y="114"/>
                  </a:lnTo>
                  <a:lnTo>
                    <a:pt x="113" y="114"/>
                  </a:lnTo>
                  <a:lnTo>
                    <a:pt x="106" y="130"/>
                  </a:lnTo>
                  <a:lnTo>
                    <a:pt x="97" y="130"/>
                  </a:lnTo>
                  <a:lnTo>
                    <a:pt x="97" y="139"/>
                  </a:lnTo>
                </a:path>
              </a:pathLst>
            </a:custGeom>
            <a:grpFill/>
            <a:ln w="2540" cap="rnd">
              <a:solidFill>
                <a:srgbClr val="FFFFFF"/>
              </a:solidFill>
              <a:round/>
              <a:headEnd type="none" w="sm" len="sm"/>
              <a:tailEnd type="none" w="sm" len="sm"/>
            </a:ln>
          </p:spPr>
          <p:txBody>
            <a:bodyPr/>
            <a:lstStyle/>
            <a:p>
              <a:endParaRPr lang="de-CH"/>
            </a:p>
          </p:txBody>
        </p:sp>
        <p:sp>
          <p:nvSpPr>
            <p:cNvPr id="59" name="Freeform 63"/>
            <p:cNvSpPr>
              <a:spLocks/>
            </p:cNvSpPr>
            <p:nvPr/>
          </p:nvSpPr>
          <p:spPr bwMode="gray">
            <a:xfrm>
              <a:off x="4840288" y="2619375"/>
              <a:ext cx="168275" cy="104775"/>
            </a:xfrm>
            <a:custGeom>
              <a:avLst/>
              <a:gdLst>
                <a:gd name="T0" fmla="*/ 2147483647 w 91"/>
                <a:gd name="T1" fmla="*/ 0 h 57"/>
                <a:gd name="T2" fmla="*/ 2147483647 w 91"/>
                <a:gd name="T3" fmla="*/ 2147483647 h 57"/>
                <a:gd name="T4" fmla="*/ 2147483647 w 91"/>
                <a:gd name="T5" fmla="*/ 2147483647 h 57"/>
                <a:gd name="T6" fmla="*/ 2147483647 w 91"/>
                <a:gd name="T7" fmla="*/ 2147483647 h 57"/>
                <a:gd name="T8" fmla="*/ 2147483647 w 91"/>
                <a:gd name="T9" fmla="*/ 2147483647 h 57"/>
                <a:gd name="T10" fmla="*/ 0 w 91"/>
                <a:gd name="T11" fmla="*/ 2147483647 h 57"/>
                <a:gd name="T12" fmla="*/ 0 w 91"/>
                <a:gd name="T13" fmla="*/ 2147483647 h 57"/>
                <a:gd name="T14" fmla="*/ 2147483647 w 91"/>
                <a:gd name="T15" fmla="*/ 2147483647 h 57"/>
                <a:gd name="T16" fmla="*/ 2147483647 w 91"/>
                <a:gd name="T17" fmla="*/ 2147483647 h 57"/>
                <a:gd name="T18" fmla="*/ 2147483647 w 91"/>
                <a:gd name="T19" fmla="*/ 2147483647 h 57"/>
                <a:gd name="T20" fmla="*/ 2147483647 w 91"/>
                <a:gd name="T21" fmla="*/ 2147483647 h 57"/>
                <a:gd name="T22" fmla="*/ 2147483647 w 91"/>
                <a:gd name="T23" fmla="*/ 2147483647 h 57"/>
                <a:gd name="T24" fmla="*/ 2147483647 w 91"/>
                <a:gd name="T25" fmla="*/ 2147483647 h 57"/>
                <a:gd name="T26" fmla="*/ 2147483647 w 91"/>
                <a:gd name="T27" fmla="*/ 2147483647 h 57"/>
                <a:gd name="T28" fmla="*/ 2147483647 w 91"/>
                <a:gd name="T29" fmla="*/ 0 h 57"/>
                <a:gd name="T30" fmla="*/ 2147483647 w 91"/>
                <a:gd name="T31" fmla="*/ 0 h 5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91"/>
                <a:gd name="T49" fmla="*/ 0 h 57"/>
                <a:gd name="T50" fmla="*/ 91 w 91"/>
                <a:gd name="T51" fmla="*/ 57 h 57"/>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91" h="57">
                  <a:moveTo>
                    <a:pt x="40" y="0"/>
                  </a:moveTo>
                  <a:lnTo>
                    <a:pt x="40" y="23"/>
                  </a:lnTo>
                  <a:lnTo>
                    <a:pt x="25" y="23"/>
                  </a:lnTo>
                  <a:lnTo>
                    <a:pt x="16" y="7"/>
                  </a:lnTo>
                  <a:lnTo>
                    <a:pt x="9" y="15"/>
                  </a:lnTo>
                  <a:lnTo>
                    <a:pt x="0" y="32"/>
                  </a:lnTo>
                  <a:lnTo>
                    <a:pt x="0" y="47"/>
                  </a:lnTo>
                  <a:lnTo>
                    <a:pt x="9" y="40"/>
                  </a:lnTo>
                  <a:lnTo>
                    <a:pt x="50" y="40"/>
                  </a:lnTo>
                  <a:lnTo>
                    <a:pt x="74" y="56"/>
                  </a:lnTo>
                  <a:lnTo>
                    <a:pt x="90" y="40"/>
                  </a:lnTo>
                  <a:lnTo>
                    <a:pt x="82" y="23"/>
                  </a:lnTo>
                  <a:lnTo>
                    <a:pt x="82" y="7"/>
                  </a:lnTo>
                  <a:lnTo>
                    <a:pt x="65" y="7"/>
                  </a:lnTo>
                  <a:lnTo>
                    <a:pt x="50" y="0"/>
                  </a:lnTo>
                  <a:lnTo>
                    <a:pt x="40" y="0"/>
                  </a:lnTo>
                </a:path>
              </a:pathLst>
            </a:custGeom>
            <a:grpFill/>
            <a:ln w="2540" cap="rnd">
              <a:solidFill>
                <a:srgbClr val="FFFFFF"/>
              </a:solidFill>
              <a:round/>
              <a:headEnd/>
              <a:tailEnd/>
            </a:ln>
          </p:spPr>
          <p:txBody>
            <a:bodyPr/>
            <a:lstStyle/>
            <a:p>
              <a:endParaRPr lang="de-CH"/>
            </a:p>
          </p:txBody>
        </p:sp>
        <p:sp>
          <p:nvSpPr>
            <p:cNvPr id="60" name="Freeform 64"/>
            <p:cNvSpPr>
              <a:spLocks/>
            </p:cNvSpPr>
            <p:nvPr/>
          </p:nvSpPr>
          <p:spPr bwMode="gray">
            <a:xfrm>
              <a:off x="4840288" y="2690813"/>
              <a:ext cx="138112" cy="107950"/>
            </a:xfrm>
            <a:custGeom>
              <a:avLst/>
              <a:gdLst>
                <a:gd name="T0" fmla="*/ 0 w 75"/>
                <a:gd name="T1" fmla="*/ 2147483647 h 58"/>
                <a:gd name="T2" fmla="*/ 0 w 75"/>
                <a:gd name="T3" fmla="*/ 2147483647 h 58"/>
                <a:gd name="T4" fmla="*/ 0 w 75"/>
                <a:gd name="T5" fmla="*/ 2147483647 h 58"/>
                <a:gd name="T6" fmla="*/ 2147483647 w 75"/>
                <a:gd name="T7" fmla="*/ 0 h 58"/>
                <a:gd name="T8" fmla="*/ 2147483647 w 75"/>
                <a:gd name="T9" fmla="*/ 0 h 58"/>
                <a:gd name="T10" fmla="*/ 2147483647 w 75"/>
                <a:gd name="T11" fmla="*/ 2147483647 h 58"/>
                <a:gd name="T12" fmla="*/ 2147483647 w 75"/>
                <a:gd name="T13" fmla="*/ 2147483647 h 58"/>
                <a:gd name="T14" fmla="*/ 2147483647 w 75"/>
                <a:gd name="T15" fmla="*/ 2147483647 h 58"/>
                <a:gd name="T16" fmla="*/ 2147483647 w 75"/>
                <a:gd name="T17" fmla="*/ 2147483647 h 58"/>
                <a:gd name="T18" fmla="*/ 2147483647 w 75"/>
                <a:gd name="T19" fmla="*/ 2147483647 h 58"/>
                <a:gd name="T20" fmla="*/ 2147483647 w 75"/>
                <a:gd name="T21" fmla="*/ 2147483647 h 58"/>
                <a:gd name="T22" fmla="*/ 2147483647 w 75"/>
                <a:gd name="T23" fmla="*/ 2147483647 h 58"/>
                <a:gd name="T24" fmla="*/ 2147483647 w 75"/>
                <a:gd name="T25" fmla="*/ 2147483647 h 58"/>
                <a:gd name="T26" fmla="*/ 2147483647 w 75"/>
                <a:gd name="T27" fmla="*/ 2147483647 h 58"/>
                <a:gd name="T28" fmla="*/ 0 w 75"/>
                <a:gd name="T29" fmla="*/ 2147483647 h 5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5"/>
                <a:gd name="T46" fmla="*/ 0 h 58"/>
                <a:gd name="T47" fmla="*/ 75 w 75"/>
                <a:gd name="T48" fmla="*/ 58 h 58"/>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5" h="58">
                  <a:moveTo>
                    <a:pt x="0" y="25"/>
                  </a:moveTo>
                  <a:lnTo>
                    <a:pt x="0" y="16"/>
                  </a:lnTo>
                  <a:lnTo>
                    <a:pt x="0" y="7"/>
                  </a:lnTo>
                  <a:lnTo>
                    <a:pt x="9" y="0"/>
                  </a:lnTo>
                  <a:lnTo>
                    <a:pt x="50" y="0"/>
                  </a:lnTo>
                  <a:lnTo>
                    <a:pt x="74" y="16"/>
                  </a:lnTo>
                  <a:lnTo>
                    <a:pt x="74" y="25"/>
                  </a:lnTo>
                  <a:lnTo>
                    <a:pt x="57" y="32"/>
                  </a:lnTo>
                  <a:lnTo>
                    <a:pt x="57" y="47"/>
                  </a:lnTo>
                  <a:lnTo>
                    <a:pt x="50" y="47"/>
                  </a:lnTo>
                  <a:lnTo>
                    <a:pt x="32" y="57"/>
                  </a:lnTo>
                  <a:lnTo>
                    <a:pt x="25" y="57"/>
                  </a:lnTo>
                  <a:lnTo>
                    <a:pt x="16" y="47"/>
                  </a:lnTo>
                  <a:lnTo>
                    <a:pt x="16" y="25"/>
                  </a:lnTo>
                  <a:lnTo>
                    <a:pt x="0" y="25"/>
                  </a:lnTo>
                </a:path>
              </a:pathLst>
            </a:custGeom>
            <a:grpFill/>
            <a:ln w="2540" cap="rnd">
              <a:solidFill>
                <a:srgbClr val="FFFFFF"/>
              </a:solidFill>
              <a:round/>
              <a:headEnd type="none" w="sm" len="sm"/>
              <a:tailEnd type="none" w="sm" len="sm"/>
            </a:ln>
          </p:spPr>
          <p:txBody>
            <a:bodyPr/>
            <a:lstStyle/>
            <a:p>
              <a:endParaRPr lang="de-CH"/>
            </a:p>
          </p:txBody>
        </p:sp>
        <p:sp>
          <p:nvSpPr>
            <p:cNvPr id="61" name="Freeform 65"/>
            <p:cNvSpPr>
              <a:spLocks/>
            </p:cNvSpPr>
            <p:nvPr/>
          </p:nvSpPr>
          <p:spPr bwMode="gray">
            <a:xfrm>
              <a:off x="4900613" y="2554288"/>
              <a:ext cx="107950" cy="79375"/>
            </a:xfrm>
            <a:custGeom>
              <a:avLst/>
              <a:gdLst>
                <a:gd name="T0" fmla="*/ 2147483647 w 59"/>
                <a:gd name="T1" fmla="*/ 2147483647 h 42"/>
                <a:gd name="T2" fmla="*/ 0 w 59"/>
                <a:gd name="T3" fmla="*/ 2147483647 h 42"/>
                <a:gd name="T4" fmla="*/ 0 w 59"/>
                <a:gd name="T5" fmla="*/ 2147483647 h 42"/>
                <a:gd name="T6" fmla="*/ 2147483647 w 59"/>
                <a:gd name="T7" fmla="*/ 0 h 42"/>
                <a:gd name="T8" fmla="*/ 2147483647 w 59"/>
                <a:gd name="T9" fmla="*/ 0 h 42"/>
                <a:gd name="T10" fmla="*/ 2147483647 w 59"/>
                <a:gd name="T11" fmla="*/ 2147483647 h 42"/>
                <a:gd name="T12" fmla="*/ 2147483647 w 59"/>
                <a:gd name="T13" fmla="*/ 2147483647 h 42"/>
                <a:gd name="T14" fmla="*/ 2147483647 w 59"/>
                <a:gd name="T15" fmla="*/ 2147483647 h 42"/>
                <a:gd name="T16" fmla="*/ 2147483647 w 59"/>
                <a:gd name="T17" fmla="*/ 2147483647 h 42"/>
                <a:gd name="T18" fmla="*/ 2147483647 w 59"/>
                <a:gd name="T19" fmla="*/ 2147483647 h 42"/>
                <a:gd name="T20" fmla="*/ 2147483647 w 59"/>
                <a:gd name="T21" fmla="*/ 2147483647 h 42"/>
                <a:gd name="T22" fmla="*/ 2147483647 w 59"/>
                <a:gd name="T23" fmla="*/ 2147483647 h 4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59"/>
                <a:gd name="T37" fmla="*/ 0 h 42"/>
                <a:gd name="T38" fmla="*/ 59 w 59"/>
                <a:gd name="T39" fmla="*/ 42 h 4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59" h="42">
                  <a:moveTo>
                    <a:pt x="8" y="34"/>
                  </a:moveTo>
                  <a:lnTo>
                    <a:pt x="0" y="24"/>
                  </a:lnTo>
                  <a:lnTo>
                    <a:pt x="0" y="9"/>
                  </a:lnTo>
                  <a:lnTo>
                    <a:pt x="8" y="0"/>
                  </a:lnTo>
                  <a:lnTo>
                    <a:pt x="58" y="0"/>
                  </a:lnTo>
                  <a:lnTo>
                    <a:pt x="50" y="9"/>
                  </a:lnTo>
                  <a:lnTo>
                    <a:pt x="42" y="9"/>
                  </a:lnTo>
                  <a:lnTo>
                    <a:pt x="50" y="34"/>
                  </a:lnTo>
                  <a:lnTo>
                    <a:pt x="50" y="41"/>
                  </a:lnTo>
                  <a:lnTo>
                    <a:pt x="33" y="41"/>
                  </a:lnTo>
                  <a:lnTo>
                    <a:pt x="18" y="34"/>
                  </a:lnTo>
                  <a:lnTo>
                    <a:pt x="8" y="34"/>
                  </a:lnTo>
                </a:path>
              </a:pathLst>
            </a:custGeom>
            <a:grpFill/>
            <a:ln w="2540" cap="rnd">
              <a:solidFill>
                <a:srgbClr val="FFFFFF"/>
              </a:solidFill>
              <a:round/>
              <a:headEnd/>
              <a:tailEnd/>
            </a:ln>
          </p:spPr>
          <p:txBody>
            <a:bodyPr/>
            <a:lstStyle/>
            <a:p>
              <a:endParaRPr lang="de-CH"/>
            </a:p>
          </p:txBody>
        </p:sp>
        <p:sp>
          <p:nvSpPr>
            <p:cNvPr id="62" name="Freeform 66"/>
            <p:cNvSpPr>
              <a:spLocks/>
            </p:cNvSpPr>
            <p:nvPr/>
          </p:nvSpPr>
          <p:spPr bwMode="gray">
            <a:xfrm>
              <a:off x="4795838" y="2738438"/>
              <a:ext cx="76200" cy="42862"/>
            </a:xfrm>
            <a:custGeom>
              <a:avLst/>
              <a:gdLst>
                <a:gd name="T0" fmla="*/ 2147483647 w 41"/>
                <a:gd name="T1" fmla="*/ 0 h 23"/>
                <a:gd name="T2" fmla="*/ 2147483647 w 41"/>
                <a:gd name="T3" fmla="*/ 2147483647 h 23"/>
                <a:gd name="T4" fmla="*/ 2147483647 w 41"/>
                <a:gd name="T5" fmla="*/ 2147483647 h 23"/>
                <a:gd name="T6" fmla="*/ 0 w 41"/>
                <a:gd name="T7" fmla="*/ 2147483647 h 23"/>
                <a:gd name="T8" fmla="*/ 2147483647 w 41"/>
                <a:gd name="T9" fmla="*/ 2147483647 h 23"/>
                <a:gd name="T10" fmla="*/ 2147483647 w 41"/>
                <a:gd name="T11" fmla="*/ 0 h 23"/>
                <a:gd name="T12" fmla="*/ 2147483647 w 41"/>
                <a:gd name="T13" fmla="*/ 0 h 23"/>
                <a:gd name="T14" fmla="*/ 0 60000 65536"/>
                <a:gd name="T15" fmla="*/ 0 60000 65536"/>
                <a:gd name="T16" fmla="*/ 0 60000 65536"/>
                <a:gd name="T17" fmla="*/ 0 60000 65536"/>
                <a:gd name="T18" fmla="*/ 0 60000 65536"/>
                <a:gd name="T19" fmla="*/ 0 60000 65536"/>
                <a:gd name="T20" fmla="*/ 0 60000 65536"/>
                <a:gd name="T21" fmla="*/ 0 w 41"/>
                <a:gd name="T22" fmla="*/ 0 h 23"/>
                <a:gd name="T23" fmla="*/ 41 w 41"/>
                <a:gd name="T24" fmla="*/ 23 h 2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1" h="23">
                  <a:moveTo>
                    <a:pt x="40" y="0"/>
                  </a:moveTo>
                  <a:lnTo>
                    <a:pt x="40" y="22"/>
                  </a:lnTo>
                  <a:lnTo>
                    <a:pt x="24" y="22"/>
                  </a:lnTo>
                  <a:lnTo>
                    <a:pt x="0" y="16"/>
                  </a:lnTo>
                  <a:lnTo>
                    <a:pt x="15" y="7"/>
                  </a:lnTo>
                  <a:lnTo>
                    <a:pt x="24" y="0"/>
                  </a:lnTo>
                  <a:lnTo>
                    <a:pt x="40" y="0"/>
                  </a:lnTo>
                </a:path>
              </a:pathLst>
            </a:custGeom>
            <a:grpFill/>
            <a:ln w="2540" cap="rnd">
              <a:solidFill>
                <a:srgbClr val="FFFFFF"/>
              </a:solidFill>
              <a:round/>
              <a:headEnd/>
              <a:tailEnd/>
            </a:ln>
          </p:spPr>
          <p:txBody>
            <a:bodyPr/>
            <a:lstStyle/>
            <a:p>
              <a:endParaRPr lang="de-CH"/>
            </a:p>
          </p:txBody>
        </p:sp>
        <p:sp>
          <p:nvSpPr>
            <p:cNvPr id="63" name="Freeform 67"/>
            <p:cNvSpPr>
              <a:spLocks/>
            </p:cNvSpPr>
            <p:nvPr/>
          </p:nvSpPr>
          <p:spPr bwMode="gray">
            <a:xfrm>
              <a:off x="5275263" y="3168650"/>
              <a:ext cx="165100" cy="61913"/>
            </a:xfrm>
            <a:custGeom>
              <a:avLst/>
              <a:gdLst>
                <a:gd name="T0" fmla="*/ 2147483647 w 89"/>
                <a:gd name="T1" fmla="*/ 2147483647 h 33"/>
                <a:gd name="T2" fmla="*/ 2147483647 w 89"/>
                <a:gd name="T3" fmla="*/ 2147483647 h 33"/>
                <a:gd name="T4" fmla="*/ 2147483647 w 89"/>
                <a:gd name="T5" fmla="*/ 2147483647 h 33"/>
                <a:gd name="T6" fmla="*/ 0 w 89"/>
                <a:gd name="T7" fmla="*/ 0 h 33"/>
                <a:gd name="T8" fmla="*/ 2147483647 w 89"/>
                <a:gd name="T9" fmla="*/ 0 h 33"/>
                <a:gd name="T10" fmla="*/ 2147483647 w 89"/>
                <a:gd name="T11" fmla="*/ 2147483647 h 33"/>
                <a:gd name="T12" fmla="*/ 2147483647 w 89"/>
                <a:gd name="T13" fmla="*/ 2147483647 h 33"/>
                <a:gd name="T14" fmla="*/ 2147483647 w 89"/>
                <a:gd name="T15" fmla="*/ 2147483647 h 33"/>
                <a:gd name="T16" fmla="*/ 2147483647 w 89"/>
                <a:gd name="T17" fmla="*/ 2147483647 h 33"/>
                <a:gd name="T18" fmla="*/ 2147483647 w 89"/>
                <a:gd name="T19" fmla="*/ 2147483647 h 33"/>
                <a:gd name="T20" fmla="*/ 2147483647 w 89"/>
                <a:gd name="T21" fmla="*/ 2147483647 h 33"/>
                <a:gd name="T22" fmla="*/ 2147483647 w 89"/>
                <a:gd name="T23" fmla="*/ 2147483647 h 33"/>
                <a:gd name="T24" fmla="*/ 2147483647 w 89"/>
                <a:gd name="T25" fmla="*/ 2147483647 h 33"/>
                <a:gd name="T26" fmla="*/ 2147483647 w 89"/>
                <a:gd name="T27" fmla="*/ 2147483647 h 33"/>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89"/>
                <a:gd name="T43" fmla="*/ 0 h 33"/>
                <a:gd name="T44" fmla="*/ 89 w 89"/>
                <a:gd name="T45" fmla="*/ 33 h 33"/>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89" h="33">
                  <a:moveTo>
                    <a:pt x="25" y="32"/>
                  </a:moveTo>
                  <a:lnTo>
                    <a:pt x="25" y="24"/>
                  </a:lnTo>
                  <a:lnTo>
                    <a:pt x="25" y="15"/>
                  </a:lnTo>
                  <a:lnTo>
                    <a:pt x="0" y="0"/>
                  </a:lnTo>
                  <a:lnTo>
                    <a:pt x="40" y="0"/>
                  </a:lnTo>
                  <a:lnTo>
                    <a:pt x="57" y="9"/>
                  </a:lnTo>
                  <a:lnTo>
                    <a:pt x="72" y="9"/>
                  </a:lnTo>
                  <a:lnTo>
                    <a:pt x="88" y="24"/>
                  </a:lnTo>
                  <a:lnTo>
                    <a:pt x="81" y="24"/>
                  </a:lnTo>
                  <a:lnTo>
                    <a:pt x="88" y="32"/>
                  </a:lnTo>
                  <a:lnTo>
                    <a:pt x="72" y="32"/>
                  </a:lnTo>
                  <a:lnTo>
                    <a:pt x="65" y="32"/>
                  </a:lnTo>
                  <a:lnTo>
                    <a:pt x="48" y="32"/>
                  </a:lnTo>
                  <a:lnTo>
                    <a:pt x="25" y="32"/>
                  </a:lnTo>
                </a:path>
              </a:pathLst>
            </a:custGeom>
            <a:grpFill/>
            <a:ln w="2540" cap="rnd">
              <a:solidFill>
                <a:srgbClr val="FFFFFF"/>
              </a:solidFill>
              <a:round/>
              <a:headEnd/>
              <a:tailEnd/>
            </a:ln>
          </p:spPr>
          <p:txBody>
            <a:bodyPr/>
            <a:lstStyle/>
            <a:p>
              <a:endParaRPr lang="de-CH"/>
            </a:p>
          </p:txBody>
        </p:sp>
        <p:sp>
          <p:nvSpPr>
            <p:cNvPr id="64" name="Freeform 68"/>
            <p:cNvSpPr>
              <a:spLocks/>
            </p:cNvSpPr>
            <p:nvPr/>
          </p:nvSpPr>
          <p:spPr bwMode="gray">
            <a:xfrm>
              <a:off x="5365750" y="3228975"/>
              <a:ext cx="74613" cy="74613"/>
            </a:xfrm>
            <a:custGeom>
              <a:avLst/>
              <a:gdLst>
                <a:gd name="T0" fmla="*/ 2147483647 w 41"/>
                <a:gd name="T1" fmla="*/ 2147483647 h 41"/>
                <a:gd name="T2" fmla="*/ 2147483647 w 41"/>
                <a:gd name="T3" fmla="*/ 2147483647 h 41"/>
                <a:gd name="T4" fmla="*/ 2147483647 w 41"/>
                <a:gd name="T5" fmla="*/ 2147483647 h 41"/>
                <a:gd name="T6" fmla="*/ 2147483647 w 41"/>
                <a:gd name="T7" fmla="*/ 2147483647 h 41"/>
                <a:gd name="T8" fmla="*/ 2147483647 w 41"/>
                <a:gd name="T9" fmla="*/ 0 h 41"/>
                <a:gd name="T10" fmla="*/ 0 w 41"/>
                <a:gd name="T11" fmla="*/ 0 h 41"/>
                <a:gd name="T12" fmla="*/ 2147483647 w 41"/>
                <a:gd name="T13" fmla="*/ 2147483647 h 41"/>
                <a:gd name="T14" fmla="*/ 2147483647 w 41"/>
                <a:gd name="T15" fmla="*/ 2147483647 h 41"/>
                <a:gd name="T16" fmla="*/ 2147483647 w 41"/>
                <a:gd name="T17" fmla="*/ 2147483647 h 41"/>
                <a:gd name="T18" fmla="*/ 2147483647 w 41"/>
                <a:gd name="T19" fmla="*/ 2147483647 h 41"/>
                <a:gd name="T20" fmla="*/ 2147483647 w 41"/>
                <a:gd name="T21" fmla="*/ 2147483647 h 4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1"/>
                <a:gd name="T34" fmla="*/ 0 h 41"/>
                <a:gd name="T35" fmla="*/ 41 w 41"/>
                <a:gd name="T36" fmla="*/ 41 h 4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1" h="41">
                  <a:moveTo>
                    <a:pt x="40" y="40"/>
                  </a:moveTo>
                  <a:lnTo>
                    <a:pt x="40" y="33"/>
                  </a:lnTo>
                  <a:lnTo>
                    <a:pt x="33" y="24"/>
                  </a:lnTo>
                  <a:lnTo>
                    <a:pt x="33" y="17"/>
                  </a:lnTo>
                  <a:lnTo>
                    <a:pt x="17" y="0"/>
                  </a:lnTo>
                  <a:lnTo>
                    <a:pt x="0" y="0"/>
                  </a:lnTo>
                  <a:lnTo>
                    <a:pt x="9" y="24"/>
                  </a:lnTo>
                  <a:lnTo>
                    <a:pt x="17" y="24"/>
                  </a:lnTo>
                  <a:lnTo>
                    <a:pt x="33" y="33"/>
                  </a:lnTo>
                  <a:lnTo>
                    <a:pt x="33" y="40"/>
                  </a:lnTo>
                  <a:lnTo>
                    <a:pt x="40" y="40"/>
                  </a:lnTo>
                </a:path>
              </a:pathLst>
            </a:custGeom>
            <a:grpFill/>
            <a:ln w="2540" cap="rnd">
              <a:solidFill>
                <a:srgbClr val="FFFFFF"/>
              </a:solidFill>
              <a:round/>
              <a:headEnd/>
              <a:tailEnd/>
            </a:ln>
          </p:spPr>
          <p:txBody>
            <a:bodyPr/>
            <a:lstStyle/>
            <a:p>
              <a:endParaRPr lang="de-CH"/>
            </a:p>
          </p:txBody>
        </p:sp>
        <p:sp>
          <p:nvSpPr>
            <p:cNvPr id="65" name="Freeform 69"/>
            <p:cNvSpPr>
              <a:spLocks/>
            </p:cNvSpPr>
            <p:nvPr/>
          </p:nvSpPr>
          <p:spPr bwMode="gray">
            <a:xfrm>
              <a:off x="5395913" y="3271838"/>
              <a:ext cx="31750" cy="31750"/>
            </a:xfrm>
            <a:custGeom>
              <a:avLst/>
              <a:gdLst>
                <a:gd name="T0" fmla="*/ 2147483647 w 17"/>
                <a:gd name="T1" fmla="*/ 2147483647 h 17"/>
                <a:gd name="T2" fmla="*/ 2147483647 w 17"/>
                <a:gd name="T3" fmla="*/ 2147483647 h 17"/>
                <a:gd name="T4" fmla="*/ 0 w 17"/>
                <a:gd name="T5" fmla="*/ 0 h 17"/>
                <a:gd name="T6" fmla="*/ 2147483647 w 17"/>
                <a:gd name="T7" fmla="*/ 2147483647 h 17"/>
                <a:gd name="T8" fmla="*/ 2147483647 w 17"/>
                <a:gd name="T9" fmla="*/ 2147483647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16" y="16"/>
                  </a:moveTo>
                  <a:lnTo>
                    <a:pt x="7" y="16"/>
                  </a:lnTo>
                  <a:lnTo>
                    <a:pt x="0" y="0"/>
                  </a:lnTo>
                  <a:lnTo>
                    <a:pt x="16" y="9"/>
                  </a:lnTo>
                  <a:lnTo>
                    <a:pt x="16" y="16"/>
                  </a:lnTo>
                </a:path>
              </a:pathLst>
            </a:custGeom>
            <a:grpFill/>
            <a:ln w="2540" cap="rnd">
              <a:solidFill>
                <a:srgbClr val="FFFFFF"/>
              </a:solidFill>
              <a:round/>
              <a:headEnd/>
              <a:tailEnd/>
            </a:ln>
          </p:spPr>
          <p:txBody>
            <a:bodyPr/>
            <a:lstStyle/>
            <a:p>
              <a:endParaRPr lang="de-CH"/>
            </a:p>
          </p:txBody>
        </p:sp>
        <p:sp>
          <p:nvSpPr>
            <p:cNvPr id="66" name="Freeform 70"/>
            <p:cNvSpPr>
              <a:spLocks/>
            </p:cNvSpPr>
            <p:nvPr/>
          </p:nvSpPr>
          <p:spPr bwMode="gray">
            <a:xfrm>
              <a:off x="5395913" y="3214688"/>
              <a:ext cx="133350" cy="106362"/>
            </a:xfrm>
            <a:custGeom>
              <a:avLst/>
              <a:gdLst>
                <a:gd name="T0" fmla="*/ 2147483647 w 73"/>
                <a:gd name="T1" fmla="*/ 2147483647 h 58"/>
                <a:gd name="T2" fmla="*/ 2147483647 w 73"/>
                <a:gd name="T3" fmla="*/ 2147483647 h 58"/>
                <a:gd name="T4" fmla="*/ 2147483647 w 73"/>
                <a:gd name="T5" fmla="*/ 2147483647 h 58"/>
                <a:gd name="T6" fmla="*/ 2147483647 w 73"/>
                <a:gd name="T7" fmla="*/ 2147483647 h 58"/>
                <a:gd name="T8" fmla="*/ 2147483647 w 73"/>
                <a:gd name="T9" fmla="*/ 2147483647 h 58"/>
                <a:gd name="T10" fmla="*/ 2147483647 w 73"/>
                <a:gd name="T11" fmla="*/ 2147483647 h 58"/>
                <a:gd name="T12" fmla="*/ 2147483647 w 73"/>
                <a:gd name="T13" fmla="*/ 2147483647 h 58"/>
                <a:gd name="T14" fmla="*/ 2147483647 w 73"/>
                <a:gd name="T15" fmla="*/ 2147483647 h 58"/>
                <a:gd name="T16" fmla="*/ 2147483647 w 73"/>
                <a:gd name="T17" fmla="*/ 2147483647 h 58"/>
                <a:gd name="T18" fmla="*/ 2147483647 w 73"/>
                <a:gd name="T19" fmla="*/ 2147483647 h 58"/>
                <a:gd name="T20" fmla="*/ 2147483647 w 73"/>
                <a:gd name="T21" fmla="*/ 0 h 58"/>
                <a:gd name="T22" fmla="*/ 2147483647 w 73"/>
                <a:gd name="T23" fmla="*/ 2147483647 h 58"/>
                <a:gd name="T24" fmla="*/ 2147483647 w 73"/>
                <a:gd name="T25" fmla="*/ 2147483647 h 58"/>
                <a:gd name="T26" fmla="*/ 2147483647 w 73"/>
                <a:gd name="T27" fmla="*/ 0 h 58"/>
                <a:gd name="T28" fmla="*/ 2147483647 w 73"/>
                <a:gd name="T29" fmla="*/ 0 h 58"/>
                <a:gd name="T30" fmla="*/ 2147483647 w 73"/>
                <a:gd name="T31" fmla="*/ 2147483647 h 58"/>
                <a:gd name="T32" fmla="*/ 2147483647 w 73"/>
                <a:gd name="T33" fmla="*/ 2147483647 h 58"/>
                <a:gd name="T34" fmla="*/ 0 w 73"/>
                <a:gd name="T35" fmla="*/ 2147483647 h 58"/>
                <a:gd name="T36" fmla="*/ 2147483647 w 73"/>
                <a:gd name="T37" fmla="*/ 2147483647 h 58"/>
                <a:gd name="T38" fmla="*/ 2147483647 w 73"/>
                <a:gd name="T39" fmla="*/ 2147483647 h 58"/>
                <a:gd name="T40" fmla="*/ 2147483647 w 73"/>
                <a:gd name="T41" fmla="*/ 2147483647 h 58"/>
                <a:gd name="T42" fmla="*/ 2147483647 w 73"/>
                <a:gd name="T43" fmla="*/ 2147483647 h 58"/>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73"/>
                <a:gd name="T67" fmla="*/ 0 h 58"/>
                <a:gd name="T68" fmla="*/ 73 w 73"/>
                <a:gd name="T69" fmla="*/ 58 h 58"/>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73" h="58">
                  <a:moveTo>
                    <a:pt x="23" y="48"/>
                  </a:moveTo>
                  <a:lnTo>
                    <a:pt x="40" y="41"/>
                  </a:lnTo>
                  <a:lnTo>
                    <a:pt x="48" y="41"/>
                  </a:lnTo>
                  <a:lnTo>
                    <a:pt x="40" y="48"/>
                  </a:lnTo>
                  <a:lnTo>
                    <a:pt x="57" y="57"/>
                  </a:lnTo>
                  <a:lnTo>
                    <a:pt x="48" y="48"/>
                  </a:lnTo>
                  <a:lnTo>
                    <a:pt x="57" y="48"/>
                  </a:lnTo>
                  <a:lnTo>
                    <a:pt x="57" y="32"/>
                  </a:lnTo>
                  <a:lnTo>
                    <a:pt x="72" y="25"/>
                  </a:lnTo>
                  <a:lnTo>
                    <a:pt x="57" y="16"/>
                  </a:lnTo>
                  <a:lnTo>
                    <a:pt x="48" y="0"/>
                  </a:lnTo>
                  <a:lnTo>
                    <a:pt x="40" y="8"/>
                  </a:lnTo>
                  <a:lnTo>
                    <a:pt x="32" y="8"/>
                  </a:lnTo>
                  <a:lnTo>
                    <a:pt x="23" y="0"/>
                  </a:lnTo>
                  <a:lnTo>
                    <a:pt x="16" y="0"/>
                  </a:lnTo>
                  <a:lnTo>
                    <a:pt x="23" y="8"/>
                  </a:lnTo>
                  <a:lnTo>
                    <a:pt x="7" y="8"/>
                  </a:lnTo>
                  <a:lnTo>
                    <a:pt x="0" y="8"/>
                  </a:lnTo>
                  <a:lnTo>
                    <a:pt x="16" y="25"/>
                  </a:lnTo>
                  <a:lnTo>
                    <a:pt x="16" y="32"/>
                  </a:lnTo>
                  <a:lnTo>
                    <a:pt x="23" y="41"/>
                  </a:lnTo>
                  <a:lnTo>
                    <a:pt x="23" y="48"/>
                  </a:lnTo>
                </a:path>
              </a:pathLst>
            </a:custGeom>
            <a:grpFill/>
            <a:ln w="2540" cap="rnd">
              <a:solidFill>
                <a:srgbClr val="FFFFFF"/>
              </a:solidFill>
              <a:round/>
              <a:headEnd type="none" w="sm" len="sm"/>
              <a:tailEnd type="none" w="sm" len="sm"/>
            </a:ln>
          </p:spPr>
          <p:txBody>
            <a:bodyPr/>
            <a:lstStyle/>
            <a:p>
              <a:endParaRPr lang="de-CH"/>
            </a:p>
          </p:txBody>
        </p:sp>
        <p:sp>
          <p:nvSpPr>
            <p:cNvPr id="67" name="Freeform 71"/>
            <p:cNvSpPr>
              <a:spLocks/>
            </p:cNvSpPr>
            <p:nvPr/>
          </p:nvSpPr>
          <p:spPr bwMode="gray">
            <a:xfrm>
              <a:off x="4600575" y="2035175"/>
              <a:ext cx="301625" cy="704850"/>
            </a:xfrm>
            <a:custGeom>
              <a:avLst/>
              <a:gdLst>
                <a:gd name="T0" fmla="*/ 0 w 163"/>
                <a:gd name="T1" fmla="*/ 2147483647 h 383"/>
                <a:gd name="T2" fmla="*/ 2147483647 w 163"/>
                <a:gd name="T3" fmla="*/ 2147483647 h 383"/>
                <a:gd name="T4" fmla="*/ 2147483647 w 163"/>
                <a:gd name="T5" fmla="*/ 2147483647 h 383"/>
                <a:gd name="T6" fmla="*/ 2147483647 w 163"/>
                <a:gd name="T7" fmla="*/ 2147483647 h 383"/>
                <a:gd name="T8" fmla="*/ 2147483647 w 163"/>
                <a:gd name="T9" fmla="*/ 2147483647 h 383"/>
                <a:gd name="T10" fmla="*/ 2147483647 w 163"/>
                <a:gd name="T11" fmla="*/ 2147483647 h 383"/>
                <a:gd name="T12" fmla="*/ 2147483647 w 163"/>
                <a:gd name="T13" fmla="*/ 2147483647 h 383"/>
                <a:gd name="T14" fmla="*/ 2147483647 w 163"/>
                <a:gd name="T15" fmla="*/ 2147483647 h 383"/>
                <a:gd name="T16" fmla="*/ 2147483647 w 163"/>
                <a:gd name="T17" fmla="*/ 2147483647 h 383"/>
                <a:gd name="T18" fmla="*/ 2147483647 w 163"/>
                <a:gd name="T19" fmla="*/ 2147483647 h 383"/>
                <a:gd name="T20" fmla="*/ 2147483647 w 163"/>
                <a:gd name="T21" fmla="*/ 2147483647 h 383"/>
                <a:gd name="T22" fmla="*/ 2147483647 w 163"/>
                <a:gd name="T23" fmla="*/ 2147483647 h 383"/>
                <a:gd name="T24" fmla="*/ 2147483647 w 163"/>
                <a:gd name="T25" fmla="*/ 2147483647 h 383"/>
                <a:gd name="T26" fmla="*/ 2147483647 w 163"/>
                <a:gd name="T27" fmla="*/ 2147483647 h 383"/>
                <a:gd name="T28" fmla="*/ 2147483647 w 163"/>
                <a:gd name="T29" fmla="*/ 2147483647 h 383"/>
                <a:gd name="T30" fmla="*/ 2147483647 w 163"/>
                <a:gd name="T31" fmla="*/ 2147483647 h 383"/>
                <a:gd name="T32" fmla="*/ 2147483647 w 163"/>
                <a:gd name="T33" fmla="*/ 2147483647 h 383"/>
                <a:gd name="T34" fmla="*/ 2147483647 w 163"/>
                <a:gd name="T35" fmla="*/ 2147483647 h 383"/>
                <a:gd name="T36" fmla="*/ 2147483647 w 163"/>
                <a:gd name="T37" fmla="*/ 2147483647 h 383"/>
                <a:gd name="T38" fmla="*/ 2147483647 w 163"/>
                <a:gd name="T39" fmla="*/ 2147483647 h 383"/>
                <a:gd name="T40" fmla="*/ 2147483647 w 163"/>
                <a:gd name="T41" fmla="*/ 2147483647 h 383"/>
                <a:gd name="T42" fmla="*/ 2147483647 w 163"/>
                <a:gd name="T43" fmla="*/ 0 h 383"/>
                <a:gd name="T44" fmla="*/ 2147483647 w 163"/>
                <a:gd name="T45" fmla="*/ 0 h 383"/>
                <a:gd name="T46" fmla="*/ 2147483647 w 163"/>
                <a:gd name="T47" fmla="*/ 2147483647 h 383"/>
                <a:gd name="T48" fmla="*/ 2147483647 w 163"/>
                <a:gd name="T49" fmla="*/ 2147483647 h 383"/>
                <a:gd name="T50" fmla="*/ 2147483647 w 163"/>
                <a:gd name="T51" fmla="*/ 2147483647 h 383"/>
                <a:gd name="T52" fmla="*/ 2147483647 w 163"/>
                <a:gd name="T53" fmla="*/ 2147483647 h 383"/>
                <a:gd name="T54" fmla="*/ 2147483647 w 163"/>
                <a:gd name="T55" fmla="*/ 2147483647 h 383"/>
                <a:gd name="T56" fmla="*/ 2147483647 w 163"/>
                <a:gd name="T57" fmla="*/ 2147483647 h 383"/>
                <a:gd name="T58" fmla="*/ 2147483647 w 163"/>
                <a:gd name="T59" fmla="*/ 2147483647 h 383"/>
                <a:gd name="T60" fmla="*/ 2147483647 w 163"/>
                <a:gd name="T61" fmla="*/ 2147483647 h 383"/>
                <a:gd name="T62" fmla="*/ 2147483647 w 163"/>
                <a:gd name="T63" fmla="*/ 2147483647 h 383"/>
                <a:gd name="T64" fmla="*/ 2147483647 w 163"/>
                <a:gd name="T65" fmla="*/ 2147483647 h 383"/>
                <a:gd name="T66" fmla="*/ 2147483647 w 163"/>
                <a:gd name="T67" fmla="*/ 2147483647 h 383"/>
                <a:gd name="T68" fmla="*/ 2147483647 w 163"/>
                <a:gd name="T69" fmla="*/ 2147483647 h 383"/>
                <a:gd name="T70" fmla="*/ 2147483647 w 163"/>
                <a:gd name="T71" fmla="*/ 2147483647 h 383"/>
                <a:gd name="T72" fmla="*/ 2147483647 w 163"/>
                <a:gd name="T73" fmla="*/ 2147483647 h 383"/>
                <a:gd name="T74" fmla="*/ 2147483647 w 163"/>
                <a:gd name="T75" fmla="*/ 2147483647 h 383"/>
                <a:gd name="T76" fmla="*/ 2147483647 w 163"/>
                <a:gd name="T77" fmla="*/ 2147483647 h 383"/>
                <a:gd name="T78" fmla="*/ 2147483647 w 163"/>
                <a:gd name="T79" fmla="*/ 2147483647 h 383"/>
                <a:gd name="T80" fmla="*/ 2147483647 w 163"/>
                <a:gd name="T81" fmla="*/ 2147483647 h 383"/>
                <a:gd name="T82" fmla="*/ 2147483647 w 163"/>
                <a:gd name="T83" fmla="*/ 2147483647 h 383"/>
                <a:gd name="T84" fmla="*/ 2147483647 w 163"/>
                <a:gd name="T85" fmla="*/ 2147483647 h 383"/>
                <a:gd name="T86" fmla="*/ 2147483647 w 163"/>
                <a:gd name="T87" fmla="*/ 2147483647 h 383"/>
                <a:gd name="T88" fmla="*/ 2147483647 w 163"/>
                <a:gd name="T89" fmla="*/ 2147483647 h 383"/>
                <a:gd name="T90" fmla="*/ 2147483647 w 163"/>
                <a:gd name="T91" fmla="*/ 2147483647 h 383"/>
                <a:gd name="T92" fmla="*/ 0 w 163"/>
                <a:gd name="T93" fmla="*/ 2147483647 h 383"/>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163"/>
                <a:gd name="T142" fmla="*/ 0 h 383"/>
                <a:gd name="T143" fmla="*/ 163 w 163"/>
                <a:gd name="T144" fmla="*/ 383 h 383"/>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163" h="383">
                  <a:moveTo>
                    <a:pt x="0" y="299"/>
                  </a:moveTo>
                  <a:lnTo>
                    <a:pt x="9" y="299"/>
                  </a:lnTo>
                  <a:lnTo>
                    <a:pt x="9" y="276"/>
                  </a:lnTo>
                  <a:lnTo>
                    <a:pt x="18" y="267"/>
                  </a:lnTo>
                  <a:lnTo>
                    <a:pt x="18" y="243"/>
                  </a:lnTo>
                  <a:lnTo>
                    <a:pt x="18" y="236"/>
                  </a:lnTo>
                  <a:lnTo>
                    <a:pt x="9" y="202"/>
                  </a:lnTo>
                  <a:lnTo>
                    <a:pt x="18" y="170"/>
                  </a:lnTo>
                  <a:lnTo>
                    <a:pt x="25" y="162"/>
                  </a:lnTo>
                  <a:lnTo>
                    <a:pt x="41" y="155"/>
                  </a:lnTo>
                  <a:lnTo>
                    <a:pt x="33" y="137"/>
                  </a:lnTo>
                  <a:lnTo>
                    <a:pt x="41" y="122"/>
                  </a:lnTo>
                  <a:lnTo>
                    <a:pt x="50" y="97"/>
                  </a:lnTo>
                  <a:lnTo>
                    <a:pt x="65" y="73"/>
                  </a:lnTo>
                  <a:lnTo>
                    <a:pt x="65" y="56"/>
                  </a:lnTo>
                  <a:lnTo>
                    <a:pt x="75" y="41"/>
                  </a:lnTo>
                  <a:lnTo>
                    <a:pt x="81" y="31"/>
                  </a:lnTo>
                  <a:lnTo>
                    <a:pt x="90" y="31"/>
                  </a:lnTo>
                  <a:lnTo>
                    <a:pt x="90" y="16"/>
                  </a:lnTo>
                  <a:lnTo>
                    <a:pt x="98" y="16"/>
                  </a:lnTo>
                  <a:lnTo>
                    <a:pt x="115" y="16"/>
                  </a:lnTo>
                  <a:lnTo>
                    <a:pt x="115" y="0"/>
                  </a:lnTo>
                  <a:lnTo>
                    <a:pt x="121" y="0"/>
                  </a:lnTo>
                  <a:lnTo>
                    <a:pt x="155" y="31"/>
                  </a:lnTo>
                  <a:lnTo>
                    <a:pt x="162" y="105"/>
                  </a:lnTo>
                  <a:lnTo>
                    <a:pt x="146" y="105"/>
                  </a:lnTo>
                  <a:lnTo>
                    <a:pt x="130" y="122"/>
                  </a:lnTo>
                  <a:lnTo>
                    <a:pt x="130" y="130"/>
                  </a:lnTo>
                  <a:lnTo>
                    <a:pt x="130" y="137"/>
                  </a:lnTo>
                  <a:lnTo>
                    <a:pt x="139" y="146"/>
                  </a:lnTo>
                  <a:lnTo>
                    <a:pt x="121" y="162"/>
                  </a:lnTo>
                  <a:lnTo>
                    <a:pt x="98" y="187"/>
                  </a:lnTo>
                  <a:lnTo>
                    <a:pt x="81" y="212"/>
                  </a:lnTo>
                  <a:lnTo>
                    <a:pt x="81" y="252"/>
                  </a:lnTo>
                  <a:lnTo>
                    <a:pt x="98" y="276"/>
                  </a:lnTo>
                  <a:lnTo>
                    <a:pt x="90" y="283"/>
                  </a:lnTo>
                  <a:lnTo>
                    <a:pt x="90" y="292"/>
                  </a:lnTo>
                  <a:lnTo>
                    <a:pt x="75" y="307"/>
                  </a:lnTo>
                  <a:lnTo>
                    <a:pt x="65" y="364"/>
                  </a:lnTo>
                  <a:lnTo>
                    <a:pt x="50" y="364"/>
                  </a:lnTo>
                  <a:lnTo>
                    <a:pt x="41" y="373"/>
                  </a:lnTo>
                  <a:lnTo>
                    <a:pt x="41" y="382"/>
                  </a:lnTo>
                  <a:lnTo>
                    <a:pt x="25" y="382"/>
                  </a:lnTo>
                  <a:lnTo>
                    <a:pt x="18" y="364"/>
                  </a:lnTo>
                  <a:lnTo>
                    <a:pt x="25" y="357"/>
                  </a:lnTo>
                  <a:lnTo>
                    <a:pt x="18" y="349"/>
                  </a:lnTo>
                  <a:lnTo>
                    <a:pt x="0" y="299"/>
                  </a:lnTo>
                </a:path>
              </a:pathLst>
            </a:custGeom>
            <a:grpFill/>
            <a:ln w="2540" cap="rnd">
              <a:solidFill>
                <a:srgbClr val="FFFFFF"/>
              </a:solidFill>
              <a:round/>
              <a:headEnd type="none" w="sm" len="sm"/>
              <a:tailEnd type="none" w="sm" len="sm"/>
            </a:ln>
          </p:spPr>
          <p:txBody>
            <a:bodyPr/>
            <a:lstStyle/>
            <a:p>
              <a:endParaRPr lang="de-CH"/>
            </a:p>
          </p:txBody>
        </p:sp>
        <p:sp>
          <p:nvSpPr>
            <p:cNvPr id="68" name="Freeform 72"/>
            <p:cNvSpPr>
              <a:spLocks/>
            </p:cNvSpPr>
            <p:nvPr/>
          </p:nvSpPr>
          <p:spPr bwMode="gray">
            <a:xfrm>
              <a:off x="4154488" y="2738438"/>
              <a:ext cx="61912" cy="60325"/>
            </a:xfrm>
            <a:custGeom>
              <a:avLst/>
              <a:gdLst>
                <a:gd name="T0" fmla="*/ 2147483647 w 35"/>
                <a:gd name="T1" fmla="*/ 2147483647 h 33"/>
                <a:gd name="T2" fmla="*/ 2147483647 w 35"/>
                <a:gd name="T3" fmla="*/ 2147483647 h 33"/>
                <a:gd name="T4" fmla="*/ 2147483647 w 35"/>
                <a:gd name="T5" fmla="*/ 2147483647 h 33"/>
                <a:gd name="T6" fmla="*/ 0 w 35"/>
                <a:gd name="T7" fmla="*/ 2147483647 h 33"/>
                <a:gd name="T8" fmla="*/ 2147483647 w 35"/>
                <a:gd name="T9" fmla="*/ 0 h 33"/>
                <a:gd name="T10" fmla="*/ 2147483647 w 35"/>
                <a:gd name="T11" fmla="*/ 2147483647 h 33"/>
                <a:gd name="T12" fmla="*/ 2147483647 w 35"/>
                <a:gd name="T13" fmla="*/ 2147483647 h 33"/>
                <a:gd name="T14" fmla="*/ 2147483647 w 35"/>
                <a:gd name="T15" fmla="*/ 2147483647 h 33"/>
                <a:gd name="T16" fmla="*/ 0 60000 65536"/>
                <a:gd name="T17" fmla="*/ 0 60000 65536"/>
                <a:gd name="T18" fmla="*/ 0 60000 65536"/>
                <a:gd name="T19" fmla="*/ 0 60000 65536"/>
                <a:gd name="T20" fmla="*/ 0 60000 65536"/>
                <a:gd name="T21" fmla="*/ 0 60000 65536"/>
                <a:gd name="T22" fmla="*/ 0 60000 65536"/>
                <a:gd name="T23" fmla="*/ 0 60000 65536"/>
                <a:gd name="T24" fmla="*/ 0 w 35"/>
                <a:gd name="T25" fmla="*/ 0 h 33"/>
                <a:gd name="T26" fmla="*/ 35 w 35"/>
                <a:gd name="T27" fmla="*/ 33 h 3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5" h="33">
                  <a:moveTo>
                    <a:pt x="25" y="32"/>
                  </a:moveTo>
                  <a:lnTo>
                    <a:pt x="25" y="22"/>
                  </a:lnTo>
                  <a:lnTo>
                    <a:pt x="9" y="22"/>
                  </a:lnTo>
                  <a:lnTo>
                    <a:pt x="0" y="16"/>
                  </a:lnTo>
                  <a:lnTo>
                    <a:pt x="9" y="0"/>
                  </a:lnTo>
                  <a:lnTo>
                    <a:pt x="25" y="7"/>
                  </a:lnTo>
                  <a:lnTo>
                    <a:pt x="34" y="22"/>
                  </a:lnTo>
                  <a:lnTo>
                    <a:pt x="25" y="32"/>
                  </a:lnTo>
                </a:path>
              </a:pathLst>
            </a:custGeom>
            <a:grpFill/>
            <a:ln w="2540" cap="rnd">
              <a:solidFill>
                <a:srgbClr val="FFFFFF"/>
              </a:solidFill>
              <a:round/>
              <a:headEnd/>
              <a:tailEnd/>
            </a:ln>
          </p:spPr>
          <p:txBody>
            <a:bodyPr/>
            <a:lstStyle/>
            <a:p>
              <a:endParaRPr lang="de-CH"/>
            </a:p>
          </p:txBody>
        </p:sp>
        <p:sp>
          <p:nvSpPr>
            <p:cNvPr id="69" name="Freeform 73"/>
            <p:cNvSpPr>
              <a:spLocks/>
            </p:cNvSpPr>
            <p:nvPr/>
          </p:nvSpPr>
          <p:spPr bwMode="gray">
            <a:xfrm>
              <a:off x="4090988" y="2738438"/>
              <a:ext cx="109537" cy="150812"/>
            </a:xfrm>
            <a:custGeom>
              <a:avLst/>
              <a:gdLst>
                <a:gd name="T0" fmla="*/ 2147483647 w 59"/>
                <a:gd name="T1" fmla="*/ 0 h 82"/>
                <a:gd name="T2" fmla="*/ 2147483647 w 59"/>
                <a:gd name="T3" fmla="*/ 2147483647 h 82"/>
                <a:gd name="T4" fmla="*/ 2147483647 w 59"/>
                <a:gd name="T5" fmla="*/ 2147483647 h 82"/>
                <a:gd name="T6" fmla="*/ 2147483647 w 59"/>
                <a:gd name="T7" fmla="*/ 2147483647 h 82"/>
                <a:gd name="T8" fmla="*/ 2147483647 w 59"/>
                <a:gd name="T9" fmla="*/ 2147483647 h 82"/>
                <a:gd name="T10" fmla="*/ 2147483647 w 59"/>
                <a:gd name="T11" fmla="*/ 2147483647 h 82"/>
                <a:gd name="T12" fmla="*/ 2147483647 w 59"/>
                <a:gd name="T13" fmla="*/ 2147483647 h 82"/>
                <a:gd name="T14" fmla="*/ 2147483647 w 59"/>
                <a:gd name="T15" fmla="*/ 2147483647 h 82"/>
                <a:gd name="T16" fmla="*/ 0 w 59"/>
                <a:gd name="T17" fmla="*/ 2147483647 h 82"/>
                <a:gd name="T18" fmla="*/ 2147483647 w 59"/>
                <a:gd name="T19" fmla="*/ 2147483647 h 82"/>
                <a:gd name="T20" fmla="*/ 2147483647 w 59"/>
                <a:gd name="T21" fmla="*/ 2147483647 h 82"/>
                <a:gd name="T22" fmla="*/ 2147483647 w 59"/>
                <a:gd name="T23" fmla="*/ 2147483647 h 82"/>
                <a:gd name="T24" fmla="*/ 2147483647 w 59"/>
                <a:gd name="T25" fmla="*/ 2147483647 h 82"/>
                <a:gd name="T26" fmla="*/ 2147483647 w 59"/>
                <a:gd name="T27" fmla="*/ 2147483647 h 82"/>
                <a:gd name="T28" fmla="*/ 2147483647 w 59"/>
                <a:gd name="T29" fmla="*/ 2147483647 h 82"/>
                <a:gd name="T30" fmla="*/ 2147483647 w 59"/>
                <a:gd name="T31" fmla="*/ 2147483647 h 82"/>
                <a:gd name="T32" fmla="*/ 2147483647 w 59"/>
                <a:gd name="T33" fmla="*/ 2147483647 h 82"/>
                <a:gd name="T34" fmla="*/ 2147483647 w 59"/>
                <a:gd name="T35" fmla="*/ 2147483647 h 82"/>
                <a:gd name="T36" fmla="*/ 2147483647 w 59"/>
                <a:gd name="T37" fmla="*/ 2147483647 h 82"/>
                <a:gd name="T38" fmla="*/ 2147483647 w 59"/>
                <a:gd name="T39" fmla="*/ 0 h 82"/>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59"/>
                <a:gd name="T61" fmla="*/ 0 h 82"/>
                <a:gd name="T62" fmla="*/ 59 w 59"/>
                <a:gd name="T63" fmla="*/ 82 h 82"/>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59" h="82">
                  <a:moveTo>
                    <a:pt x="42" y="0"/>
                  </a:moveTo>
                  <a:lnTo>
                    <a:pt x="33" y="16"/>
                  </a:lnTo>
                  <a:lnTo>
                    <a:pt x="42" y="22"/>
                  </a:lnTo>
                  <a:lnTo>
                    <a:pt x="58" y="22"/>
                  </a:lnTo>
                  <a:lnTo>
                    <a:pt x="58" y="32"/>
                  </a:lnTo>
                  <a:lnTo>
                    <a:pt x="58" y="47"/>
                  </a:lnTo>
                  <a:lnTo>
                    <a:pt x="49" y="72"/>
                  </a:lnTo>
                  <a:lnTo>
                    <a:pt x="8" y="81"/>
                  </a:lnTo>
                  <a:lnTo>
                    <a:pt x="0" y="72"/>
                  </a:lnTo>
                  <a:lnTo>
                    <a:pt x="8" y="72"/>
                  </a:lnTo>
                  <a:lnTo>
                    <a:pt x="18" y="47"/>
                  </a:lnTo>
                  <a:lnTo>
                    <a:pt x="8" y="40"/>
                  </a:lnTo>
                  <a:lnTo>
                    <a:pt x="18" y="32"/>
                  </a:lnTo>
                  <a:lnTo>
                    <a:pt x="8" y="32"/>
                  </a:lnTo>
                  <a:lnTo>
                    <a:pt x="8" y="22"/>
                  </a:lnTo>
                  <a:lnTo>
                    <a:pt x="25" y="22"/>
                  </a:lnTo>
                  <a:lnTo>
                    <a:pt x="33" y="16"/>
                  </a:lnTo>
                  <a:lnTo>
                    <a:pt x="25" y="16"/>
                  </a:lnTo>
                  <a:lnTo>
                    <a:pt x="25" y="7"/>
                  </a:lnTo>
                  <a:lnTo>
                    <a:pt x="42" y="0"/>
                  </a:lnTo>
                </a:path>
              </a:pathLst>
            </a:custGeom>
            <a:grpFill/>
            <a:ln w="2540" cap="rnd">
              <a:solidFill>
                <a:srgbClr val="FFFFFF"/>
              </a:solidFill>
              <a:round/>
              <a:headEnd/>
              <a:tailEnd/>
            </a:ln>
          </p:spPr>
          <p:txBody>
            <a:bodyPr/>
            <a:lstStyle/>
            <a:p>
              <a:endParaRPr lang="de-CH"/>
            </a:p>
          </p:txBody>
        </p:sp>
        <p:sp>
          <p:nvSpPr>
            <p:cNvPr id="70" name="Freeform 74"/>
            <p:cNvSpPr>
              <a:spLocks/>
            </p:cNvSpPr>
            <p:nvPr/>
          </p:nvSpPr>
          <p:spPr bwMode="gray">
            <a:xfrm>
              <a:off x="4525963" y="2646363"/>
              <a:ext cx="76200" cy="106362"/>
            </a:xfrm>
            <a:custGeom>
              <a:avLst/>
              <a:gdLst>
                <a:gd name="T0" fmla="*/ 2147483647 w 42"/>
                <a:gd name="T1" fmla="*/ 2147483647 h 58"/>
                <a:gd name="T2" fmla="*/ 2147483647 w 42"/>
                <a:gd name="T3" fmla="*/ 2147483647 h 58"/>
                <a:gd name="T4" fmla="*/ 2147483647 w 42"/>
                <a:gd name="T5" fmla="*/ 2147483647 h 58"/>
                <a:gd name="T6" fmla="*/ 2147483647 w 42"/>
                <a:gd name="T7" fmla="*/ 2147483647 h 58"/>
                <a:gd name="T8" fmla="*/ 2147483647 w 42"/>
                <a:gd name="T9" fmla="*/ 2147483647 h 58"/>
                <a:gd name="T10" fmla="*/ 2147483647 w 42"/>
                <a:gd name="T11" fmla="*/ 2147483647 h 58"/>
                <a:gd name="T12" fmla="*/ 2147483647 w 42"/>
                <a:gd name="T13" fmla="*/ 2147483647 h 58"/>
                <a:gd name="T14" fmla="*/ 2147483647 w 42"/>
                <a:gd name="T15" fmla="*/ 0 h 58"/>
                <a:gd name="T16" fmla="*/ 2147483647 w 42"/>
                <a:gd name="T17" fmla="*/ 2147483647 h 58"/>
                <a:gd name="T18" fmla="*/ 0 w 42"/>
                <a:gd name="T19" fmla="*/ 2147483647 h 58"/>
                <a:gd name="T20" fmla="*/ 0 w 42"/>
                <a:gd name="T21" fmla="*/ 2147483647 h 58"/>
                <a:gd name="T22" fmla="*/ 2147483647 w 42"/>
                <a:gd name="T23" fmla="*/ 2147483647 h 58"/>
                <a:gd name="T24" fmla="*/ 2147483647 w 42"/>
                <a:gd name="T25" fmla="*/ 2147483647 h 5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2"/>
                <a:gd name="T40" fmla="*/ 0 h 58"/>
                <a:gd name="T41" fmla="*/ 42 w 42"/>
                <a:gd name="T42" fmla="*/ 58 h 5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2" h="58">
                  <a:moveTo>
                    <a:pt x="9" y="57"/>
                  </a:moveTo>
                  <a:lnTo>
                    <a:pt x="19" y="57"/>
                  </a:lnTo>
                  <a:lnTo>
                    <a:pt x="25" y="57"/>
                  </a:lnTo>
                  <a:lnTo>
                    <a:pt x="34" y="32"/>
                  </a:lnTo>
                  <a:lnTo>
                    <a:pt x="41" y="32"/>
                  </a:lnTo>
                  <a:lnTo>
                    <a:pt x="41" y="25"/>
                  </a:lnTo>
                  <a:lnTo>
                    <a:pt x="34" y="25"/>
                  </a:lnTo>
                  <a:lnTo>
                    <a:pt x="34" y="0"/>
                  </a:lnTo>
                  <a:lnTo>
                    <a:pt x="9" y="8"/>
                  </a:lnTo>
                  <a:lnTo>
                    <a:pt x="0" y="25"/>
                  </a:lnTo>
                  <a:lnTo>
                    <a:pt x="0" y="41"/>
                  </a:lnTo>
                  <a:lnTo>
                    <a:pt x="9" y="50"/>
                  </a:lnTo>
                  <a:lnTo>
                    <a:pt x="9" y="57"/>
                  </a:lnTo>
                </a:path>
              </a:pathLst>
            </a:custGeom>
            <a:grpFill/>
            <a:ln w="2540" cap="rnd">
              <a:solidFill>
                <a:srgbClr val="FFFFFF"/>
              </a:solidFill>
              <a:round/>
              <a:headEnd/>
              <a:tailEnd/>
            </a:ln>
          </p:spPr>
          <p:txBody>
            <a:bodyPr/>
            <a:lstStyle/>
            <a:p>
              <a:endParaRPr lang="de-CH"/>
            </a:p>
          </p:txBody>
        </p:sp>
        <p:sp>
          <p:nvSpPr>
            <p:cNvPr id="71" name="Freeform 75"/>
            <p:cNvSpPr>
              <a:spLocks/>
            </p:cNvSpPr>
            <p:nvPr/>
          </p:nvSpPr>
          <p:spPr bwMode="gray">
            <a:xfrm>
              <a:off x="4422775" y="2811463"/>
              <a:ext cx="93663" cy="104775"/>
            </a:xfrm>
            <a:custGeom>
              <a:avLst/>
              <a:gdLst>
                <a:gd name="T0" fmla="*/ 2147483647 w 51"/>
                <a:gd name="T1" fmla="*/ 2147483647 h 57"/>
                <a:gd name="T2" fmla="*/ 2147483647 w 51"/>
                <a:gd name="T3" fmla="*/ 2147483647 h 57"/>
                <a:gd name="T4" fmla="*/ 2147483647 w 51"/>
                <a:gd name="T5" fmla="*/ 2147483647 h 57"/>
                <a:gd name="T6" fmla="*/ 2147483647 w 51"/>
                <a:gd name="T7" fmla="*/ 0 h 57"/>
                <a:gd name="T8" fmla="*/ 2147483647 w 51"/>
                <a:gd name="T9" fmla="*/ 2147483647 h 57"/>
                <a:gd name="T10" fmla="*/ 2147483647 w 51"/>
                <a:gd name="T11" fmla="*/ 2147483647 h 57"/>
                <a:gd name="T12" fmla="*/ 2147483647 w 51"/>
                <a:gd name="T13" fmla="*/ 2147483647 h 57"/>
                <a:gd name="T14" fmla="*/ 2147483647 w 51"/>
                <a:gd name="T15" fmla="*/ 2147483647 h 57"/>
                <a:gd name="T16" fmla="*/ 2147483647 w 51"/>
                <a:gd name="T17" fmla="*/ 2147483647 h 57"/>
                <a:gd name="T18" fmla="*/ 0 w 51"/>
                <a:gd name="T19" fmla="*/ 2147483647 h 57"/>
                <a:gd name="T20" fmla="*/ 2147483647 w 51"/>
                <a:gd name="T21" fmla="*/ 2147483647 h 57"/>
                <a:gd name="T22" fmla="*/ 2147483647 w 51"/>
                <a:gd name="T23" fmla="*/ 2147483647 h 5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51"/>
                <a:gd name="T37" fmla="*/ 0 h 57"/>
                <a:gd name="T38" fmla="*/ 51 w 51"/>
                <a:gd name="T39" fmla="*/ 57 h 5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51" h="57">
                  <a:moveTo>
                    <a:pt x="33" y="56"/>
                  </a:moveTo>
                  <a:lnTo>
                    <a:pt x="33" y="32"/>
                  </a:lnTo>
                  <a:lnTo>
                    <a:pt x="41" y="23"/>
                  </a:lnTo>
                  <a:lnTo>
                    <a:pt x="50" y="0"/>
                  </a:lnTo>
                  <a:lnTo>
                    <a:pt x="25" y="7"/>
                  </a:lnTo>
                  <a:lnTo>
                    <a:pt x="33" y="23"/>
                  </a:lnTo>
                  <a:lnTo>
                    <a:pt x="25" y="23"/>
                  </a:lnTo>
                  <a:lnTo>
                    <a:pt x="25" y="16"/>
                  </a:lnTo>
                  <a:lnTo>
                    <a:pt x="16" y="16"/>
                  </a:lnTo>
                  <a:lnTo>
                    <a:pt x="0" y="47"/>
                  </a:lnTo>
                  <a:lnTo>
                    <a:pt x="25" y="47"/>
                  </a:lnTo>
                  <a:lnTo>
                    <a:pt x="33" y="56"/>
                  </a:lnTo>
                </a:path>
              </a:pathLst>
            </a:custGeom>
            <a:grpFill/>
            <a:ln w="2540" cap="rnd">
              <a:solidFill>
                <a:srgbClr val="FFFFFF"/>
              </a:solidFill>
              <a:round/>
              <a:headEnd/>
              <a:tailEnd/>
            </a:ln>
          </p:spPr>
          <p:txBody>
            <a:bodyPr/>
            <a:lstStyle/>
            <a:p>
              <a:endParaRPr lang="de-CH"/>
            </a:p>
          </p:txBody>
        </p:sp>
        <p:sp>
          <p:nvSpPr>
            <p:cNvPr id="72" name="Freeform 76"/>
            <p:cNvSpPr>
              <a:spLocks/>
            </p:cNvSpPr>
            <p:nvPr/>
          </p:nvSpPr>
          <p:spPr bwMode="gray">
            <a:xfrm>
              <a:off x="4405313" y="2898775"/>
              <a:ext cx="79375" cy="63500"/>
            </a:xfrm>
            <a:custGeom>
              <a:avLst/>
              <a:gdLst>
                <a:gd name="T0" fmla="*/ 2147483647 w 43"/>
                <a:gd name="T1" fmla="*/ 2147483647 h 35"/>
                <a:gd name="T2" fmla="*/ 2147483647 w 43"/>
                <a:gd name="T3" fmla="*/ 2147483647 h 35"/>
                <a:gd name="T4" fmla="*/ 2147483647 w 43"/>
                <a:gd name="T5" fmla="*/ 2147483647 h 35"/>
                <a:gd name="T6" fmla="*/ 2147483647 w 43"/>
                <a:gd name="T7" fmla="*/ 2147483647 h 35"/>
                <a:gd name="T8" fmla="*/ 2147483647 w 43"/>
                <a:gd name="T9" fmla="*/ 2147483647 h 35"/>
                <a:gd name="T10" fmla="*/ 0 w 43"/>
                <a:gd name="T11" fmla="*/ 2147483647 h 35"/>
                <a:gd name="T12" fmla="*/ 0 w 43"/>
                <a:gd name="T13" fmla="*/ 0 h 35"/>
                <a:gd name="T14" fmla="*/ 2147483647 w 43"/>
                <a:gd name="T15" fmla="*/ 0 h 35"/>
                <a:gd name="T16" fmla="*/ 2147483647 w 43"/>
                <a:gd name="T17" fmla="*/ 0 h 35"/>
                <a:gd name="T18" fmla="*/ 2147483647 w 43"/>
                <a:gd name="T19" fmla="*/ 2147483647 h 35"/>
                <a:gd name="T20" fmla="*/ 2147483647 w 43"/>
                <a:gd name="T21" fmla="*/ 2147483647 h 35"/>
                <a:gd name="T22" fmla="*/ 2147483647 w 43"/>
                <a:gd name="T23" fmla="*/ 2147483647 h 35"/>
                <a:gd name="T24" fmla="*/ 2147483647 w 43"/>
                <a:gd name="T25" fmla="*/ 2147483647 h 3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3"/>
                <a:gd name="T40" fmla="*/ 0 h 35"/>
                <a:gd name="T41" fmla="*/ 43 w 43"/>
                <a:gd name="T42" fmla="*/ 35 h 3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3" h="35">
                  <a:moveTo>
                    <a:pt x="34" y="34"/>
                  </a:moveTo>
                  <a:lnTo>
                    <a:pt x="25" y="34"/>
                  </a:lnTo>
                  <a:lnTo>
                    <a:pt x="25" y="25"/>
                  </a:lnTo>
                  <a:lnTo>
                    <a:pt x="18" y="25"/>
                  </a:lnTo>
                  <a:lnTo>
                    <a:pt x="18" y="17"/>
                  </a:lnTo>
                  <a:lnTo>
                    <a:pt x="0" y="9"/>
                  </a:lnTo>
                  <a:lnTo>
                    <a:pt x="0" y="0"/>
                  </a:lnTo>
                  <a:lnTo>
                    <a:pt x="9" y="0"/>
                  </a:lnTo>
                  <a:lnTo>
                    <a:pt x="34" y="0"/>
                  </a:lnTo>
                  <a:lnTo>
                    <a:pt x="42" y="9"/>
                  </a:lnTo>
                  <a:lnTo>
                    <a:pt x="42" y="25"/>
                  </a:lnTo>
                  <a:lnTo>
                    <a:pt x="34" y="25"/>
                  </a:lnTo>
                  <a:lnTo>
                    <a:pt x="34" y="34"/>
                  </a:lnTo>
                </a:path>
              </a:pathLst>
            </a:custGeom>
            <a:grpFill/>
            <a:ln w="2540" cap="rnd">
              <a:solidFill>
                <a:srgbClr val="FFFFFF"/>
              </a:solidFill>
              <a:round/>
              <a:headEnd/>
              <a:tailEnd/>
            </a:ln>
          </p:spPr>
          <p:txBody>
            <a:bodyPr/>
            <a:lstStyle/>
            <a:p>
              <a:endParaRPr lang="de-CH"/>
            </a:p>
          </p:txBody>
        </p:sp>
        <p:sp>
          <p:nvSpPr>
            <p:cNvPr id="73" name="Freeform 77"/>
            <p:cNvSpPr>
              <a:spLocks/>
            </p:cNvSpPr>
            <p:nvPr/>
          </p:nvSpPr>
          <p:spPr bwMode="gray">
            <a:xfrm>
              <a:off x="4467225" y="2944813"/>
              <a:ext cx="31750" cy="30162"/>
            </a:xfrm>
            <a:custGeom>
              <a:avLst/>
              <a:gdLst>
                <a:gd name="T0" fmla="*/ 0 w 17"/>
                <a:gd name="T1" fmla="*/ 2147483647 h 17"/>
                <a:gd name="T2" fmla="*/ 0 w 17"/>
                <a:gd name="T3" fmla="*/ 0 h 17"/>
                <a:gd name="T4" fmla="*/ 2147483647 w 17"/>
                <a:gd name="T5" fmla="*/ 0 h 17"/>
                <a:gd name="T6" fmla="*/ 2147483647 w 17"/>
                <a:gd name="T7" fmla="*/ 2147483647 h 17"/>
                <a:gd name="T8" fmla="*/ 0 w 17"/>
                <a:gd name="T9" fmla="*/ 2147483647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16"/>
                  </a:moveTo>
                  <a:lnTo>
                    <a:pt x="0" y="0"/>
                  </a:lnTo>
                  <a:lnTo>
                    <a:pt x="16" y="0"/>
                  </a:lnTo>
                  <a:lnTo>
                    <a:pt x="16" y="16"/>
                  </a:lnTo>
                  <a:lnTo>
                    <a:pt x="0" y="16"/>
                  </a:lnTo>
                </a:path>
              </a:pathLst>
            </a:custGeom>
            <a:grpFill/>
            <a:ln w="2540" cap="rnd">
              <a:solidFill>
                <a:srgbClr val="FFFFFF"/>
              </a:solidFill>
              <a:round/>
              <a:headEnd/>
              <a:tailEnd/>
            </a:ln>
          </p:spPr>
          <p:txBody>
            <a:bodyPr/>
            <a:lstStyle/>
            <a:p>
              <a:endParaRPr lang="de-CH"/>
            </a:p>
          </p:txBody>
        </p:sp>
        <p:sp>
          <p:nvSpPr>
            <p:cNvPr id="74" name="Freeform 78"/>
            <p:cNvSpPr>
              <a:spLocks/>
            </p:cNvSpPr>
            <p:nvPr/>
          </p:nvSpPr>
          <p:spPr bwMode="gray">
            <a:xfrm>
              <a:off x="4467225" y="2944813"/>
              <a:ext cx="31750" cy="30162"/>
            </a:xfrm>
            <a:custGeom>
              <a:avLst/>
              <a:gdLst>
                <a:gd name="T0" fmla="*/ 0 w 17"/>
                <a:gd name="T1" fmla="*/ 2147483647 h 17"/>
                <a:gd name="T2" fmla="*/ 0 w 17"/>
                <a:gd name="T3" fmla="*/ 0 h 17"/>
                <a:gd name="T4" fmla="*/ 2147483647 w 17"/>
                <a:gd name="T5" fmla="*/ 0 h 17"/>
                <a:gd name="T6" fmla="*/ 2147483647 w 17"/>
                <a:gd name="T7" fmla="*/ 2147483647 h 17"/>
                <a:gd name="T8" fmla="*/ 0 w 17"/>
                <a:gd name="T9" fmla="*/ 2147483647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16"/>
                  </a:moveTo>
                  <a:lnTo>
                    <a:pt x="0" y="0"/>
                  </a:lnTo>
                  <a:lnTo>
                    <a:pt x="16" y="0"/>
                  </a:lnTo>
                  <a:lnTo>
                    <a:pt x="16" y="16"/>
                  </a:lnTo>
                  <a:lnTo>
                    <a:pt x="0" y="16"/>
                  </a:lnTo>
                </a:path>
              </a:pathLst>
            </a:custGeom>
            <a:grpFill/>
            <a:ln w="2540" cap="rnd">
              <a:solidFill>
                <a:srgbClr val="FFFFFF"/>
              </a:solidFill>
              <a:round/>
              <a:headEnd type="none" w="sm" len="sm"/>
              <a:tailEnd type="none" w="sm" len="sm"/>
            </a:ln>
          </p:spPr>
          <p:txBody>
            <a:bodyPr/>
            <a:lstStyle/>
            <a:p>
              <a:endParaRPr lang="de-CH"/>
            </a:p>
          </p:txBody>
        </p:sp>
        <p:sp>
          <p:nvSpPr>
            <p:cNvPr id="75" name="Freeform 79"/>
            <p:cNvSpPr>
              <a:spLocks/>
            </p:cNvSpPr>
            <p:nvPr/>
          </p:nvSpPr>
          <p:spPr bwMode="gray">
            <a:xfrm>
              <a:off x="4675188" y="2751138"/>
              <a:ext cx="227012" cy="227012"/>
            </a:xfrm>
            <a:custGeom>
              <a:avLst/>
              <a:gdLst>
                <a:gd name="T0" fmla="*/ 2147483647 w 122"/>
                <a:gd name="T1" fmla="*/ 2147483647 h 123"/>
                <a:gd name="T2" fmla="*/ 2147483647 w 122"/>
                <a:gd name="T3" fmla="*/ 2147483647 h 123"/>
                <a:gd name="T4" fmla="*/ 2147483647 w 122"/>
                <a:gd name="T5" fmla="*/ 2147483647 h 123"/>
                <a:gd name="T6" fmla="*/ 2147483647 w 122"/>
                <a:gd name="T7" fmla="*/ 2147483647 h 123"/>
                <a:gd name="T8" fmla="*/ 2147483647 w 122"/>
                <a:gd name="T9" fmla="*/ 2147483647 h 123"/>
                <a:gd name="T10" fmla="*/ 2147483647 w 122"/>
                <a:gd name="T11" fmla="*/ 2147483647 h 123"/>
                <a:gd name="T12" fmla="*/ 2147483647 w 122"/>
                <a:gd name="T13" fmla="*/ 2147483647 h 123"/>
                <a:gd name="T14" fmla="*/ 2147483647 w 122"/>
                <a:gd name="T15" fmla="*/ 2147483647 h 123"/>
                <a:gd name="T16" fmla="*/ 2147483647 w 122"/>
                <a:gd name="T17" fmla="*/ 2147483647 h 123"/>
                <a:gd name="T18" fmla="*/ 2147483647 w 122"/>
                <a:gd name="T19" fmla="*/ 2147483647 h 123"/>
                <a:gd name="T20" fmla="*/ 2147483647 w 122"/>
                <a:gd name="T21" fmla="*/ 2147483647 h 123"/>
                <a:gd name="T22" fmla="*/ 2147483647 w 122"/>
                <a:gd name="T23" fmla="*/ 0 h 123"/>
                <a:gd name="T24" fmla="*/ 0 w 122"/>
                <a:gd name="T25" fmla="*/ 2147483647 h 123"/>
                <a:gd name="T26" fmla="*/ 2147483647 w 122"/>
                <a:gd name="T27" fmla="*/ 2147483647 h 123"/>
                <a:gd name="T28" fmla="*/ 2147483647 w 122"/>
                <a:gd name="T29" fmla="*/ 2147483647 h 123"/>
                <a:gd name="T30" fmla="*/ 2147483647 w 122"/>
                <a:gd name="T31" fmla="*/ 2147483647 h 123"/>
                <a:gd name="T32" fmla="*/ 2147483647 w 122"/>
                <a:gd name="T33" fmla="*/ 2147483647 h 123"/>
                <a:gd name="T34" fmla="*/ 2147483647 w 122"/>
                <a:gd name="T35" fmla="*/ 2147483647 h 123"/>
                <a:gd name="T36" fmla="*/ 2147483647 w 122"/>
                <a:gd name="T37" fmla="*/ 2147483647 h 123"/>
                <a:gd name="T38" fmla="*/ 2147483647 w 122"/>
                <a:gd name="T39" fmla="*/ 2147483647 h 123"/>
                <a:gd name="T40" fmla="*/ 2147483647 w 122"/>
                <a:gd name="T41" fmla="*/ 2147483647 h 123"/>
                <a:gd name="T42" fmla="*/ 2147483647 w 122"/>
                <a:gd name="T43" fmla="*/ 2147483647 h 123"/>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22"/>
                <a:gd name="T67" fmla="*/ 0 h 123"/>
                <a:gd name="T68" fmla="*/ 122 w 122"/>
                <a:gd name="T69" fmla="*/ 123 h 123"/>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22" h="123">
                  <a:moveTo>
                    <a:pt x="105" y="122"/>
                  </a:moveTo>
                  <a:lnTo>
                    <a:pt x="114" y="105"/>
                  </a:lnTo>
                  <a:lnTo>
                    <a:pt x="121" y="97"/>
                  </a:lnTo>
                  <a:lnTo>
                    <a:pt x="114" y="56"/>
                  </a:lnTo>
                  <a:lnTo>
                    <a:pt x="121" y="40"/>
                  </a:lnTo>
                  <a:lnTo>
                    <a:pt x="114" y="25"/>
                  </a:lnTo>
                  <a:lnTo>
                    <a:pt x="105" y="15"/>
                  </a:lnTo>
                  <a:lnTo>
                    <a:pt x="89" y="15"/>
                  </a:lnTo>
                  <a:lnTo>
                    <a:pt x="65" y="9"/>
                  </a:lnTo>
                  <a:lnTo>
                    <a:pt x="65" y="15"/>
                  </a:lnTo>
                  <a:lnTo>
                    <a:pt x="57" y="15"/>
                  </a:lnTo>
                  <a:lnTo>
                    <a:pt x="49" y="0"/>
                  </a:lnTo>
                  <a:lnTo>
                    <a:pt x="0" y="25"/>
                  </a:lnTo>
                  <a:lnTo>
                    <a:pt x="9" y="80"/>
                  </a:lnTo>
                  <a:lnTo>
                    <a:pt x="17" y="89"/>
                  </a:lnTo>
                  <a:lnTo>
                    <a:pt x="34" y="97"/>
                  </a:lnTo>
                  <a:lnTo>
                    <a:pt x="40" y="97"/>
                  </a:lnTo>
                  <a:lnTo>
                    <a:pt x="57" y="114"/>
                  </a:lnTo>
                  <a:lnTo>
                    <a:pt x="65" y="114"/>
                  </a:lnTo>
                  <a:lnTo>
                    <a:pt x="74" y="122"/>
                  </a:lnTo>
                  <a:lnTo>
                    <a:pt x="89" y="114"/>
                  </a:lnTo>
                  <a:lnTo>
                    <a:pt x="105" y="122"/>
                  </a:lnTo>
                </a:path>
              </a:pathLst>
            </a:custGeom>
            <a:grpFill/>
            <a:ln w="2540" cap="rnd">
              <a:solidFill>
                <a:srgbClr val="FFFFFF"/>
              </a:solidFill>
              <a:round/>
              <a:headEnd type="none" w="sm" len="sm"/>
              <a:tailEnd type="none" w="sm" len="sm"/>
            </a:ln>
          </p:spPr>
          <p:txBody>
            <a:bodyPr/>
            <a:lstStyle/>
            <a:p>
              <a:endParaRPr lang="de-CH"/>
            </a:p>
          </p:txBody>
        </p:sp>
        <p:sp>
          <p:nvSpPr>
            <p:cNvPr id="76" name="Freeform 80"/>
            <p:cNvSpPr>
              <a:spLocks/>
            </p:cNvSpPr>
            <p:nvPr/>
          </p:nvSpPr>
          <p:spPr bwMode="gray">
            <a:xfrm>
              <a:off x="4483100" y="2751138"/>
              <a:ext cx="211138" cy="285750"/>
            </a:xfrm>
            <a:custGeom>
              <a:avLst/>
              <a:gdLst>
                <a:gd name="T0" fmla="*/ 2147483647 w 115"/>
                <a:gd name="T1" fmla="*/ 2147483647 h 155"/>
                <a:gd name="T2" fmla="*/ 2147483647 w 115"/>
                <a:gd name="T3" fmla="*/ 2147483647 h 155"/>
                <a:gd name="T4" fmla="*/ 2147483647 w 115"/>
                <a:gd name="T5" fmla="*/ 2147483647 h 155"/>
                <a:gd name="T6" fmla="*/ 2147483647 w 115"/>
                <a:gd name="T7" fmla="*/ 2147483647 h 155"/>
                <a:gd name="T8" fmla="*/ 2147483647 w 115"/>
                <a:gd name="T9" fmla="*/ 2147483647 h 155"/>
                <a:gd name="T10" fmla="*/ 2147483647 w 115"/>
                <a:gd name="T11" fmla="*/ 2147483647 h 155"/>
                <a:gd name="T12" fmla="*/ 2147483647 w 115"/>
                <a:gd name="T13" fmla="*/ 2147483647 h 155"/>
                <a:gd name="T14" fmla="*/ 2147483647 w 115"/>
                <a:gd name="T15" fmla="*/ 2147483647 h 155"/>
                <a:gd name="T16" fmla="*/ 2147483647 w 115"/>
                <a:gd name="T17" fmla="*/ 2147483647 h 155"/>
                <a:gd name="T18" fmla="*/ 2147483647 w 115"/>
                <a:gd name="T19" fmla="*/ 2147483647 h 155"/>
                <a:gd name="T20" fmla="*/ 2147483647 w 115"/>
                <a:gd name="T21" fmla="*/ 2147483647 h 155"/>
                <a:gd name="T22" fmla="*/ 2147483647 w 115"/>
                <a:gd name="T23" fmla="*/ 2147483647 h 155"/>
                <a:gd name="T24" fmla="*/ 2147483647 w 115"/>
                <a:gd name="T25" fmla="*/ 2147483647 h 155"/>
                <a:gd name="T26" fmla="*/ 2147483647 w 115"/>
                <a:gd name="T27" fmla="*/ 2147483647 h 155"/>
                <a:gd name="T28" fmla="*/ 2147483647 w 115"/>
                <a:gd name="T29" fmla="*/ 2147483647 h 155"/>
                <a:gd name="T30" fmla="*/ 2147483647 w 115"/>
                <a:gd name="T31" fmla="*/ 2147483647 h 155"/>
                <a:gd name="T32" fmla="*/ 2147483647 w 115"/>
                <a:gd name="T33" fmla="*/ 2147483647 h 155"/>
                <a:gd name="T34" fmla="*/ 0 w 115"/>
                <a:gd name="T35" fmla="*/ 2147483647 h 155"/>
                <a:gd name="T36" fmla="*/ 0 w 115"/>
                <a:gd name="T37" fmla="*/ 2147483647 h 155"/>
                <a:gd name="T38" fmla="*/ 0 w 115"/>
                <a:gd name="T39" fmla="*/ 2147483647 h 155"/>
                <a:gd name="T40" fmla="*/ 0 w 115"/>
                <a:gd name="T41" fmla="*/ 2147483647 h 155"/>
                <a:gd name="T42" fmla="*/ 2147483647 w 115"/>
                <a:gd name="T43" fmla="*/ 2147483647 h 155"/>
                <a:gd name="T44" fmla="*/ 2147483647 w 115"/>
                <a:gd name="T45" fmla="*/ 2147483647 h 155"/>
                <a:gd name="T46" fmla="*/ 2147483647 w 115"/>
                <a:gd name="T47" fmla="*/ 2147483647 h 155"/>
                <a:gd name="T48" fmla="*/ 2147483647 w 115"/>
                <a:gd name="T49" fmla="*/ 2147483647 h 155"/>
                <a:gd name="T50" fmla="*/ 2147483647 w 115"/>
                <a:gd name="T51" fmla="*/ 2147483647 h 155"/>
                <a:gd name="T52" fmla="*/ 2147483647 w 115"/>
                <a:gd name="T53" fmla="*/ 2147483647 h 155"/>
                <a:gd name="T54" fmla="*/ 2147483647 w 115"/>
                <a:gd name="T55" fmla="*/ 0 h 155"/>
                <a:gd name="T56" fmla="*/ 2147483647 w 115"/>
                <a:gd name="T57" fmla="*/ 0 h 155"/>
                <a:gd name="T58" fmla="*/ 2147483647 w 115"/>
                <a:gd name="T59" fmla="*/ 0 h 155"/>
                <a:gd name="T60" fmla="*/ 2147483647 w 115"/>
                <a:gd name="T61" fmla="*/ 2147483647 h 155"/>
                <a:gd name="T62" fmla="*/ 2147483647 w 115"/>
                <a:gd name="T63" fmla="*/ 2147483647 h 155"/>
                <a:gd name="T64" fmla="*/ 2147483647 w 115"/>
                <a:gd name="T65" fmla="*/ 2147483647 h 155"/>
                <a:gd name="T66" fmla="*/ 2147483647 w 115"/>
                <a:gd name="T67" fmla="*/ 2147483647 h 155"/>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15"/>
                <a:gd name="T103" fmla="*/ 0 h 155"/>
                <a:gd name="T104" fmla="*/ 115 w 115"/>
                <a:gd name="T105" fmla="*/ 155 h 155"/>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15" h="155">
                  <a:moveTo>
                    <a:pt x="64" y="25"/>
                  </a:moveTo>
                  <a:lnTo>
                    <a:pt x="97" y="9"/>
                  </a:lnTo>
                  <a:lnTo>
                    <a:pt x="97" y="15"/>
                  </a:lnTo>
                  <a:lnTo>
                    <a:pt x="89" y="15"/>
                  </a:lnTo>
                  <a:lnTo>
                    <a:pt x="105" y="25"/>
                  </a:lnTo>
                  <a:lnTo>
                    <a:pt x="114" y="80"/>
                  </a:lnTo>
                  <a:lnTo>
                    <a:pt x="105" y="80"/>
                  </a:lnTo>
                  <a:lnTo>
                    <a:pt x="89" y="89"/>
                  </a:lnTo>
                  <a:lnTo>
                    <a:pt x="73" y="97"/>
                  </a:lnTo>
                  <a:lnTo>
                    <a:pt x="82" y="114"/>
                  </a:lnTo>
                  <a:lnTo>
                    <a:pt x="97" y="130"/>
                  </a:lnTo>
                  <a:lnTo>
                    <a:pt x="89" y="137"/>
                  </a:lnTo>
                  <a:lnTo>
                    <a:pt x="89" y="146"/>
                  </a:lnTo>
                  <a:lnTo>
                    <a:pt x="57" y="154"/>
                  </a:lnTo>
                  <a:lnTo>
                    <a:pt x="42" y="154"/>
                  </a:lnTo>
                  <a:lnTo>
                    <a:pt x="17" y="154"/>
                  </a:lnTo>
                  <a:lnTo>
                    <a:pt x="23" y="130"/>
                  </a:lnTo>
                  <a:lnTo>
                    <a:pt x="0" y="114"/>
                  </a:lnTo>
                  <a:lnTo>
                    <a:pt x="0" y="105"/>
                  </a:lnTo>
                  <a:lnTo>
                    <a:pt x="0" y="89"/>
                  </a:lnTo>
                  <a:lnTo>
                    <a:pt x="0" y="65"/>
                  </a:lnTo>
                  <a:lnTo>
                    <a:pt x="8" y="56"/>
                  </a:lnTo>
                  <a:lnTo>
                    <a:pt x="17" y="33"/>
                  </a:lnTo>
                  <a:lnTo>
                    <a:pt x="32" y="33"/>
                  </a:lnTo>
                  <a:lnTo>
                    <a:pt x="42" y="15"/>
                  </a:lnTo>
                  <a:lnTo>
                    <a:pt x="32" y="15"/>
                  </a:lnTo>
                  <a:lnTo>
                    <a:pt x="42" y="9"/>
                  </a:lnTo>
                  <a:lnTo>
                    <a:pt x="32" y="0"/>
                  </a:lnTo>
                  <a:lnTo>
                    <a:pt x="42" y="0"/>
                  </a:lnTo>
                  <a:lnTo>
                    <a:pt x="48" y="0"/>
                  </a:lnTo>
                  <a:lnTo>
                    <a:pt x="48" y="9"/>
                  </a:lnTo>
                  <a:lnTo>
                    <a:pt x="64" y="15"/>
                  </a:lnTo>
                  <a:lnTo>
                    <a:pt x="57" y="25"/>
                  </a:lnTo>
                  <a:lnTo>
                    <a:pt x="64" y="25"/>
                  </a:lnTo>
                </a:path>
              </a:pathLst>
            </a:custGeom>
            <a:grpFill/>
            <a:ln w="2540" cap="rnd">
              <a:solidFill>
                <a:srgbClr val="FFFFFF"/>
              </a:solidFill>
              <a:round/>
              <a:headEnd/>
              <a:tailEnd/>
            </a:ln>
          </p:spPr>
          <p:txBody>
            <a:bodyPr/>
            <a:lstStyle/>
            <a:p>
              <a:endParaRPr lang="de-CH"/>
            </a:p>
          </p:txBody>
        </p:sp>
        <p:sp>
          <p:nvSpPr>
            <p:cNvPr id="77" name="Freeform 81"/>
            <p:cNvSpPr>
              <a:spLocks/>
            </p:cNvSpPr>
            <p:nvPr/>
          </p:nvSpPr>
          <p:spPr bwMode="gray">
            <a:xfrm>
              <a:off x="4559300" y="2974975"/>
              <a:ext cx="182563" cy="90488"/>
            </a:xfrm>
            <a:custGeom>
              <a:avLst/>
              <a:gdLst>
                <a:gd name="T0" fmla="*/ 0 w 98"/>
                <a:gd name="T1" fmla="*/ 2147483647 h 49"/>
                <a:gd name="T2" fmla="*/ 2147483647 w 98"/>
                <a:gd name="T3" fmla="*/ 2147483647 h 49"/>
                <a:gd name="T4" fmla="*/ 2147483647 w 98"/>
                <a:gd name="T5" fmla="*/ 2147483647 h 49"/>
                <a:gd name="T6" fmla="*/ 2147483647 w 98"/>
                <a:gd name="T7" fmla="*/ 2147483647 h 49"/>
                <a:gd name="T8" fmla="*/ 2147483647 w 98"/>
                <a:gd name="T9" fmla="*/ 2147483647 h 49"/>
                <a:gd name="T10" fmla="*/ 2147483647 w 98"/>
                <a:gd name="T11" fmla="*/ 2147483647 h 49"/>
                <a:gd name="T12" fmla="*/ 2147483647 w 98"/>
                <a:gd name="T13" fmla="*/ 0 h 49"/>
                <a:gd name="T14" fmla="*/ 2147483647 w 98"/>
                <a:gd name="T15" fmla="*/ 2147483647 h 49"/>
                <a:gd name="T16" fmla="*/ 2147483647 w 98"/>
                <a:gd name="T17" fmla="*/ 2147483647 h 49"/>
                <a:gd name="T18" fmla="*/ 2147483647 w 98"/>
                <a:gd name="T19" fmla="*/ 2147483647 h 49"/>
                <a:gd name="T20" fmla="*/ 2147483647 w 98"/>
                <a:gd name="T21" fmla="*/ 2147483647 h 49"/>
                <a:gd name="T22" fmla="*/ 2147483647 w 98"/>
                <a:gd name="T23" fmla="*/ 2147483647 h 49"/>
                <a:gd name="T24" fmla="*/ 2147483647 w 98"/>
                <a:gd name="T25" fmla="*/ 2147483647 h 49"/>
                <a:gd name="T26" fmla="*/ 2147483647 w 98"/>
                <a:gd name="T27" fmla="*/ 2147483647 h 49"/>
                <a:gd name="T28" fmla="*/ 0 w 98"/>
                <a:gd name="T29" fmla="*/ 2147483647 h 4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98"/>
                <a:gd name="T46" fmla="*/ 0 h 49"/>
                <a:gd name="T47" fmla="*/ 98 w 98"/>
                <a:gd name="T48" fmla="*/ 49 h 4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98" h="49">
                  <a:moveTo>
                    <a:pt x="0" y="32"/>
                  </a:moveTo>
                  <a:lnTo>
                    <a:pt x="15" y="32"/>
                  </a:lnTo>
                  <a:lnTo>
                    <a:pt x="47" y="24"/>
                  </a:lnTo>
                  <a:lnTo>
                    <a:pt x="47" y="15"/>
                  </a:lnTo>
                  <a:lnTo>
                    <a:pt x="55" y="8"/>
                  </a:lnTo>
                  <a:lnTo>
                    <a:pt x="72" y="8"/>
                  </a:lnTo>
                  <a:lnTo>
                    <a:pt x="72" y="0"/>
                  </a:lnTo>
                  <a:lnTo>
                    <a:pt x="97" y="8"/>
                  </a:lnTo>
                  <a:lnTo>
                    <a:pt x="97" y="24"/>
                  </a:lnTo>
                  <a:lnTo>
                    <a:pt x="87" y="40"/>
                  </a:lnTo>
                  <a:lnTo>
                    <a:pt x="55" y="48"/>
                  </a:lnTo>
                  <a:lnTo>
                    <a:pt x="40" y="40"/>
                  </a:lnTo>
                  <a:lnTo>
                    <a:pt x="15" y="40"/>
                  </a:lnTo>
                  <a:lnTo>
                    <a:pt x="6" y="40"/>
                  </a:lnTo>
                  <a:lnTo>
                    <a:pt x="0" y="32"/>
                  </a:lnTo>
                </a:path>
              </a:pathLst>
            </a:custGeom>
            <a:grpFill/>
            <a:ln w="2540" cap="rnd">
              <a:solidFill>
                <a:srgbClr val="FFFFFF"/>
              </a:solidFill>
              <a:round/>
              <a:headEnd type="none" w="sm" len="sm"/>
              <a:tailEnd type="none" w="sm" len="sm"/>
            </a:ln>
          </p:spPr>
          <p:txBody>
            <a:bodyPr/>
            <a:lstStyle/>
            <a:p>
              <a:endParaRPr lang="de-CH"/>
            </a:p>
          </p:txBody>
        </p:sp>
        <p:sp>
          <p:nvSpPr>
            <p:cNvPr id="78" name="Line 82"/>
            <p:cNvSpPr>
              <a:spLocks noChangeShapeType="1"/>
            </p:cNvSpPr>
            <p:nvPr/>
          </p:nvSpPr>
          <p:spPr bwMode="gray">
            <a:xfrm flipH="1" flipV="1">
              <a:off x="4559300" y="3035300"/>
              <a:ext cx="11113" cy="12700"/>
            </a:xfrm>
            <a:prstGeom prst="line">
              <a:avLst/>
            </a:prstGeom>
            <a:grpFill/>
            <a:ln w="2540">
              <a:solidFill>
                <a:srgbClr val="FFFFFF"/>
              </a:solidFill>
              <a:round/>
              <a:headEnd type="none" w="sm" len="sm"/>
              <a:tailEnd type="none" w="sm" len="sm"/>
            </a:ln>
            <a:extLst/>
          </p:spPr>
          <p:txBody>
            <a:bodyPr wrap="none" anchor="ctr"/>
            <a:lstStyle/>
            <a:p>
              <a:endParaRPr lang="de-CH"/>
            </a:p>
          </p:txBody>
        </p:sp>
        <p:sp>
          <p:nvSpPr>
            <p:cNvPr id="79" name="Freeform 83"/>
            <p:cNvSpPr>
              <a:spLocks/>
            </p:cNvSpPr>
            <p:nvPr/>
          </p:nvSpPr>
          <p:spPr bwMode="gray">
            <a:xfrm>
              <a:off x="4559300" y="3035300"/>
              <a:ext cx="31750" cy="30163"/>
            </a:xfrm>
            <a:custGeom>
              <a:avLst/>
              <a:gdLst>
                <a:gd name="T0" fmla="*/ 2147483647 w 17"/>
                <a:gd name="T1" fmla="*/ 2147483647 h 17"/>
                <a:gd name="T2" fmla="*/ 0 w 17"/>
                <a:gd name="T3" fmla="*/ 0 h 17"/>
                <a:gd name="T4" fmla="*/ 2147483647 w 17"/>
                <a:gd name="T5" fmla="*/ 2147483647 h 17"/>
                <a:gd name="T6" fmla="*/ 0 60000 65536"/>
                <a:gd name="T7" fmla="*/ 0 60000 65536"/>
                <a:gd name="T8" fmla="*/ 0 60000 65536"/>
                <a:gd name="T9" fmla="*/ 0 w 17"/>
                <a:gd name="T10" fmla="*/ 0 h 17"/>
                <a:gd name="T11" fmla="*/ 17 w 17"/>
                <a:gd name="T12" fmla="*/ 17 h 17"/>
              </a:gdLst>
              <a:ahLst/>
              <a:cxnLst>
                <a:cxn ang="T6">
                  <a:pos x="T0" y="T1"/>
                </a:cxn>
                <a:cxn ang="T7">
                  <a:pos x="T2" y="T3"/>
                </a:cxn>
                <a:cxn ang="T8">
                  <a:pos x="T4" y="T5"/>
                </a:cxn>
              </a:cxnLst>
              <a:rect l="T9" t="T10" r="T11" b="T12"/>
              <a:pathLst>
                <a:path w="17" h="17">
                  <a:moveTo>
                    <a:pt x="16" y="16"/>
                  </a:moveTo>
                  <a:lnTo>
                    <a:pt x="0" y="0"/>
                  </a:lnTo>
                  <a:lnTo>
                    <a:pt x="16" y="16"/>
                  </a:lnTo>
                </a:path>
              </a:pathLst>
            </a:custGeom>
            <a:grpFill/>
            <a:ln w="2540" cap="rnd">
              <a:solidFill>
                <a:srgbClr val="FFFFFF"/>
              </a:solidFill>
              <a:round/>
              <a:headEnd type="none" w="sm" len="sm"/>
              <a:tailEnd type="none" w="sm" len="sm"/>
            </a:ln>
          </p:spPr>
          <p:txBody>
            <a:bodyPr/>
            <a:lstStyle/>
            <a:p>
              <a:endParaRPr lang="de-CH"/>
            </a:p>
          </p:txBody>
        </p:sp>
        <p:sp>
          <p:nvSpPr>
            <p:cNvPr id="80" name="Line 84"/>
            <p:cNvSpPr>
              <a:spLocks noChangeShapeType="1"/>
            </p:cNvSpPr>
            <p:nvPr/>
          </p:nvSpPr>
          <p:spPr bwMode="gray">
            <a:xfrm flipH="1" flipV="1">
              <a:off x="4559300" y="3035300"/>
              <a:ext cx="11113" cy="12700"/>
            </a:xfrm>
            <a:prstGeom prst="line">
              <a:avLst/>
            </a:prstGeom>
            <a:grpFill/>
            <a:ln w="2540">
              <a:solidFill>
                <a:srgbClr val="FFFFFF"/>
              </a:solidFill>
              <a:round/>
              <a:headEnd type="none" w="sm" len="sm"/>
              <a:tailEnd type="none" w="sm" len="sm"/>
            </a:ln>
            <a:extLst/>
          </p:spPr>
          <p:txBody>
            <a:bodyPr wrap="none" anchor="ctr"/>
            <a:lstStyle/>
            <a:p>
              <a:endParaRPr lang="de-CH"/>
            </a:p>
          </p:txBody>
        </p:sp>
        <p:sp>
          <p:nvSpPr>
            <p:cNvPr id="81" name="Freeform 85"/>
            <p:cNvSpPr>
              <a:spLocks/>
            </p:cNvSpPr>
            <p:nvPr/>
          </p:nvSpPr>
          <p:spPr bwMode="gray">
            <a:xfrm>
              <a:off x="4559300" y="3035300"/>
              <a:ext cx="31750" cy="30163"/>
            </a:xfrm>
            <a:custGeom>
              <a:avLst/>
              <a:gdLst>
                <a:gd name="T0" fmla="*/ 2147483647 w 17"/>
                <a:gd name="T1" fmla="*/ 2147483647 h 17"/>
                <a:gd name="T2" fmla="*/ 0 w 17"/>
                <a:gd name="T3" fmla="*/ 0 h 17"/>
                <a:gd name="T4" fmla="*/ 2147483647 w 17"/>
                <a:gd name="T5" fmla="*/ 2147483647 h 17"/>
                <a:gd name="T6" fmla="*/ 0 60000 65536"/>
                <a:gd name="T7" fmla="*/ 0 60000 65536"/>
                <a:gd name="T8" fmla="*/ 0 60000 65536"/>
                <a:gd name="T9" fmla="*/ 0 w 17"/>
                <a:gd name="T10" fmla="*/ 0 h 17"/>
                <a:gd name="T11" fmla="*/ 17 w 17"/>
                <a:gd name="T12" fmla="*/ 17 h 17"/>
              </a:gdLst>
              <a:ahLst/>
              <a:cxnLst>
                <a:cxn ang="T6">
                  <a:pos x="T0" y="T1"/>
                </a:cxn>
                <a:cxn ang="T7">
                  <a:pos x="T2" y="T3"/>
                </a:cxn>
                <a:cxn ang="T8">
                  <a:pos x="T4" y="T5"/>
                </a:cxn>
              </a:cxnLst>
              <a:rect l="T9" t="T10" r="T11" b="T12"/>
              <a:pathLst>
                <a:path w="17" h="17">
                  <a:moveTo>
                    <a:pt x="16" y="16"/>
                  </a:moveTo>
                  <a:lnTo>
                    <a:pt x="0" y="0"/>
                  </a:lnTo>
                  <a:lnTo>
                    <a:pt x="16" y="16"/>
                  </a:lnTo>
                </a:path>
              </a:pathLst>
            </a:custGeom>
            <a:grpFill/>
            <a:ln w="2540" cap="rnd">
              <a:solidFill>
                <a:srgbClr val="FFFFFF"/>
              </a:solidFill>
              <a:round/>
              <a:headEnd type="none" w="sm" len="sm"/>
              <a:tailEnd type="none" w="sm" len="sm"/>
            </a:ln>
          </p:spPr>
          <p:txBody>
            <a:bodyPr/>
            <a:lstStyle/>
            <a:p>
              <a:endParaRPr lang="de-CH"/>
            </a:p>
          </p:txBody>
        </p:sp>
        <p:sp>
          <p:nvSpPr>
            <p:cNvPr id="82" name="Freeform 86"/>
            <p:cNvSpPr>
              <a:spLocks/>
            </p:cNvSpPr>
            <p:nvPr/>
          </p:nvSpPr>
          <p:spPr bwMode="gray">
            <a:xfrm>
              <a:off x="4483100" y="3035300"/>
              <a:ext cx="106363" cy="60325"/>
            </a:xfrm>
            <a:custGeom>
              <a:avLst/>
              <a:gdLst>
                <a:gd name="T0" fmla="*/ 2147483647 w 58"/>
                <a:gd name="T1" fmla="*/ 2147483647 h 33"/>
                <a:gd name="T2" fmla="*/ 2147483647 w 58"/>
                <a:gd name="T3" fmla="*/ 2147483647 h 33"/>
                <a:gd name="T4" fmla="*/ 2147483647 w 58"/>
                <a:gd name="T5" fmla="*/ 2147483647 h 33"/>
                <a:gd name="T6" fmla="*/ 2147483647 w 58"/>
                <a:gd name="T7" fmla="*/ 2147483647 h 33"/>
                <a:gd name="T8" fmla="*/ 2147483647 w 58"/>
                <a:gd name="T9" fmla="*/ 2147483647 h 33"/>
                <a:gd name="T10" fmla="*/ 2147483647 w 58"/>
                <a:gd name="T11" fmla="*/ 2147483647 h 33"/>
                <a:gd name="T12" fmla="*/ 2147483647 w 58"/>
                <a:gd name="T13" fmla="*/ 2147483647 h 33"/>
                <a:gd name="T14" fmla="*/ 2147483647 w 58"/>
                <a:gd name="T15" fmla="*/ 0 h 33"/>
                <a:gd name="T16" fmla="*/ 2147483647 w 58"/>
                <a:gd name="T17" fmla="*/ 0 h 33"/>
                <a:gd name="T18" fmla="*/ 2147483647 w 58"/>
                <a:gd name="T19" fmla="*/ 0 h 33"/>
                <a:gd name="T20" fmla="*/ 0 w 58"/>
                <a:gd name="T21" fmla="*/ 2147483647 h 33"/>
                <a:gd name="T22" fmla="*/ 0 w 58"/>
                <a:gd name="T23" fmla="*/ 2147483647 h 33"/>
                <a:gd name="T24" fmla="*/ 2147483647 w 58"/>
                <a:gd name="T25" fmla="*/ 2147483647 h 33"/>
                <a:gd name="T26" fmla="*/ 2147483647 w 58"/>
                <a:gd name="T27" fmla="*/ 2147483647 h 33"/>
                <a:gd name="T28" fmla="*/ 2147483647 w 58"/>
                <a:gd name="T29" fmla="*/ 2147483647 h 3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58"/>
                <a:gd name="T46" fmla="*/ 0 h 33"/>
                <a:gd name="T47" fmla="*/ 58 w 58"/>
                <a:gd name="T48" fmla="*/ 33 h 3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58" h="33">
                  <a:moveTo>
                    <a:pt x="17" y="32"/>
                  </a:moveTo>
                  <a:lnTo>
                    <a:pt x="32" y="23"/>
                  </a:lnTo>
                  <a:lnTo>
                    <a:pt x="42" y="23"/>
                  </a:lnTo>
                  <a:lnTo>
                    <a:pt x="42" y="16"/>
                  </a:lnTo>
                  <a:lnTo>
                    <a:pt x="48" y="23"/>
                  </a:lnTo>
                  <a:lnTo>
                    <a:pt x="57" y="8"/>
                  </a:lnTo>
                  <a:lnTo>
                    <a:pt x="48" y="8"/>
                  </a:lnTo>
                  <a:lnTo>
                    <a:pt x="42" y="0"/>
                  </a:lnTo>
                  <a:lnTo>
                    <a:pt x="17" y="0"/>
                  </a:lnTo>
                  <a:lnTo>
                    <a:pt x="8" y="0"/>
                  </a:lnTo>
                  <a:lnTo>
                    <a:pt x="0" y="16"/>
                  </a:lnTo>
                  <a:lnTo>
                    <a:pt x="0" y="23"/>
                  </a:lnTo>
                  <a:lnTo>
                    <a:pt x="8" y="16"/>
                  </a:lnTo>
                  <a:lnTo>
                    <a:pt x="8" y="32"/>
                  </a:lnTo>
                  <a:lnTo>
                    <a:pt x="17" y="32"/>
                  </a:lnTo>
                </a:path>
              </a:pathLst>
            </a:custGeom>
            <a:grpFill/>
            <a:ln w="2540" cap="rnd">
              <a:solidFill>
                <a:srgbClr val="FFFFFF"/>
              </a:solidFill>
              <a:round/>
              <a:headEnd/>
              <a:tailEnd/>
            </a:ln>
          </p:spPr>
          <p:txBody>
            <a:bodyPr/>
            <a:lstStyle/>
            <a:p>
              <a:endParaRPr lang="de-CH"/>
            </a:p>
          </p:txBody>
        </p:sp>
        <p:sp>
          <p:nvSpPr>
            <p:cNvPr id="83" name="Freeform 87"/>
            <p:cNvSpPr>
              <a:spLocks/>
            </p:cNvSpPr>
            <p:nvPr/>
          </p:nvSpPr>
          <p:spPr bwMode="gray">
            <a:xfrm>
              <a:off x="4225925" y="2898775"/>
              <a:ext cx="301625" cy="300038"/>
            </a:xfrm>
            <a:custGeom>
              <a:avLst/>
              <a:gdLst>
                <a:gd name="T0" fmla="*/ 2147483647 w 163"/>
                <a:gd name="T1" fmla="*/ 0 h 163"/>
                <a:gd name="T2" fmla="*/ 2147483647 w 163"/>
                <a:gd name="T3" fmla="*/ 2147483647 h 163"/>
                <a:gd name="T4" fmla="*/ 2147483647 w 163"/>
                <a:gd name="T5" fmla="*/ 2147483647 h 163"/>
                <a:gd name="T6" fmla="*/ 2147483647 w 163"/>
                <a:gd name="T7" fmla="*/ 2147483647 h 163"/>
                <a:gd name="T8" fmla="*/ 2147483647 w 163"/>
                <a:gd name="T9" fmla="*/ 2147483647 h 163"/>
                <a:gd name="T10" fmla="*/ 2147483647 w 163"/>
                <a:gd name="T11" fmla="*/ 2147483647 h 163"/>
                <a:gd name="T12" fmla="*/ 2147483647 w 163"/>
                <a:gd name="T13" fmla="*/ 2147483647 h 163"/>
                <a:gd name="T14" fmla="*/ 2147483647 w 163"/>
                <a:gd name="T15" fmla="*/ 2147483647 h 163"/>
                <a:gd name="T16" fmla="*/ 2147483647 w 163"/>
                <a:gd name="T17" fmla="*/ 2147483647 h 163"/>
                <a:gd name="T18" fmla="*/ 2147483647 w 163"/>
                <a:gd name="T19" fmla="*/ 2147483647 h 163"/>
                <a:gd name="T20" fmla="*/ 2147483647 w 163"/>
                <a:gd name="T21" fmla="*/ 2147483647 h 163"/>
                <a:gd name="T22" fmla="*/ 0 w 163"/>
                <a:gd name="T23" fmla="*/ 2147483647 h 163"/>
                <a:gd name="T24" fmla="*/ 0 w 163"/>
                <a:gd name="T25" fmla="*/ 2147483647 h 163"/>
                <a:gd name="T26" fmla="*/ 2147483647 w 163"/>
                <a:gd name="T27" fmla="*/ 2147483647 h 163"/>
                <a:gd name="T28" fmla="*/ 2147483647 w 163"/>
                <a:gd name="T29" fmla="*/ 2147483647 h 163"/>
                <a:gd name="T30" fmla="*/ 2147483647 w 163"/>
                <a:gd name="T31" fmla="*/ 2147483647 h 163"/>
                <a:gd name="T32" fmla="*/ 2147483647 w 163"/>
                <a:gd name="T33" fmla="*/ 2147483647 h 163"/>
                <a:gd name="T34" fmla="*/ 2147483647 w 163"/>
                <a:gd name="T35" fmla="*/ 2147483647 h 163"/>
                <a:gd name="T36" fmla="*/ 2147483647 w 163"/>
                <a:gd name="T37" fmla="*/ 2147483647 h 163"/>
                <a:gd name="T38" fmla="*/ 2147483647 w 163"/>
                <a:gd name="T39" fmla="*/ 2147483647 h 163"/>
                <a:gd name="T40" fmla="*/ 2147483647 w 163"/>
                <a:gd name="T41" fmla="*/ 2147483647 h 163"/>
                <a:gd name="T42" fmla="*/ 2147483647 w 163"/>
                <a:gd name="T43" fmla="*/ 2147483647 h 163"/>
                <a:gd name="T44" fmla="*/ 2147483647 w 163"/>
                <a:gd name="T45" fmla="*/ 2147483647 h 163"/>
                <a:gd name="T46" fmla="*/ 2147483647 w 163"/>
                <a:gd name="T47" fmla="*/ 2147483647 h 163"/>
                <a:gd name="T48" fmla="*/ 2147483647 w 163"/>
                <a:gd name="T49" fmla="*/ 2147483647 h 163"/>
                <a:gd name="T50" fmla="*/ 2147483647 w 163"/>
                <a:gd name="T51" fmla="*/ 2147483647 h 163"/>
                <a:gd name="T52" fmla="*/ 2147483647 w 163"/>
                <a:gd name="T53" fmla="*/ 2147483647 h 163"/>
                <a:gd name="T54" fmla="*/ 2147483647 w 163"/>
                <a:gd name="T55" fmla="*/ 2147483647 h 163"/>
                <a:gd name="T56" fmla="*/ 2147483647 w 163"/>
                <a:gd name="T57" fmla="*/ 2147483647 h 163"/>
                <a:gd name="T58" fmla="*/ 2147483647 w 163"/>
                <a:gd name="T59" fmla="*/ 2147483647 h 163"/>
                <a:gd name="T60" fmla="*/ 2147483647 w 163"/>
                <a:gd name="T61" fmla="*/ 2147483647 h 163"/>
                <a:gd name="T62" fmla="*/ 2147483647 w 163"/>
                <a:gd name="T63" fmla="*/ 2147483647 h 163"/>
                <a:gd name="T64" fmla="*/ 2147483647 w 163"/>
                <a:gd name="T65" fmla="*/ 2147483647 h 163"/>
                <a:gd name="T66" fmla="*/ 2147483647 w 163"/>
                <a:gd name="T67" fmla="*/ 2147483647 h 163"/>
                <a:gd name="T68" fmla="*/ 2147483647 w 163"/>
                <a:gd name="T69" fmla="*/ 2147483647 h 163"/>
                <a:gd name="T70" fmla="*/ 2147483647 w 163"/>
                <a:gd name="T71" fmla="*/ 2147483647 h 163"/>
                <a:gd name="T72" fmla="*/ 2147483647 w 163"/>
                <a:gd name="T73" fmla="*/ 2147483647 h 163"/>
                <a:gd name="T74" fmla="*/ 2147483647 w 163"/>
                <a:gd name="T75" fmla="*/ 2147483647 h 163"/>
                <a:gd name="T76" fmla="*/ 2147483647 w 163"/>
                <a:gd name="T77" fmla="*/ 2147483647 h 163"/>
                <a:gd name="T78" fmla="*/ 2147483647 w 163"/>
                <a:gd name="T79" fmla="*/ 0 h 163"/>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163"/>
                <a:gd name="T121" fmla="*/ 0 h 163"/>
                <a:gd name="T122" fmla="*/ 163 w 163"/>
                <a:gd name="T123" fmla="*/ 163 h 163"/>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163" h="163">
                  <a:moveTo>
                    <a:pt x="97" y="0"/>
                  </a:moveTo>
                  <a:lnTo>
                    <a:pt x="82" y="9"/>
                  </a:lnTo>
                  <a:lnTo>
                    <a:pt x="82" y="25"/>
                  </a:lnTo>
                  <a:lnTo>
                    <a:pt x="66" y="34"/>
                  </a:lnTo>
                  <a:lnTo>
                    <a:pt x="57" y="42"/>
                  </a:lnTo>
                  <a:lnTo>
                    <a:pt x="50" y="42"/>
                  </a:lnTo>
                  <a:lnTo>
                    <a:pt x="42" y="34"/>
                  </a:lnTo>
                  <a:lnTo>
                    <a:pt x="34" y="34"/>
                  </a:lnTo>
                  <a:lnTo>
                    <a:pt x="42" y="50"/>
                  </a:lnTo>
                  <a:lnTo>
                    <a:pt x="25" y="57"/>
                  </a:lnTo>
                  <a:lnTo>
                    <a:pt x="25" y="50"/>
                  </a:lnTo>
                  <a:lnTo>
                    <a:pt x="0" y="57"/>
                  </a:lnTo>
                  <a:lnTo>
                    <a:pt x="0" y="66"/>
                  </a:lnTo>
                  <a:lnTo>
                    <a:pt x="34" y="74"/>
                  </a:lnTo>
                  <a:lnTo>
                    <a:pt x="50" y="97"/>
                  </a:lnTo>
                  <a:lnTo>
                    <a:pt x="50" y="106"/>
                  </a:lnTo>
                  <a:lnTo>
                    <a:pt x="42" y="147"/>
                  </a:lnTo>
                  <a:lnTo>
                    <a:pt x="57" y="156"/>
                  </a:lnTo>
                  <a:lnTo>
                    <a:pt x="97" y="162"/>
                  </a:lnTo>
                  <a:lnTo>
                    <a:pt x="97" y="156"/>
                  </a:lnTo>
                  <a:lnTo>
                    <a:pt x="115" y="147"/>
                  </a:lnTo>
                  <a:lnTo>
                    <a:pt x="139" y="156"/>
                  </a:lnTo>
                  <a:lnTo>
                    <a:pt x="147" y="156"/>
                  </a:lnTo>
                  <a:lnTo>
                    <a:pt x="156" y="137"/>
                  </a:lnTo>
                  <a:lnTo>
                    <a:pt x="147" y="122"/>
                  </a:lnTo>
                  <a:lnTo>
                    <a:pt x="147" y="106"/>
                  </a:lnTo>
                  <a:lnTo>
                    <a:pt x="147" y="90"/>
                  </a:lnTo>
                  <a:lnTo>
                    <a:pt x="139" y="97"/>
                  </a:lnTo>
                  <a:lnTo>
                    <a:pt x="139" y="90"/>
                  </a:lnTo>
                  <a:lnTo>
                    <a:pt x="147" y="74"/>
                  </a:lnTo>
                  <a:lnTo>
                    <a:pt x="156" y="74"/>
                  </a:lnTo>
                  <a:lnTo>
                    <a:pt x="162" y="50"/>
                  </a:lnTo>
                  <a:lnTo>
                    <a:pt x="139" y="34"/>
                  </a:lnTo>
                  <a:lnTo>
                    <a:pt x="131" y="34"/>
                  </a:lnTo>
                  <a:lnTo>
                    <a:pt x="122" y="34"/>
                  </a:lnTo>
                  <a:lnTo>
                    <a:pt x="122" y="25"/>
                  </a:lnTo>
                  <a:lnTo>
                    <a:pt x="115" y="25"/>
                  </a:lnTo>
                  <a:lnTo>
                    <a:pt x="115" y="17"/>
                  </a:lnTo>
                  <a:lnTo>
                    <a:pt x="97" y="9"/>
                  </a:lnTo>
                  <a:lnTo>
                    <a:pt x="97" y="0"/>
                  </a:lnTo>
                </a:path>
              </a:pathLst>
            </a:custGeom>
            <a:grpFill/>
            <a:ln w="2540" cap="rnd">
              <a:solidFill>
                <a:srgbClr val="FFFFFF"/>
              </a:solidFill>
              <a:round/>
              <a:headEnd/>
              <a:tailEnd/>
            </a:ln>
          </p:spPr>
          <p:txBody>
            <a:bodyPr/>
            <a:lstStyle/>
            <a:p>
              <a:endParaRPr lang="de-CH"/>
            </a:p>
          </p:txBody>
        </p:sp>
        <p:sp>
          <p:nvSpPr>
            <p:cNvPr id="84" name="Freeform 88"/>
            <p:cNvSpPr>
              <a:spLocks/>
            </p:cNvSpPr>
            <p:nvPr/>
          </p:nvSpPr>
          <p:spPr bwMode="gray">
            <a:xfrm>
              <a:off x="4125913" y="3149600"/>
              <a:ext cx="282575" cy="244475"/>
            </a:xfrm>
            <a:custGeom>
              <a:avLst/>
              <a:gdLst>
                <a:gd name="T0" fmla="*/ 2147483647 w 153"/>
                <a:gd name="T1" fmla="*/ 2147483647 h 132"/>
                <a:gd name="T2" fmla="*/ 2147483647 w 153"/>
                <a:gd name="T3" fmla="*/ 2147483647 h 132"/>
                <a:gd name="T4" fmla="*/ 2147483647 w 153"/>
                <a:gd name="T5" fmla="*/ 2147483647 h 132"/>
                <a:gd name="T6" fmla="*/ 2147483647 w 153"/>
                <a:gd name="T7" fmla="*/ 2147483647 h 132"/>
                <a:gd name="T8" fmla="*/ 2147483647 w 153"/>
                <a:gd name="T9" fmla="*/ 2147483647 h 132"/>
                <a:gd name="T10" fmla="*/ 2147483647 w 153"/>
                <a:gd name="T11" fmla="*/ 2147483647 h 132"/>
                <a:gd name="T12" fmla="*/ 2147483647 w 153"/>
                <a:gd name="T13" fmla="*/ 2147483647 h 132"/>
                <a:gd name="T14" fmla="*/ 2147483647 w 153"/>
                <a:gd name="T15" fmla="*/ 2147483647 h 132"/>
                <a:gd name="T16" fmla="*/ 2147483647 w 153"/>
                <a:gd name="T17" fmla="*/ 2147483647 h 132"/>
                <a:gd name="T18" fmla="*/ 2147483647 w 153"/>
                <a:gd name="T19" fmla="*/ 2147483647 h 132"/>
                <a:gd name="T20" fmla="*/ 2147483647 w 153"/>
                <a:gd name="T21" fmla="*/ 2147483647 h 132"/>
                <a:gd name="T22" fmla="*/ 2147483647 w 153"/>
                <a:gd name="T23" fmla="*/ 2147483647 h 132"/>
                <a:gd name="T24" fmla="*/ 2147483647 w 153"/>
                <a:gd name="T25" fmla="*/ 2147483647 h 132"/>
                <a:gd name="T26" fmla="*/ 2147483647 w 153"/>
                <a:gd name="T27" fmla="*/ 2147483647 h 132"/>
                <a:gd name="T28" fmla="*/ 2147483647 w 153"/>
                <a:gd name="T29" fmla="*/ 2147483647 h 132"/>
                <a:gd name="T30" fmla="*/ 2147483647 w 153"/>
                <a:gd name="T31" fmla="*/ 2147483647 h 132"/>
                <a:gd name="T32" fmla="*/ 2147483647 w 153"/>
                <a:gd name="T33" fmla="*/ 2147483647 h 132"/>
                <a:gd name="T34" fmla="*/ 2147483647 w 153"/>
                <a:gd name="T35" fmla="*/ 2147483647 h 132"/>
                <a:gd name="T36" fmla="*/ 2147483647 w 153"/>
                <a:gd name="T37" fmla="*/ 2147483647 h 132"/>
                <a:gd name="T38" fmla="*/ 2147483647 w 153"/>
                <a:gd name="T39" fmla="*/ 2147483647 h 132"/>
                <a:gd name="T40" fmla="*/ 2147483647 w 153"/>
                <a:gd name="T41" fmla="*/ 2147483647 h 132"/>
                <a:gd name="T42" fmla="*/ 2147483647 w 153"/>
                <a:gd name="T43" fmla="*/ 0 h 132"/>
                <a:gd name="T44" fmla="*/ 2147483647 w 153"/>
                <a:gd name="T45" fmla="*/ 2147483647 h 132"/>
                <a:gd name="T46" fmla="*/ 0 w 153"/>
                <a:gd name="T47" fmla="*/ 2147483647 h 132"/>
                <a:gd name="T48" fmla="*/ 0 w 153"/>
                <a:gd name="T49" fmla="*/ 2147483647 h 132"/>
                <a:gd name="T50" fmla="*/ 2147483647 w 153"/>
                <a:gd name="T51" fmla="*/ 2147483647 h 132"/>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53"/>
                <a:gd name="T79" fmla="*/ 0 h 132"/>
                <a:gd name="T80" fmla="*/ 153 w 153"/>
                <a:gd name="T81" fmla="*/ 132 h 132"/>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53" h="132">
                  <a:moveTo>
                    <a:pt x="7" y="34"/>
                  </a:moveTo>
                  <a:lnTo>
                    <a:pt x="40" y="34"/>
                  </a:lnTo>
                  <a:lnTo>
                    <a:pt x="40" y="42"/>
                  </a:lnTo>
                  <a:lnTo>
                    <a:pt x="31" y="50"/>
                  </a:lnTo>
                  <a:lnTo>
                    <a:pt x="31" y="66"/>
                  </a:lnTo>
                  <a:lnTo>
                    <a:pt x="24" y="75"/>
                  </a:lnTo>
                  <a:lnTo>
                    <a:pt x="31" y="99"/>
                  </a:lnTo>
                  <a:lnTo>
                    <a:pt x="24" y="115"/>
                  </a:lnTo>
                  <a:lnTo>
                    <a:pt x="49" y="131"/>
                  </a:lnTo>
                  <a:lnTo>
                    <a:pt x="55" y="124"/>
                  </a:lnTo>
                  <a:lnTo>
                    <a:pt x="89" y="124"/>
                  </a:lnTo>
                  <a:lnTo>
                    <a:pt x="121" y="91"/>
                  </a:lnTo>
                  <a:lnTo>
                    <a:pt x="112" y="75"/>
                  </a:lnTo>
                  <a:lnTo>
                    <a:pt x="129" y="50"/>
                  </a:lnTo>
                  <a:lnTo>
                    <a:pt x="152" y="34"/>
                  </a:lnTo>
                  <a:lnTo>
                    <a:pt x="152" y="25"/>
                  </a:lnTo>
                  <a:lnTo>
                    <a:pt x="112" y="19"/>
                  </a:lnTo>
                  <a:lnTo>
                    <a:pt x="97" y="10"/>
                  </a:lnTo>
                  <a:lnTo>
                    <a:pt x="89" y="10"/>
                  </a:lnTo>
                  <a:lnTo>
                    <a:pt x="72" y="10"/>
                  </a:lnTo>
                  <a:lnTo>
                    <a:pt x="64" y="10"/>
                  </a:lnTo>
                  <a:lnTo>
                    <a:pt x="15" y="0"/>
                  </a:lnTo>
                  <a:lnTo>
                    <a:pt x="7" y="10"/>
                  </a:lnTo>
                  <a:lnTo>
                    <a:pt x="0" y="10"/>
                  </a:lnTo>
                  <a:lnTo>
                    <a:pt x="0" y="19"/>
                  </a:lnTo>
                  <a:lnTo>
                    <a:pt x="7" y="34"/>
                  </a:lnTo>
                </a:path>
              </a:pathLst>
            </a:custGeom>
            <a:grpFill/>
            <a:ln w="2540" cap="rnd">
              <a:solidFill>
                <a:srgbClr val="FFFFFF"/>
              </a:solidFill>
              <a:round/>
              <a:headEnd type="none" w="sm" len="sm"/>
              <a:tailEnd type="none" w="sm" len="sm"/>
            </a:ln>
          </p:spPr>
          <p:txBody>
            <a:bodyPr/>
            <a:lstStyle/>
            <a:p>
              <a:endParaRPr lang="de-CH"/>
            </a:p>
          </p:txBody>
        </p:sp>
        <p:sp>
          <p:nvSpPr>
            <p:cNvPr id="85" name="Freeform 89"/>
            <p:cNvSpPr>
              <a:spLocks/>
            </p:cNvSpPr>
            <p:nvPr/>
          </p:nvSpPr>
          <p:spPr bwMode="gray">
            <a:xfrm>
              <a:off x="4125913" y="3214688"/>
              <a:ext cx="74612" cy="150812"/>
            </a:xfrm>
            <a:custGeom>
              <a:avLst/>
              <a:gdLst>
                <a:gd name="T0" fmla="*/ 2147483647 w 41"/>
                <a:gd name="T1" fmla="*/ 2147483647 h 82"/>
                <a:gd name="T2" fmla="*/ 2147483647 w 41"/>
                <a:gd name="T3" fmla="*/ 2147483647 h 82"/>
                <a:gd name="T4" fmla="*/ 2147483647 w 41"/>
                <a:gd name="T5" fmla="*/ 2147483647 h 82"/>
                <a:gd name="T6" fmla="*/ 2147483647 w 41"/>
                <a:gd name="T7" fmla="*/ 2147483647 h 82"/>
                <a:gd name="T8" fmla="*/ 2147483647 w 41"/>
                <a:gd name="T9" fmla="*/ 2147483647 h 82"/>
                <a:gd name="T10" fmla="*/ 2147483647 w 41"/>
                <a:gd name="T11" fmla="*/ 2147483647 h 82"/>
                <a:gd name="T12" fmla="*/ 2147483647 w 41"/>
                <a:gd name="T13" fmla="*/ 0 h 82"/>
                <a:gd name="T14" fmla="*/ 2147483647 w 41"/>
                <a:gd name="T15" fmla="*/ 0 h 82"/>
                <a:gd name="T16" fmla="*/ 2147483647 w 41"/>
                <a:gd name="T17" fmla="*/ 2147483647 h 82"/>
                <a:gd name="T18" fmla="*/ 0 w 41"/>
                <a:gd name="T19" fmla="*/ 2147483647 h 82"/>
                <a:gd name="T20" fmla="*/ 2147483647 w 41"/>
                <a:gd name="T21" fmla="*/ 2147483647 h 82"/>
                <a:gd name="T22" fmla="*/ 0 w 41"/>
                <a:gd name="T23" fmla="*/ 2147483647 h 82"/>
                <a:gd name="T24" fmla="*/ 2147483647 w 41"/>
                <a:gd name="T25" fmla="*/ 2147483647 h 8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1"/>
                <a:gd name="T40" fmla="*/ 0 h 82"/>
                <a:gd name="T41" fmla="*/ 41 w 41"/>
                <a:gd name="T42" fmla="*/ 82 h 8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1" h="82">
                  <a:moveTo>
                    <a:pt x="24" y="81"/>
                  </a:moveTo>
                  <a:lnTo>
                    <a:pt x="31" y="65"/>
                  </a:lnTo>
                  <a:lnTo>
                    <a:pt x="24" y="41"/>
                  </a:lnTo>
                  <a:lnTo>
                    <a:pt x="31" y="32"/>
                  </a:lnTo>
                  <a:lnTo>
                    <a:pt x="31" y="16"/>
                  </a:lnTo>
                  <a:lnTo>
                    <a:pt x="40" y="8"/>
                  </a:lnTo>
                  <a:lnTo>
                    <a:pt x="40" y="0"/>
                  </a:lnTo>
                  <a:lnTo>
                    <a:pt x="7" y="0"/>
                  </a:lnTo>
                  <a:lnTo>
                    <a:pt x="7" y="16"/>
                  </a:lnTo>
                  <a:lnTo>
                    <a:pt x="0" y="57"/>
                  </a:lnTo>
                  <a:lnTo>
                    <a:pt x="7" y="57"/>
                  </a:lnTo>
                  <a:lnTo>
                    <a:pt x="0" y="81"/>
                  </a:lnTo>
                  <a:lnTo>
                    <a:pt x="24" y="81"/>
                  </a:lnTo>
                </a:path>
              </a:pathLst>
            </a:custGeom>
            <a:grpFill/>
            <a:ln w="2540" cap="rnd">
              <a:solidFill>
                <a:srgbClr val="FFFFFF"/>
              </a:solidFill>
              <a:round/>
              <a:headEnd/>
              <a:tailEnd/>
            </a:ln>
          </p:spPr>
          <p:txBody>
            <a:bodyPr/>
            <a:lstStyle/>
            <a:p>
              <a:endParaRPr lang="de-CH"/>
            </a:p>
          </p:txBody>
        </p:sp>
        <p:sp>
          <p:nvSpPr>
            <p:cNvPr id="86" name="Freeform 90"/>
            <p:cNvSpPr>
              <a:spLocks/>
            </p:cNvSpPr>
            <p:nvPr/>
          </p:nvSpPr>
          <p:spPr bwMode="gray">
            <a:xfrm>
              <a:off x="4497388" y="3048000"/>
              <a:ext cx="285750" cy="288925"/>
            </a:xfrm>
            <a:custGeom>
              <a:avLst/>
              <a:gdLst>
                <a:gd name="T0" fmla="*/ 2147483647 w 155"/>
                <a:gd name="T1" fmla="*/ 2147483647 h 155"/>
                <a:gd name="T2" fmla="*/ 2147483647 w 155"/>
                <a:gd name="T3" fmla="*/ 2147483647 h 155"/>
                <a:gd name="T4" fmla="*/ 2147483647 w 155"/>
                <a:gd name="T5" fmla="*/ 2147483647 h 155"/>
                <a:gd name="T6" fmla="*/ 2147483647 w 155"/>
                <a:gd name="T7" fmla="*/ 2147483647 h 155"/>
                <a:gd name="T8" fmla="*/ 2147483647 w 155"/>
                <a:gd name="T9" fmla="*/ 2147483647 h 155"/>
                <a:gd name="T10" fmla="*/ 2147483647 w 155"/>
                <a:gd name="T11" fmla="*/ 2147483647 h 155"/>
                <a:gd name="T12" fmla="*/ 2147483647 w 155"/>
                <a:gd name="T13" fmla="*/ 2147483647 h 155"/>
                <a:gd name="T14" fmla="*/ 2147483647 w 155"/>
                <a:gd name="T15" fmla="*/ 2147483647 h 155"/>
                <a:gd name="T16" fmla="*/ 2147483647 w 155"/>
                <a:gd name="T17" fmla="*/ 2147483647 h 155"/>
                <a:gd name="T18" fmla="*/ 2147483647 w 155"/>
                <a:gd name="T19" fmla="*/ 2147483647 h 155"/>
                <a:gd name="T20" fmla="*/ 2147483647 w 155"/>
                <a:gd name="T21" fmla="*/ 2147483647 h 155"/>
                <a:gd name="T22" fmla="*/ 2147483647 w 155"/>
                <a:gd name="T23" fmla="*/ 2147483647 h 155"/>
                <a:gd name="T24" fmla="*/ 2147483647 w 155"/>
                <a:gd name="T25" fmla="*/ 2147483647 h 155"/>
                <a:gd name="T26" fmla="*/ 2147483647 w 155"/>
                <a:gd name="T27" fmla="*/ 2147483647 h 155"/>
                <a:gd name="T28" fmla="*/ 2147483647 w 155"/>
                <a:gd name="T29" fmla="*/ 2147483647 h 155"/>
                <a:gd name="T30" fmla="*/ 2147483647 w 155"/>
                <a:gd name="T31" fmla="*/ 2147483647 h 155"/>
                <a:gd name="T32" fmla="*/ 2147483647 w 155"/>
                <a:gd name="T33" fmla="*/ 2147483647 h 155"/>
                <a:gd name="T34" fmla="*/ 2147483647 w 155"/>
                <a:gd name="T35" fmla="*/ 2147483647 h 155"/>
                <a:gd name="T36" fmla="*/ 2147483647 w 155"/>
                <a:gd name="T37" fmla="*/ 2147483647 h 155"/>
                <a:gd name="T38" fmla="*/ 2147483647 w 155"/>
                <a:gd name="T39" fmla="*/ 2147483647 h 155"/>
                <a:gd name="T40" fmla="*/ 2147483647 w 155"/>
                <a:gd name="T41" fmla="*/ 2147483647 h 155"/>
                <a:gd name="T42" fmla="*/ 2147483647 w 155"/>
                <a:gd name="T43" fmla="*/ 2147483647 h 155"/>
                <a:gd name="T44" fmla="*/ 2147483647 w 155"/>
                <a:gd name="T45" fmla="*/ 2147483647 h 155"/>
                <a:gd name="T46" fmla="*/ 2147483647 w 155"/>
                <a:gd name="T47" fmla="*/ 2147483647 h 155"/>
                <a:gd name="T48" fmla="*/ 2147483647 w 155"/>
                <a:gd name="T49" fmla="*/ 2147483647 h 155"/>
                <a:gd name="T50" fmla="*/ 2147483647 w 155"/>
                <a:gd name="T51" fmla="*/ 2147483647 h 155"/>
                <a:gd name="T52" fmla="*/ 2147483647 w 155"/>
                <a:gd name="T53" fmla="*/ 2147483647 h 155"/>
                <a:gd name="T54" fmla="*/ 2147483647 w 155"/>
                <a:gd name="T55" fmla="*/ 2147483647 h 155"/>
                <a:gd name="T56" fmla="*/ 2147483647 w 155"/>
                <a:gd name="T57" fmla="*/ 0 h 155"/>
                <a:gd name="T58" fmla="*/ 2147483647 w 155"/>
                <a:gd name="T59" fmla="*/ 0 h 155"/>
                <a:gd name="T60" fmla="*/ 2147483647 w 155"/>
                <a:gd name="T61" fmla="*/ 2147483647 h 155"/>
                <a:gd name="T62" fmla="*/ 2147483647 w 155"/>
                <a:gd name="T63" fmla="*/ 2147483647 h 155"/>
                <a:gd name="T64" fmla="*/ 2147483647 w 155"/>
                <a:gd name="T65" fmla="*/ 2147483647 h 155"/>
                <a:gd name="T66" fmla="*/ 2147483647 w 155"/>
                <a:gd name="T67" fmla="*/ 2147483647 h 155"/>
                <a:gd name="T68" fmla="*/ 2147483647 w 155"/>
                <a:gd name="T69" fmla="*/ 2147483647 h 155"/>
                <a:gd name="T70" fmla="*/ 0 w 155"/>
                <a:gd name="T71" fmla="*/ 2147483647 h 155"/>
                <a:gd name="T72" fmla="*/ 0 w 155"/>
                <a:gd name="T73" fmla="*/ 2147483647 h 155"/>
                <a:gd name="T74" fmla="*/ 2147483647 w 155"/>
                <a:gd name="T75" fmla="*/ 2147483647 h 155"/>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55"/>
                <a:gd name="T115" fmla="*/ 0 h 155"/>
                <a:gd name="T116" fmla="*/ 155 w 155"/>
                <a:gd name="T117" fmla="*/ 155 h 155"/>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55" h="155">
                  <a:moveTo>
                    <a:pt x="9" y="55"/>
                  </a:moveTo>
                  <a:lnTo>
                    <a:pt x="24" y="49"/>
                  </a:lnTo>
                  <a:lnTo>
                    <a:pt x="40" y="55"/>
                  </a:lnTo>
                  <a:lnTo>
                    <a:pt x="56" y="80"/>
                  </a:lnTo>
                  <a:lnTo>
                    <a:pt x="65" y="80"/>
                  </a:lnTo>
                  <a:lnTo>
                    <a:pt x="74" y="97"/>
                  </a:lnTo>
                  <a:lnTo>
                    <a:pt x="89" y="105"/>
                  </a:lnTo>
                  <a:lnTo>
                    <a:pt x="106" y="121"/>
                  </a:lnTo>
                  <a:lnTo>
                    <a:pt x="114" y="121"/>
                  </a:lnTo>
                  <a:lnTo>
                    <a:pt x="121" y="146"/>
                  </a:lnTo>
                  <a:lnTo>
                    <a:pt x="114" y="154"/>
                  </a:lnTo>
                  <a:lnTo>
                    <a:pt x="121" y="154"/>
                  </a:lnTo>
                  <a:lnTo>
                    <a:pt x="131" y="146"/>
                  </a:lnTo>
                  <a:lnTo>
                    <a:pt x="131" y="137"/>
                  </a:lnTo>
                  <a:lnTo>
                    <a:pt x="131" y="130"/>
                  </a:lnTo>
                  <a:lnTo>
                    <a:pt x="131" y="114"/>
                  </a:lnTo>
                  <a:lnTo>
                    <a:pt x="146" y="130"/>
                  </a:lnTo>
                  <a:lnTo>
                    <a:pt x="154" y="121"/>
                  </a:lnTo>
                  <a:lnTo>
                    <a:pt x="114" y="97"/>
                  </a:lnTo>
                  <a:lnTo>
                    <a:pt x="121" y="89"/>
                  </a:lnTo>
                  <a:lnTo>
                    <a:pt x="114" y="89"/>
                  </a:lnTo>
                  <a:lnTo>
                    <a:pt x="97" y="80"/>
                  </a:lnTo>
                  <a:lnTo>
                    <a:pt x="89" y="65"/>
                  </a:lnTo>
                  <a:lnTo>
                    <a:pt x="74" y="49"/>
                  </a:lnTo>
                  <a:lnTo>
                    <a:pt x="74" y="24"/>
                  </a:lnTo>
                  <a:lnTo>
                    <a:pt x="89" y="24"/>
                  </a:lnTo>
                  <a:lnTo>
                    <a:pt x="89" y="15"/>
                  </a:lnTo>
                  <a:lnTo>
                    <a:pt x="89" y="8"/>
                  </a:lnTo>
                  <a:lnTo>
                    <a:pt x="74" y="0"/>
                  </a:lnTo>
                  <a:lnTo>
                    <a:pt x="49" y="0"/>
                  </a:lnTo>
                  <a:lnTo>
                    <a:pt x="40" y="15"/>
                  </a:lnTo>
                  <a:lnTo>
                    <a:pt x="34" y="8"/>
                  </a:lnTo>
                  <a:lnTo>
                    <a:pt x="34" y="15"/>
                  </a:lnTo>
                  <a:lnTo>
                    <a:pt x="24" y="15"/>
                  </a:lnTo>
                  <a:lnTo>
                    <a:pt x="9" y="24"/>
                  </a:lnTo>
                  <a:lnTo>
                    <a:pt x="0" y="24"/>
                  </a:lnTo>
                  <a:lnTo>
                    <a:pt x="0" y="40"/>
                  </a:lnTo>
                  <a:lnTo>
                    <a:pt x="9" y="55"/>
                  </a:lnTo>
                </a:path>
              </a:pathLst>
            </a:custGeom>
            <a:grpFill/>
            <a:ln w="2540" cap="rnd">
              <a:solidFill>
                <a:srgbClr val="FFFFFF"/>
              </a:solidFill>
              <a:round/>
              <a:headEnd/>
              <a:tailEnd/>
            </a:ln>
          </p:spPr>
          <p:txBody>
            <a:bodyPr/>
            <a:lstStyle/>
            <a:p>
              <a:endParaRPr lang="de-CH"/>
            </a:p>
          </p:txBody>
        </p:sp>
        <p:sp>
          <p:nvSpPr>
            <p:cNvPr id="87" name="Freeform 91"/>
            <p:cNvSpPr>
              <a:spLocks/>
            </p:cNvSpPr>
            <p:nvPr/>
          </p:nvSpPr>
          <p:spPr bwMode="gray">
            <a:xfrm>
              <a:off x="4811713" y="3003550"/>
              <a:ext cx="225425" cy="166688"/>
            </a:xfrm>
            <a:custGeom>
              <a:avLst/>
              <a:gdLst>
                <a:gd name="T0" fmla="*/ 2147483647 w 122"/>
                <a:gd name="T1" fmla="*/ 2147483647 h 91"/>
                <a:gd name="T2" fmla="*/ 2147483647 w 122"/>
                <a:gd name="T3" fmla="*/ 2147483647 h 91"/>
                <a:gd name="T4" fmla="*/ 2147483647 w 122"/>
                <a:gd name="T5" fmla="*/ 2147483647 h 91"/>
                <a:gd name="T6" fmla="*/ 2147483647 w 122"/>
                <a:gd name="T7" fmla="*/ 2147483647 h 91"/>
                <a:gd name="T8" fmla="*/ 2147483647 w 122"/>
                <a:gd name="T9" fmla="*/ 2147483647 h 91"/>
                <a:gd name="T10" fmla="*/ 2147483647 w 122"/>
                <a:gd name="T11" fmla="*/ 2147483647 h 91"/>
                <a:gd name="T12" fmla="*/ 2147483647 w 122"/>
                <a:gd name="T13" fmla="*/ 2147483647 h 91"/>
                <a:gd name="T14" fmla="*/ 2147483647 w 122"/>
                <a:gd name="T15" fmla="*/ 2147483647 h 91"/>
                <a:gd name="T16" fmla="*/ 2147483647 w 122"/>
                <a:gd name="T17" fmla="*/ 2147483647 h 91"/>
                <a:gd name="T18" fmla="*/ 2147483647 w 122"/>
                <a:gd name="T19" fmla="*/ 2147483647 h 91"/>
                <a:gd name="T20" fmla="*/ 2147483647 w 122"/>
                <a:gd name="T21" fmla="*/ 2147483647 h 91"/>
                <a:gd name="T22" fmla="*/ 2147483647 w 122"/>
                <a:gd name="T23" fmla="*/ 2147483647 h 91"/>
                <a:gd name="T24" fmla="*/ 2147483647 w 122"/>
                <a:gd name="T25" fmla="*/ 2147483647 h 91"/>
                <a:gd name="T26" fmla="*/ 2147483647 w 122"/>
                <a:gd name="T27" fmla="*/ 2147483647 h 91"/>
                <a:gd name="T28" fmla="*/ 2147483647 w 122"/>
                <a:gd name="T29" fmla="*/ 0 h 91"/>
                <a:gd name="T30" fmla="*/ 2147483647 w 122"/>
                <a:gd name="T31" fmla="*/ 0 h 91"/>
                <a:gd name="T32" fmla="*/ 2147483647 w 122"/>
                <a:gd name="T33" fmla="*/ 2147483647 h 91"/>
                <a:gd name="T34" fmla="*/ 2147483647 w 122"/>
                <a:gd name="T35" fmla="*/ 2147483647 h 91"/>
                <a:gd name="T36" fmla="*/ 2147483647 w 122"/>
                <a:gd name="T37" fmla="*/ 2147483647 h 91"/>
                <a:gd name="T38" fmla="*/ 2147483647 w 122"/>
                <a:gd name="T39" fmla="*/ 2147483647 h 91"/>
                <a:gd name="T40" fmla="*/ 2147483647 w 122"/>
                <a:gd name="T41" fmla="*/ 2147483647 h 91"/>
                <a:gd name="T42" fmla="*/ 0 w 122"/>
                <a:gd name="T43" fmla="*/ 2147483647 h 91"/>
                <a:gd name="T44" fmla="*/ 2147483647 w 122"/>
                <a:gd name="T45" fmla="*/ 2147483647 h 91"/>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22"/>
                <a:gd name="T70" fmla="*/ 0 h 91"/>
                <a:gd name="T71" fmla="*/ 122 w 122"/>
                <a:gd name="T72" fmla="*/ 91 h 91"/>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22" h="91">
                  <a:moveTo>
                    <a:pt x="15" y="65"/>
                  </a:moveTo>
                  <a:lnTo>
                    <a:pt x="31" y="65"/>
                  </a:lnTo>
                  <a:lnTo>
                    <a:pt x="31" y="74"/>
                  </a:lnTo>
                  <a:lnTo>
                    <a:pt x="40" y="80"/>
                  </a:lnTo>
                  <a:lnTo>
                    <a:pt x="47" y="80"/>
                  </a:lnTo>
                  <a:lnTo>
                    <a:pt x="72" y="90"/>
                  </a:lnTo>
                  <a:lnTo>
                    <a:pt x="89" y="74"/>
                  </a:lnTo>
                  <a:lnTo>
                    <a:pt x="112" y="80"/>
                  </a:lnTo>
                  <a:lnTo>
                    <a:pt x="112" y="74"/>
                  </a:lnTo>
                  <a:lnTo>
                    <a:pt x="121" y="65"/>
                  </a:lnTo>
                  <a:lnTo>
                    <a:pt x="121" y="58"/>
                  </a:lnTo>
                  <a:lnTo>
                    <a:pt x="105" y="58"/>
                  </a:lnTo>
                  <a:lnTo>
                    <a:pt x="105" y="49"/>
                  </a:lnTo>
                  <a:lnTo>
                    <a:pt x="105" y="25"/>
                  </a:lnTo>
                  <a:lnTo>
                    <a:pt x="89" y="0"/>
                  </a:lnTo>
                  <a:lnTo>
                    <a:pt x="80" y="0"/>
                  </a:lnTo>
                  <a:lnTo>
                    <a:pt x="65" y="9"/>
                  </a:lnTo>
                  <a:lnTo>
                    <a:pt x="55" y="9"/>
                  </a:lnTo>
                  <a:lnTo>
                    <a:pt x="31" y="9"/>
                  </a:lnTo>
                  <a:lnTo>
                    <a:pt x="24" y="9"/>
                  </a:lnTo>
                  <a:lnTo>
                    <a:pt x="15" y="40"/>
                  </a:lnTo>
                  <a:lnTo>
                    <a:pt x="0" y="40"/>
                  </a:lnTo>
                  <a:lnTo>
                    <a:pt x="15" y="65"/>
                  </a:lnTo>
                </a:path>
              </a:pathLst>
            </a:custGeom>
            <a:grpFill/>
            <a:ln w="2540" cap="rnd">
              <a:solidFill>
                <a:srgbClr val="FFFFFF"/>
              </a:solidFill>
              <a:round/>
              <a:headEnd type="none" w="sm" len="sm"/>
              <a:tailEnd type="none" w="sm" len="sm"/>
            </a:ln>
          </p:spPr>
          <p:txBody>
            <a:bodyPr/>
            <a:lstStyle/>
            <a:p>
              <a:endParaRPr lang="de-CH"/>
            </a:p>
          </p:txBody>
        </p:sp>
        <p:sp>
          <p:nvSpPr>
            <p:cNvPr id="88" name="Freeform 92"/>
            <p:cNvSpPr>
              <a:spLocks/>
            </p:cNvSpPr>
            <p:nvPr/>
          </p:nvSpPr>
          <p:spPr bwMode="gray">
            <a:xfrm>
              <a:off x="4811713" y="3228975"/>
              <a:ext cx="150812" cy="120650"/>
            </a:xfrm>
            <a:custGeom>
              <a:avLst/>
              <a:gdLst>
                <a:gd name="T0" fmla="*/ 2147483647 w 81"/>
                <a:gd name="T1" fmla="*/ 2147483647 h 66"/>
                <a:gd name="T2" fmla="*/ 2147483647 w 81"/>
                <a:gd name="T3" fmla="*/ 0 h 66"/>
                <a:gd name="T4" fmla="*/ 2147483647 w 81"/>
                <a:gd name="T5" fmla="*/ 0 h 66"/>
                <a:gd name="T6" fmla="*/ 2147483647 w 81"/>
                <a:gd name="T7" fmla="*/ 2147483647 h 66"/>
                <a:gd name="T8" fmla="*/ 2147483647 w 81"/>
                <a:gd name="T9" fmla="*/ 0 h 66"/>
                <a:gd name="T10" fmla="*/ 2147483647 w 81"/>
                <a:gd name="T11" fmla="*/ 2147483647 h 66"/>
                <a:gd name="T12" fmla="*/ 2147483647 w 81"/>
                <a:gd name="T13" fmla="*/ 2147483647 h 66"/>
                <a:gd name="T14" fmla="*/ 2147483647 w 81"/>
                <a:gd name="T15" fmla="*/ 2147483647 h 66"/>
                <a:gd name="T16" fmla="*/ 2147483647 w 81"/>
                <a:gd name="T17" fmla="*/ 2147483647 h 66"/>
                <a:gd name="T18" fmla="*/ 2147483647 w 81"/>
                <a:gd name="T19" fmla="*/ 2147483647 h 66"/>
                <a:gd name="T20" fmla="*/ 2147483647 w 81"/>
                <a:gd name="T21" fmla="*/ 2147483647 h 66"/>
                <a:gd name="T22" fmla="*/ 2147483647 w 81"/>
                <a:gd name="T23" fmla="*/ 2147483647 h 66"/>
                <a:gd name="T24" fmla="*/ 2147483647 w 81"/>
                <a:gd name="T25" fmla="*/ 2147483647 h 66"/>
                <a:gd name="T26" fmla="*/ 2147483647 w 81"/>
                <a:gd name="T27" fmla="*/ 2147483647 h 66"/>
                <a:gd name="T28" fmla="*/ 2147483647 w 81"/>
                <a:gd name="T29" fmla="*/ 2147483647 h 66"/>
                <a:gd name="T30" fmla="*/ 2147483647 w 81"/>
                <a:gd name="T31" fmla="*/ 2147483647 h 66"/>
                <a:gd name="T32" fmla="*/ 2147483647 w 81"/>
                <a:gd name="T33" fmla="*/ 2147483647 h 66"/>
                <a:gd name="T34" fmla="*/ 2147483647 w 81"/>
                <a:gd name="T35" fmla="*/ 2147483647 h 66"/>
                <a:gd name="T36" fmla="*/ 0 w 81"/>
                <a:gd name="T37" fmla="*/ 2147483647 h 66"/>
                <a:gd name="T38" fmla="*/ 2147483647 w 81"/>
                <a:gd name="T39" fmla="*/ 2147483647 h 66"/>
                <a:gd name="T40" fmla="*/ 2147483647 w 81"/>
                <a:gd name="T41" fmla="*/ 2147483647 h 6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81"/>
                <a:gd name="T64" fmla="*/ 0 h 66"/>
                <a:gd name="T65" fmla="*/ 81 w 81"/>
                <a:gd name="T66" fmla="*/ 66 h 6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81" h="66">
                  <a:moveTo>
                    <a:pt x="15" y="8"/>
                  </a:moveTo>
                  <a:lnTo>
                    <a:pt x="40" y="0"/>
                  </a:lnTo>
                  <a:lnTo>
                    <a:pt x="55" y="0"/>
                  </a:lnTo>
                  <a:lnTo>
                    <a:pt x="72" y="8"/>
                  </a:lnTo>
                  <a:lnTo>
                    <a:pt x="80" y="0"/>
                  </a:lnTo>
                  <a:lnTo>
                    <a:pt x="72" y="17"/>
                  </a:lnTo>
                  <a:lnTo>
                    <a:pt x="55" y="8"/>
                  </a:lnTo>
                  <a:lnTo>
                    <a:pt x="47" y="17"/>
                  </a:lnTo>
                  <a:lnTo>
                    <a:pt x="47" y="24"/>
                  </a:lnTo>
                  <a:lnTo>
                    <a:pt x="40" y="24"/>
                  </a:lnTo>
                  <a:lnTo>
                    <a:pt x="31" y="17"/>
                  </a:lnTo>
                  <a:lnTo>
                    <a:pt x="31" y="24"/>
                  </a:lnTo>
                  <a:lnTo>
                    <a:pt x="40" y="40"/>
                  </a:lnTo>
                  <a:lnTo>
                    <a:pt x="55" y="57"/>
                  </a:lnTo>
                  <a:lnTo>
                    <a:pt x="47" y="57"/>
                  </a:lnTo>
                  <a:lnTo>
                    <a:pt x="47" y="65"/>
                  </a:lnTo>
                  <a:lnTo>
                    <a:pt x="31" y="57"/>
                  </a:lnTo>
                  <a:lnTo>
                    <a:pt x="15" y="57"/>
                  </a:lnTo>
                  <a:lnTo>
                    <a:pt x="0" y="33"/>
                  </a:lnTo>
                  <a:lnTo>
                    <a:pt x="15" y="17"/>
                  </a:lnTo>
                  <a:lnTo>
                    <a:pt x="15" y="8"/>
                  </a:lnTo>
                </a:path>
              </a:pathLst>
            </a:custGeom>
            <a:grpFill/>
            <a:ln w="2540" cap="rnd">
              <a:solidFill>
                <a:srgbClr val="FFFFFF"/>
              </a:solidFill>
              <a:round/>
              <a:headEnd type="none" w="sm" len="sm"/>
              <a:tailEnd type="none" w="sm" len="sm"/>
            </a:ln>
          </p:spPr>
          <p:txBody>
            <a:bodyPr/>
            <a:lstStyle/>
            <a:p>
              <a:endParaRPr lang="de-CH"/>
            </a:p>
          </p:txBody>
        </p:sp>
        <p:sp>
          <p:nvSpPr>
            <p:cNvPr id="89" name="Freeform 93"/>
            <p:cNvSpPr>
              <a:spLocks/>
            </p:cNvSpPr>
            <p:nvPr/>
          </p:nvSpPr>
          <p:spPr bwMode="gray">
            <a:xfrm>
              <a:off x="5168900" y="3362325"/>
              <a:ext cx="184150" cy="136525"/>
            </a:xfrm>
            <a:custGeom>
              <a:avLst/>
              <a:gdLst>
                <a:gd name="T0" fmla="*/ 0 w 98"/>
                <a:gd name="T1" fmla="*/ 2147483647 h 73"/>
                <a:gd name="T2" fmla="*/ 2147483647 w 98"/>
                <a:gd name="T3" fmla="*/ 2147483647 h 73"/>
                <a:gd name="T4" fmla="*/ 2147483647 w 98"/>
                <a:gd name="T5" fmla="*/ 2147483647 h 73"/>
                <a:gd name="T6" fmla="*/ 2147483647 w 98"/>
                <a:gd name="T7" fmla="*/ 2147483647 h 73"/>
                <a:gd name="T8" fmla="*/ 2147483647 w 98"/>
                <a:gd name="T9" fmla="*/ 2147483647 h 73"/>
                <a:gd name="T10" fmla="*/ 2147483647 w 98"/>
                <a:gd name="T11" fmla="*/ 2147483647 h 73"/>
                <a:gd name="T12" fmla="*/ 2147483647 w 98"/>
                <a:gd name="T13" fmla="*/ 2147483647 h 73"/>
                <a:gd name="T14" fmla="*/ 2147483647 w 98"/>
                <a:gd name="T15" fmla="*/ 0 h 73"/>
                <a:gd name="T16" fmla="*/ 2147483647 w 98"/>
                <a:gd name="T17" fmla="*/ 2147483647 h 73"/>
                <a:gd name="T18" fmla="*/ 2147483647 w 98"/>
                <a:gd name="T19" fmla="*/ 0 h 73"/>
                <a:gd name="T20" fmla="*/ 2147483647 w 98"/>
                <a:gd name="T21" fmla="*/ 0 h 73"/>
                <a:gd name="T22" fmla="*/ 2147483647 w 98"/>
                <a:gd name="T23" fmla="*/ 2147483647 h 73"/>
                <a:gd name="T24" fmla="*/ 2147483647 w 98"/>
                <a:gd name="T25" fmla="*/ 2147483647 h 73"/>
                <a:gd name="T26" fmla="*/ 2147483647 w 98"/>
                <a:gd name="T27" fmla="*/ 2147483647 h 73"/>
                <a:gd name="T28" fmla="*/ 2147483647 w 98"/>
                <a:gd name="T29" fmla="*/ 2147483647 h 73"/>
                <a:gd name="T30" fmla="*/ 2147483647 w 98"/>
                <a:gd name="T31" fmla="*/ 2147483647 h 73"/>
                <a:gd name="T32" fmla="*/ 0 w 98"/>
                <a:gd name="T33" fmla="*/ 2147483647 h 7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98"/>
                <a:gd name="T52" fmla="*/ 0 h 73"/>
                <a:gd name="T53" fmla="*/ 98 w 98"/>
                <a:gd name="T54" fmla="*/ 73 h 7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98" h="73">
                  <a:moveTo>
                    <a:pt x="0" y="72"/>
                  </a:moveTo>
                  <a:lnTo>
                    <a:pt x="8" y="66"/>
                  </a:lnTo>
                  <a:lnTo>
                    <a:pt x="17" y="49"/>
                  </a:lnTo>
                  <a:lnTo>
                    <a:pt x="8" y="41"/>
                  </a:lnTo>
                  <a:lnTo>
                    <a:pt x="8" y="16"/>
                  </a:lnTo>
                  <a:lnTo>
                    <a:pt x="17" y="16"/>
                  </a:lnTo>
                  <a:lnTo>
                    <a:pt x="17" y="9"/>
                  </a:lnTo>
                  <a:lnTo>
                    <a:pt x="42" y="0"/>
                  </a:lnTo>
                  <a:lnTo>
                    <a:pt x="48" y="9"/>
                  </a:lnTo>
                  <a:lnTo>
                    <a:pt x="73" y="0"/>
                  </a:lnTo>
                  <a:lnTo>
                    <a:pt x="97" y="0"/>
                  </a:lnTo>
                  <a:lnTo>
                    <a:pt x="82" y="9"/>
                  </a:lnTo>
                  <a:lnTo>
                    <a:pt x="73" y="41"/>
                  </a:lnTo>
                  <a:lnTo>
                    <a:pt x="48" y="56"/>
                  </a:lnTo>
                  <a:lnTo>
                    <a:pt x="42" y="56"/>
                  </a:lnTo>
                  <a:lnTo>
                    <a:pt x="17" y="72"/>
                  </a:lnTo>
                  <a:lnTo>
                    <a:pt x="0" y="72"/>
                  </a:lnTo>
                </a:path>
              </a:pathLst>
            </a:custGeom>
            <a:grpFill/>
            <a:ln w="2540" cap="rnd">
              <a:solidFill>
                <a:srgbClr val="FFFFFF"/>
              </a:solidFill>
              <a:round/>
              <a:headEnd type="none" w="sm" len="sm"/>
              <a:tailEnd type="none" w="sm" len="sm"/>
            </a:ln>
          </p:spPr>
          <p:txBody>
            <a:bodyPr/>
            <a:lstStyle/>
            <a:p>
              <a:endParaRPr lang="de-CH"/>
            </a:p>
          </p:txBody>
        </p:sp>
        <p:sp>
          <p:nvSpPr>
            <p:cNvPr id="90" name="Freeform 94"/>
            <p:cNvSpPr>
              <a:spLocks/>
            </p:cNvSpPr>
            <p:nvPr/>
          </p:nvSpPr>
          <p:spPr bwMode="gray">
            <a:xfrm>
              <a:off x="5156200" y="3465513"/>
              <a:ext cx="106363" cy="122237"/>
            </a:xfrm>
            <a:custGeom>
              <a:avLst/>
              <a:gdLst>
                <a:gd name="T0" fmla="*/ 2147483647 w 57"/>
                <a:gd name="T1" fmla="*/ 2147483647 h 66"/>
                <a:gd name="T2" fmla="*/ 2147483647 w 57"/>
                <a:gd name="T3" fmla="*/ 0 h 66"/>
                <a:gd name="T4" fmla="*/ 2147483647 w 57"/>
                <a:gd name="T5" fmla="*/ 0 h 66"/>
                <a:gd name="T6" fmla="*/ 2147483647 w 57"/>
                <a:gd name="T7" fmla="*/ 2147483647 h 66"/>
                <a:gd name="T8" fmla="*/ 2147483647 w 57"/>
                <a:gd name="T9" fmla="*/ 2147483647 h 66"/>
                <a:gd name="T10" fmla="*/ 2147483647 w 57"/>
                <a:gd name="T11" fmla="*/ 2147483647 h 66"/>
                <a:gd name="T12" fmla="*/ 2147483647 w 57"/>
                <a:gd name="T13" fmla="*/ 2147483647 h 66"/>
                <a:gd name="T14" fmla="*/ 0 w 57"/>
                <a:gd name="T15" fmla="*/ 2147483647 h 66"/>
                <a:gd name="T16" fmla="*/ 2147483647 w 57"/>
                <a:gd name="T17" fmla="*/ 2147483647 h 66"/>
                <a:gd name="T18" fmla="*/ 2147483647 w 57"/>
                <a:gd name="T19" fmla="*/ 2147483647 h 66"/>
                <a:gd name="T20" fmla="*/ 2147483647 w 57"/>
                <a:gd name="T21" fmla="*/ 2147483647 h 66"/>
                <a:gd name="T22" fmla="*/ 2147483647 w 57"/>
                <a:gd name="T23" fmla="*/ 2147483647 h 66"/>
                <a:gd name="T24" fmla="*/ 2147483647 w 57"/>
                <a:gd name="T25" fmla="*/ 2147483647 h 66"/>
                <a:gd name="T26" fmla="*/ 2147483647 w 57"/>
                <a:gd name="T27" fmla="*/ 2147483647 h 6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7"/>
                <a:gd name="T43" fmla="*/ 0 h 66"/>
                <a:gd name="T44" fmla="*/ 57 w 57"/>
                <a:gd name="T45" fmla="*/ 66 h 6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7" h="66">
                  <a:moveTo>
                    <a:pt x="56" y="16"/>
                  </a:moveTo>
                  <a:lnTo>
                    <a:pt x="56" y="0"/>
                  </a:lnTo>
                  <a:lnTo>
                    <a:pt x="50" y="0"/>
                  </a:lnTo>
                  <a:lnTo>
                    <a:pt x="25" y="16"/>
                  </a:lnTo>
                  <a:lnTo>
                    <a:pt x="8" y="16"/>
                  </a:lnTo>
                  <a:lnTo>
                    <a:pt x="8" y="25"/>
                  </a:lnTo>
                  <a:lnTo>
                    <a:pt x="8" y="41"/>
                  </a:lnTo>
                  <a:lnTo>
                    <a:pt x="0" y="65"/>
                  </a:lnTo>
                  <a:lnTo>
                    <a:pt x="16" y="65"/>
                  </a:lnTo>
                  <a:lnTo>
                    <a:pt x="25" y="57"/>
                  </a:lnTo>
                  <a:lnTo>
                    <a:pt x="31" y="57"/>
                  </a:lnTo>
                  <a:lnTo>
                    <a:pt x="41" y="41"/>
                  </a:lnTo>
                  <a:lnTo>
                    <a:pt x="31" y="34"/>
                  </a:lnTo>
                  <a:lnTo>
                    <a:pt x="56" y="16"/>
                  </a:lnTo>
                </a:path>
              </a:pathLst>
            </a:custGeom>
            <a:grpFill/>
            <a:ln w="2540" cap="rnd">
              <a:solidFill>
                <a:srgbClr val="FFFFFF"/>
              </a:solidFill>
              <a:round/>
              <a:headEnd/>
              <a:tailEnd/>
            </a:ln>
          </p:spPr>
          <p:txBody>
            <a:bodyPr/>
            <a:lstStyle/>
            <a:p>
              <a:endParaRPr lang="de-CH"/>
            </a:p>
          </p:txBody>
        </p:sp>
        <p:sp>
          <p:nvSpPr>
            <p:cNvPr id="91" name="Freeform 95"/>
            <p:cNvSpPr>
              <a:spLocks/>
            </p:cNvSpPr>
            <p:nvPr/>
          </p:nvSpPr>
          <p:spPr bwMode="gray">
            <a:xfrm>
              <a:off x="5168900" y="3438525"/>
              <a:ext cx="34925" cy="49213"/>
            </a:xfrm>
            <a:custGeom>
              <a:avLst/>
              <a:gdLst>
                <a:gd name="T0" fmla="*/ 2147483647 w 18"/>
                <a:gd name="T1" fmla="*/ 2147483647 h 26"/>
                <a:gd name="T2" fmla="*/ 0 w 18"/>
                <a:gd name="T3" fmla="*/ 2147483647 h 26"/>
                <a:gd name="T4" fmla="*/ 2147483647 w 18"/>
                <a:gd name="T5" fmla="*/ 0 h 26"/>
                <a:gd name="T6" fmla="*/ 2147483647 w 18"/>
                <a:gd name="T7" fmla="*/ 2147483647 h 26"/>
                <a:gd name="T8" fmla="*/ 2147483647 w 18"/>
                <a:gd name="T9" fmla="*/ 2147483647 h 26"/>
                <a:gd name="T10" fmla="*/ 0 60000 65536"/>
                <a:gd name="T11" fmla="*/ 0 60000 65536"/>
                <a:gd name="T12" fmla="*/ 0 60000 65536"/>
                <a:gd name="T13" fmla="*/ 0 60000 65536"/>
                <a:gd name="T14" fmla="*/ 0 60000 65536"/>
                <a:gd name="T15" fmla="*/ 0 w 18"/>
                <a:gd name="T16" fmla="*/ 0 h 26"/>
                <a:gd name="T17" fmla="*/ 18 w 18"/>
                <a:gd name="T18" fmla="*/ 26 h 26"/>
              </a:gdLst>
              <a:ahLst/>
              <a:cxnLst>
                <a:cxn ang="T10">
                  <a:pos x="T0" y="T1"/>
                </a:cxn>
                <a:cxn ang="T11">
                  <a:pos x="T2" y="T3"/>
                </a:cxn>
                <a:cxn ang="T12">
                  <a:pos x="T4" y="T5"/>
                </a:cxn>
                <a:cxn ang="T13">
                  <a:pos x="T6" y="T7"/>
                </a:cxn>
                <a:cxn ang="T14">
                  <a:pos x="T8" y="T9"/>
                </a:cxn>
              </a:cxnLst>
              <a:rect l="T15" t="T16" r="T17" b="T18"/>
              <a:pathLst>
                <a:path w="18" h="26">
                  <a:moveTo>
                    <a:pt x="8" y="25"/>
                  </a:moveTo>
                  <a:lnTo>
                    <a:pt x="0" y="25"/>
                  </a:lnTo>
                  <a:lnTo>
                    <a:pt x="8" y="0"/>
                  </a:lnTo>
                  <a:lnTo>
                    <a:pt x="17" y="8"/>
                  </a:lnTo>
                  <a:lnTo>
                    <a:pt x="8" y="25"/>
                  </a:lnTo>
                </a:path>
              </a:pathLst>
            </a:custGeom>
            <a:grpFill/>
            <a:ln w="2540" cap="rnd">
              <a:solidFill>
                <a:srgbClr val="FFFFFF"/>
              </a:solidFill>
              <a:round/>
              <a:headEnd/>
              <a:tailEnd/>
            </a:ln>
          </p:spPr>
          <p:txBody>
            <a:bodyPr/>
            <a:lstStyle/>
            <a:p>
              <a:endParaRPr lang="de-CH"/>
            </a:p>
          </p:txBody>
        </p:sp>
        <p:sp>
          <p:nvSpPr>
            <p:cNvPr id="92" name="Freeform 96"/>
            <p:cNvSpPr>
              <a:spLocks/>
            </p:cNvSpPr>
            <p:nvPr/>
          </p:nvSpPr>
          <p:spPr bwMode="gray">
            <a:xfrm>
              <a:off x="5168900" y="3438525"/>
              <a:ext cx="34925" cy="49213"/>
            </a:xfrm>
            <a:custGeom>
              <a:avLst/>
              <a:gdLst>
                <a:gd name="T0" fmla="*/ 2147483647 w 18"/>
                <a:gd name="T1" fmla="*/ 2147483647 h 26"/>
                <a:gd name="T2" fmla="*/ 0 w 18"/>
                <a:gd name="T3" fmla="*/ 2147483647 h 26"/>
                <a:gd name="T4" fmla="*/ 2147483647 w 18"/>
                <a:gd name="T5" fmla="*/ 0 h 26"/>
                <a:gd name="T6" fmla="*/ 2147483647 w 18"/>
                <a:gd name="T7" fmla="*/ 2147483647 h 26"/>
                <a:gd name="T8" fmla="*/ 2147483647 w 18"/>
                <a:gd name="T9" fmla="*/ 2147483647 h 26"/>
                <a:gd name="T10" fmla="*/ 0 60000 65536"/>
                <a:gd name="T11" fmla="*/ 0 60000 65536"/>
                <a:gd name="T12" fmla="*/ 0 60000 65536"/>
                <a:gd name="T13" fmla="*/ 0 60000 65536"/>
                <a:gd name="T14" fmla="*/ 0 60000 65536"/>
                <a:gd name="T15" fmla="*/ 0 w 18"/>
                <a:gd name="T16" fmla="*/ 0 h 26"/>
                <a:gd name="T17" fmla="*/ 18 w 18"/>
                <a:gd name="T18" fmla="*/ 26 h 26"/>
              </a:gdLst>
              <a:ahLst/>
              <a:cxnLst>
                <a:cxn ang="T10">
                  <a:pos x="T0" y="T1"/>
                </a:cxn>
                <a:cxn ang="T11">
                  <a:pos x="T2" y="T3"/>
                </a:cxn>
                <a:cxn ang="T12">
                  <a:pos x="T4" y="T5"/>
                </a:cxn>
                <a:cxn ang="T13">
                  <a:pos x="T6" y="T7"/>
                </a:cxn>
                <a:cxn ang="T14">
                  <a:pos x="T8" y="T9"/>
                </a:cxn>
              </a:cxnLst>
              <a:rect l="T15" t="T16" r="T17" b="T18"/>
              <a:pathLst>
                <a:path w="18" h="26">
                  <a:moveTo>
                    <a:pt x="8" y="25"/>
                  </a:moveTo>
                  <a:lnTo>
                    <a:pt x="0" y="25"/>
                  </a:lnTo>
                  <a:lnTo>
                    <a:pt x="8" y="0"/>
                  </a:lnTo>
                  <a:lnTo>
                    <a:pt x="17" y="8"/>
                  </a:lnTo>
                  <a:lnTo>
                    <a:pt x="8" y="25"/>
                  </a:lnTo>
                </a:path>
              </a:pathLst>
            </a:custGeom>
            <a:grpFill/>
            <a:ln w="2540" cap="rnd">
              <a:solidFill>
                <a:srgbClr val="FFFFFF"/>
              </a:solidFill>
              <a:round/>
              <a:headEnd type="none" w="sm" len="sm"/>
              <a:tailEnd type="none" w="sm" len="sm"/>
            </a:ln>
          </p:spPr>
          <p:txBody>
            <a:bodyPr/>
            <a:lstStyle/>
            <a:p>
              <a:endParaRPr lang="de-CH"/>
            </a:p>
          </p:txBody>
        </p:sp>
        <p:sp>
          <p:nvSpPr>
            <p:cNvPr id="93" name="Freeform 97"/>
            <p:cNvSpPr>
              <a:spLocks/>
            </p:cNvSpPr>
            <p:nvPr/>
          </p:nvSpPr>
          <p:spPr bwMode="gray">
            <a:xfrm>
              <a:off x="5140325" y="3484563"/>
              <a:ext cx="46038" cy="103187"/>
            </a:xfrm>
            <a:custGeom>
              <a:avLst/>
              <a:gdLst>
                <a:gd name="T0" fmla="*/ 2147483647 w 26"/>
                <a:gd name="T1" fmla="*/ 2147483647 h 56"/>
                <a:gd name="T2" fmla="*/ 2147483647 w 26"/>
                <a:gd name="T3" fmla="*/ 2147483647 h 56"/>
                <a:gd name="T4" fmla="*/ 2147483647 w 26"/>
                <a:gd name="T5" fmla="*/ 2147483647 h 56"/>
                <a:gd name="T6" fmla="*/ 2147483647 w 26"/>
                <a:gd name="T7" fmla="*/ 2147483647 h 56"/>
                <a:gd name="T8" fmla="*/ 0 w 26"/>
                <a:gd name="T9" fmla="*/ 2147483647 h 56"/>
                <a:gd name="T10" fmla="*/ 2147483647 w 26"/>
                <a:gd name="T11" fmla="*/ 2147483647 h 56"/>
                <a:gd name="T12" fmla="*/ 2147483647 w 26"/>
                <a:gd name="T13" fmla="*/ 0 h 56"/>
                <a:gd name="T14" fmla="*/ 2147483647 w 26"/>
                <a:gd name="T15" fmla="*/ 0 h 56"/>
                <a:gd name="T16" fmla="*/ 2147483647 w 26"/>
                <a:gd name="T17" fmla="*/ 2147483647 h 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6"/>
                <a:gd name="T28" fmla="*/ 0 h 56"/>
                <a:gd name="T29" fmla="*/ 26 w 26"/>
                <a:gd name="T30" fmla="*/ 56 h 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6" h="56">
                  <a:moveTo>
                    <a:pt x="17" y="6"/>
                  </a:moveTo>
                  <a:lnTo>
                    <a:pt x="17" y="15"/>
                  </a:lnTo>
                  <a:lnTo>
                    <a:pt x="17" y="31"/>
                  </a:lnTo>
                  <a:lnTo>
                    <a:pt x="9" y="55"/>
                  </a:lnTo>
                  <a:lnTo>
                    <a:pt x="0" y="24"/>
                  </a:lnTo>
                  <a:lnTo>
                    <a:pt x="9" y="15"/>
                  </a:lnTo>
                  <a:lnTo>
                    <a:pt x="17" y="0"/>
                  </a:lnTo>
                  <a:lnTo>
                    <a:pt x="25" y="0"/>
                  </a:lnTo>
                  <a:lnTo>
                    <a:pt x="17" y="6"/>
                  </a:lnTo>
                </a:path>
              </a:pathLst>
            </a:custGeom>
            <a:grpFill/>
            <a:ln w="2540" cap="rnd">
              <a:solidFill>
                <a:srgbClr val="FFFFFF"/>
              </a:solidFill>
              <a:round/>
              <a:headEnd/>
              <a:tailEnd/>
            </a:ln>
          </p:spPr>
          <p:txBody>
            <a:bodyPr/>
            <a:lstStyle/>
            <a:p>
              <a:endParaRPr lang="de-CH"/>
            </a:p>
          </p:txBody>
        </p:sp>
        <p:sp>
          <p:nvSpPr>
            <p:cNvPr id="94" name="Freeform 98"/>
            <p:cNvSpPr>
              <a:spLocks/>
            </p:cNvSpPr>
            <p:nvPr/>
          </p:nvSpPr>
          <p:spPr bwMode="gray">
            <a:xfrm>
              <a:off x="5140325" y="3484563"/>
              <a:ext cx="46038" cy="103187"/>
            </a:xfrm>
            <a:custGeom>
              <a:avLst/>
              <a:gdLst>
                <a:gd name="T0" fmla="*/ 2147483647 w 26"/>
                <a:gd name="T1" fmla="*/ 2147483647 h 56"/>
                <a:gd name="T2" fmla="*/ 2147483647 w 26"/>
                <a:gd name="T3" fmla="*/ 2147483647 h 56"/>
                <a:gd name="T4" fmla="*/ 2147483647 w 26"/>
                <a:gd name="T5" fmla="*/ 2147483647 h 56"/>
                <a:gd name="T6" fmla="*/ 2147483647 w 26"/>
                <a:gd name="T7" fmla="*/ 2147483647 h 56"/>
                <a:gd name="T8" fmla="*/ 0 w 26"/>
                <a:gd name="T9" fmla="*/ 2147483647 h 56"/>
                <a:gd name="T10" fmla="*/ 2147483647 w 26"/>
                <a:gd name="T11" fmla="*/ 2147483647 h 56"/>
                <a:gd name="T12" fmla="*/ 2147483647 w 26"/>
                <a:gd name="T13" fmla="*/ 0 h 56"/>
                <a:gd name="T14" fmla="*/ 2147483647 w 26"/>
                <a:gd name="T15" fmla="*/ 0 h 56"/>
                <a:gd name="T16" fmla="*/ 2147483647 w 26"/>
                <a:gd name="T17" fmla="*/ 2147483647 h 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6"/>
                <a:gd name="T28" fmla="*/ 0 h 56"/>
                <a:gd name="T29" fmla="*/ 26 w 26"/>
                <a:gd name="T30" fmla="*/ 56 h 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6" h="56">
                  <a:moveTo>
                    <a:pt x="17" y="6"/>
                  </a:moveTo>
                  <a:lnTo>
                    <a:pt x="17" y="15"/>
                  </a:lnTo>
                  <a:lnTo>
                    <a:pt x="17" y="31"/>
                  </a:lnTo>
                  <a:lnTo>
                    <a:pt x="9" y="55"/>
                  </a:lnTo>
                  <a:lnTo>
                    <a:pt x="0" y="24"/>
                  </a:lnTo>
                  <a:lnTo>
                    <a:pt x="9" y="15"/>
                  </a:lnTo>
                  <a:lnTo>
                    <a:pt x="17" y="0"/>
                  </a:lnTo>
                  <a:lnTo>
                    <a:pt x="25" y="0"/>
                  </a:lnTo>
                  <a:lnTo>
                    <a:pt x="17" y="6"/>
                  </a:lnTo>
                </a:path>
              </a:pathLst>
            </a:custGeom>
            <a:grpFill/>
            <a:ln w="2540" cap="rnd">
              <a:solidFill>
                <a:srgbClr val="FFFFFF"/>
              </a:solidFill>
              <a:round/>
              <a:headEnd type="none" w="sm" len="sm"/>
              <a:tailEnd type="none" w="sm" len="sm"/>
            </a:ln>
          </p:spPr>
          <p:txBody>
            <a:bodyPr/>
            <a:lstStyle/>
            <a:p>
              <a:endParaRPr lang="de-CH"/>
            </a:p>
          </p:txBody>
        </p:sp>
        <p:sp>
          <p:nvSpPr>
            <p:cNvPr id="95" name="Freeform 99"/>
            <p:cNvSpPr>
              <a:spLocks/>
            </p:cNvSpPr>
            <p:nvPr/>
          </p:nvSpPr>
          <p:spPr bwMode="gray">
            <a:xfrm>
              <a:off x="5260975" y="3348038"/>
              <a:ext cx="225425" cy="239712"/>
            </a:xfrm>
            <a:custGeom>
              <a:avLst/>
              <a:gdLst>
                <a:gd name="T0" fmla="*/ 2147483647 w 123"/>
                <a:gd name="T1" fmla="*/ 2147483647 h 130"/>
                <a:gd name="T2" fmla="*/ 2147483647 w 123"/>
                <a:gd name="T3" fmla="*/ 2147483647 h 130"/>
                <a:gd name="T4" fmla="*/ 2147483647 w 123"/>
                <a:gd name="T5" fmla="*/ 2147483647 h 130"/>
                <a:gd name="T6" fmla="*/ 2147483647 w 123"/>
                <a:gd name="T7" fmla="*/ 2147483647 h 130"/>
                <a:gd name="T8" fmla="*/ 2147483647 w 123"/>
                <a:gd name="T9" fmla="*/ 2147483647 h 130"/>
                <a:gd name="T10" fmla="*/ 2147483647 w 123"/>
                <a:gd name="T11" fmla="*/ 2147483647 h 130"/>
                <a:gd name="T12" fmla="*/ 2147483647 w 123"/>
                <a:gd name="T13" fmla="*/ 2147483647 h 130"/>
                <a:gd name="T14" fmla="*/ 2147483647 w 123"/>
                <a:gd name="T15" fmla="*/ 2147483647 h 130"/>
                <a:gd name="T16" fmla="*/ 2147483647 w 123"/>
                <a:gd name="T17" fmla="*/ 2147483647 h 130"/>
                <a:gd name="T18" fmla="*/ 2147483647 w 123"/>
                <a:gd name="T19" fmla="*/ 2147483647 h 130"/>
                <a:gd name="T20" fmla="*/ 2147483647 w 123"/>
                <a:gd name="T21" fmla="*/ 2147483647 h 130"/>
                <a:gd name="T22" fmla="*/ 2147483647 w 123"/>
                <a:gd name="T23" fmla="*/ 2147483647 h 130"/>
                <a:gd name="T24" fmla="*/ 2147483647 w 123"/>
                <a:gd name="T25" fmla="*/ 2147483647 h 130"/>
                <a:gd name="T26" fmla="*/ 2147483647 w 123"/>
                <a:gd name="T27" fmla="*/ 2147483647 h 130"/>
                <a:gd name="T28" fmla="*/ 2147483647 w 123"/>
                <a:gd name="T29" fmla="*/ 2147483647 h 130"/>
                <a:gd name="T30" fmla="*/ 2147483647 w 123"/>
                <a:gd name="T31" fmla="*/ 2147483647 h 130"/>
                <a:gd name="T32" fmla="*/ 2147483647 w 123"/>
                <a:gd name="T33" fmla="*/ 2147483647 h 130"/>
                <a:gd name="T34" fmla="*/ 2147483647 w 123"/>
                <a:gd name="T35" fmla="*/ 2147483647 h 130"/>
                <a:gd name="T36" fmla="*/ 0 w 123"/>
                <a:gd name="T37" fmla="*/ 2147483647 h 130"/>
                <a:gd name="T38" fmla="*/ 0 w 123"/>
                <a:gd name="T39" fmla="*/ 2147483647 h 130"/>
                <a:gd name="T40" fmla="*/ 2147483647 w 123"/>
                <a:gd name="T41" fmla="*/ 2147483647 h 130"/>
                <a:gd name="T42" fmla="*/ 2147483647 w 123"/>
                <a:gd name="T43" fmla="*/ 2147483647 h 130"/>
                <a:gd name="T44" fmla="*/ 2147483647 w 123"/>
                <a:gd name="T45" fmla="*/ 2147483647 h 130"/>
                <a:gd name="T46" fmla="*/ 2147483647 w 123"/>
                <a:gd name="T47" fmla="*/ 0 h 130"/>
                <a:gd name="T48" fmla="*/ 2147483647 w 123"/>
                <a:gd name="T49" fmla="*/ 2147483647 h 130"/>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23"/>
                <a:gd name="T76" fmla="*/ 0 h 130"/>
                <a:gd name="T77" fmla="*/ 123 w 123"/>
                <a:gd name="T78" fmla="*/ 130 h 130"/>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23" h="130">
                  <a:moveTo>
                    <a:pt x="74" y="8"/>
                  </a:moveTo>
                  <a:lnTo>
                    <a:pt x="81" y="24"/>
                  </a:lnTo>
                  <a:lnTo>
                    <a:pt x="90" y="24"/>
                  </a:lnTo>
                  <a:lnTo>
                    <a:pt x="90" y="40"/>
                  </a:lnTo>
                  <a:lnTo>
                    <a:pt x="81" y="57"/>
                  </a:lnTo>
                  <a:lnTo>
                    <a:pt x="90" y="74"/>
                  </a:lnTo>
                  <a:lnTo>
                    <a:pt x="106" y="80"/>
                  </a:lnTo>
                  <a:lnTo>
                    <a:pt x="114" y="105"/>
                  </a:lnTo>
                  <a:lnTo>
                    <a:pt x="122" y="114"/>
                  </a:lnTo>
                  <a:lnTo>
                    <a:pt x="122" y="121"/>
                  </a:lnTo>
                  <a:lnTo>
                    <a:pt x="106" y="121"/>
                  </a:lnTo>
                  <a:lnTo>
                    <a:pt x="97" y="129"/>
                  </a:lnTo>
                  <a:lnTo>
                    <a:pt x="81" y="121"/>
                  </a:lnTo>
                  <a:lnTo>
                    <a:pt x="74" y="129"/>
                  </a:lnTo>
                  <a:lnTo>
                    <a:pt x="57" y="121"/>
                  </a:lnTo>
                  <a:lnTo>
                    <a:pt x="57" y="114"/>
                  </a:lnTo>
                  <a:lnTo>
                    <a:pt x="49" y="105"/>
                  </a:lnTo>
                  <a:lnTo>
                    <a:pt x="25" y="89"/>
                  </a:lnTo>
                  <a:lnTo>
                    <a:pt x="0" y="80"/>
                  </a:lnTo>
                  <a:lnTo>
                    <a:pt x="0" y="64"/>
                  </a:lnTo>
                  <a:lnTo>
                    <a:pt x="25" y="49"/>
                  </a:lnTo>
                  <a:lnTo>
                    <a:pt x="34" y="17"/>
                  </a:lnTo>
                  <a:lnTo>
                    <a:pt x="49" y="8"/>
                  </a:lnTo>
                  <a:lnTo>
                    <a:pt x="49" y="0"/>
                  </a:lnTo>
                  <a:lnTo>
                    <a:pt x="74" y="8"/>
                  </a:lnTo>
                </a:path>
              </a:pathLst>
            </a:custGeom>
            <a:grpFill/>
            <a:ln w="2540" cap="rnd">
              <a:solidFill>
                <a:srgbClr val="FFFFFF"/>
              </a:solidFill>
              <a:round/>
              <a:headEnd/>
              <a:tailEnd/>
            </a:ln>
          </p:spPr>
          <p:txBody>
            <a:bodyPr/>
            <a:lstStyle/>
            <a:p>
              <a:endParaRPr lang="de-CH"/>
            </a:p>
          </p:txBody>
        </p:sp>
        <p:sp>
          <p:nvSpPr>
            <p:cNvPr id="96" name="Freeform 100"/>
            <p:cNvSpPr>
              <a:spLocks/>
            </p:cNvSpPr>
            <p:nvPr/>
          </p:nvSpPr>
          <p:spPr bwMode="gray">
            <a:xfrm>
              <a:off x="5395913" y="3571875"/>
              <a:ext cx="44450" cy="31750"/>
            </a:xfrm>
            <a:custGeom>
              <a:avLst/>
              <a:gdLst>
                <a:gd name="T0" fmla="*/ 0 w 24"/>
                <a:gd name="T1" fmla="*/ 2147483647 h 17"/>
                <a:gd name="T2" fmla="*/ 2147483647 w 24"/>
                <a:gd name="T3" fmla="*/ 0 h 17"/>
                <a:gd name="T4" fmla="*/ 2147483647 w 24"/>
                <a:gd name="T5" fmla="*/ 2147483647 h 17"/>
                <a:gd name="T6" fmla="*/ 2147483647 w 24"/>
                <a:gd name="T7" fmla="*/ 2147483647 h 17"/>
                <a:gd name="T8" fmla="*/ 0 w 24"/>
                <a:gd name="T9" fmla="*/ 2147483647 h 17"/>
                <a:gd name="T10" fmla="*/ 0 60000 65536"/>
                <a:gd name="T11" fmla="*/ 0 60000 65536"/>
                <a:gd name="T12" fmla="*/ 0 60000 65536"/>
                <a:gd name="T13" fmla="*/ 0 60000 65536"/>
                <a:gd name="T14" fmla="*/ 0 60000 65536"/>
                <a:gd name="T15" fmla="*/ 0 w 24"/>
                <a:gd name="T16" fmla="*/ 0 h 17"/>
                <a:gd name="T17" fmla="*/ 24 w 24"/>
                <a:gd name="T18" fmla="*/ 17 h 17"/>
              </a:gdLst>
              <a:ahLst/>
              <a:cxnLst>
                <a:cxn ang="T10">
                  <a:pos x="T0" y="T1"/>
                </a:cxn>
                <a:cxn ang="T11">
                  <a:pos x="T2" y="T3"/>
                </a:cxn>
                <a:cxn ang="T12">
                  <a:pos x="T4" y="T5"/>
                </a:cxn>
                <a:cxn ang="T13">
                  <a:pos x="T6" y="T7"/>
                </a:cxn>
                <a:cxn ang="T14">
                  <a:pos x="T8" y="T9"/>
                </a:cxn>
              </a:cxnLst>
              <a:rect l="T15" t="T16" r="T17" b="T18"/>
              <a:pathLst>
                <a:path w="24" h="17">
                  <a:moveTo>
                    <a:pt x="0" y="8"/>
                  </a:moveTo>
                  <a:lnTo>
                    <a:pt x="7" y="0"/>
                  </a:lnTo>
                  <a:lnTo>
                    <a:pt x="23" y="8"/>
                  </a:lnTo>
                  <a:lnTo>
                    <a:pt x="7" y="16"/>
                  </a:lnTo>
                  <a:lnTo>
                    <a:pt x="0" y="8"/>
                  </a:lnTo>
                </a:path>
              </a:pathLst>
            </a:custGeom>
            <a:grpFill/>
            <a:ln w="2540" cap="rnd">
              <a:solidFill>
                <a:srgbClr val="FFFFFF"/>
              </a:solidFill>
              <a:round/>
              <a:headEnd/>
              <a:tailEnd/>
            </a:ln>
          </p:spPr>
          <p:txBody>
            <a:bodyPr/>
            <a:lstStyle/>
            <a:p>
              <a:endParaRPr lang="de-CH"/>
            </a:p>
          </p:txBody>
        </p:sp>
        <p:sp>
          <p:nvSpPr>
            <p:cNvPr id="97" name="Freeform 101"/>
            <p:cNvSpPr>
              <a:spLocks/>
            </p:cNvSpPr>
            <p:nvPr/>
          </p:nvSpPr>
          <p:spPr bwMode="gray">
            <a:xfrm>
              <a:off x="5395913" y="3571875"/>
              <a:ext cx="44450" cy="31750"/>
            </a:xfrm>
            <a:custGeom>
              <a:avLst/>
              <a:gdLst>
                <a:gd name="T0" fmla="*/ 0 w 24"/>
                <a:gd name="T1" fmla="*/ 2147483647 h 17"/>
                <a:gd name="T2" fmla="*/ 2147483647 w 24"/>
                <a:gd name="T3" fmla="*/ 0 h 17"/>
                <a:gd name="T4" fmla="*/ 2147483647 w 24"/>
                <a:gd name="T5" fmla="*/ 2147483647 h 17"/>
                <a:gd name="T6" fmla="*/ 2147483647 w 24"/>
                <a:gd name="T7" fmla="*/ 2147483647 h 17"/>
                <a:gd name="T8" fmla="*/ 0 w 24"/>
                <a:gd name="T9" fmla="*/ 2147483647 h 17"/>
                <a:gd name="T10" fmla="*/ 0 60000 65536"/>
                <a:gd name="T11" fmla="*/ 0 60000 65536"/>
                <a:gd name="T12" fmla="*/ 0 60000 65536"/>
                <a:gd name="T13" fmla="*/ 0 60000 65536"/>
                <a:gd name="T14" fmla="*/ 0 60000 65536"/>
                <a:gd name="T15" fmla="*/ 0 w 24"/>
                <a:gd name="T16" fmla="*/ 0 h 17"/>
                <a:gd name="T17" fmla="*/ 24 w 24"/>
                <a:gd name="T18" fmla="*/ 17 h 17"/>
              </a:gdLst>
              <a:ahLst/>
              <a:cxnLst>
                <a:cxn ang="T10">
                  <a:pos x="T0" y="T1"/>
                </a:cxn>
                <a:cxn ang="T11">
                  <a:pos x="T2" y="T3"/>
                </a:cxn>
                <a:cxn ang="T12">
                  <a:pos x="T4" y="T5"/>
                </a:cxn>
                <a:cxn ang="T13">
                  <a:pos x="T6" y="T7"/>
                </a:cxn>
                <a:cxn ang="T14">
                  <a:pos x="T8" y="T9"/>
                </a:cxn>
              </a:cxnLst>
              <a:rect l="T15" t="T16" r="T17" b="T18"/>
              <a:pathLst>
                <a:path w="24" h="17">
                  <a:moveTo>
                    <a:pt x="0" y="8"/>
                  </a:moveTo>
                  <a:lnTo>
                    <a:pt x="7" y="0"/>
                  </a:lnTo>
                  <a:lnTo>
                    <a:pt x="23" y="8"/>
                  </a:lnTo>
                  <a:lnTo>
                    <a:pt x="7" y="16"/>
                  </a:lnTo>
                  <a:lnTo>
                    <a:pt x="0" y="8"/>
                  </a:lnTo>
                </a:path>
              </a:pathLst>
            </a:custGeom>
            <a:grpFill/>
            <a:ln w="2540" cap="rnd">
              <a:solidFill>
                <a:srgbClr val="FFFFFF"/>
              </a:solidFill>
              <a:round/>
              <a:headEnd type="none" w="sm" len="sm"/>
              <a:tailEnd type="none" w="sm" len="sm"/>
            </a:ln>
          </p:spPr>
          <p:txBody>
            <a:bodyPr/>
            <a:lstStyle/>
            <a:p>
              <a:endParaRPr lang="de-CH"/>
            </a:p>
          </p:txBody>
        </p:sp>
        <p:sp>
          <p:nvSpPr>
            <p:cNvPr id="98" name="Freeform 102"/>
            <p:cNvSpPr>
              <a:spLocks/>
            </p:cNvSpPr>
            <p:nvPr/>
          </p:nvSpPr>
          <p:spPr bwMode="gray">
            <a:xfrm>
              <a:off x="5438775" y="3571875"/>
              <a:ext cx="47625" cy="31750"/>
            </a:xfrm>
            <a:custGeom>
              <a:avLst/>
              <a:gdLst>
                <a:gd name="T0" fmla="*/ 0 w 26"/>
                <a:gd name="T1" fmla="*/ 2147483647 h 17"/>
                <a:gd name="T2" fmla="*/ 2147483647 w 26"/>
                <a:gd name="T3" fmla="*/ 0 h 17"/>
                <a:gd name="T4" fmla="*/ 2147483647 w 26"/>
                <a:gd name="T5" fmla="*/ 0 h 17"/>
                <a:gd name="T6" fmla="*/ 2147483647 w 26"/>
                <a:gd name="T7" fmla="*/ 2147483647 h 17"/>
                <a:gd name="T8" fmla="*/ 2147483647 w 26"/>
                <a:gd name="T9" fmla="*/ 2147483647 h 17"/>
                <a:gd name="T10" fmla="*/ 0 w 26"/>
                <a:gd name="T11" fmla="*/ 2147483647 h 17"/>
                <a:gd name="T12" fmla="*/ 0 60000 65536"/>
                <a:gd name="T13" fmla="*/ 0 60000 65536"/>
                <a:gd name="T14" fmla="*/ 0 60000 65536"/>
                <a:gd name="T15" fmla="*/ 0 60000 65536"/>
                <a:gd name="T16" fmla="*/ 0 60000 65536"/>
                <a:gd name="T17" fmla="*/ 0 60000 65536"/>
                <a:gd name="T18" fmla="*/ 0 w 26"/>
                <a:gd name="T19" fmla="*/ 0 h 17"/>
                <a:gd name="T20" fmla="*/ 26 w 26"/>
                <a:gd name="T21" fmla="*/ 17 h 17"/>
              </a:gdLst>
              <a:ahLst/>
              <a:cxnLst>
                <a:cxn ang="T12">
                  <a:pos x="T0" y="T1"/>
                </a:cxn>
                <a:cxn ang="T13">
                  <a:pos x="T2" y="T3"/>
                </a:cxn>
                <a:cxn ang="T14">
                  <a:pos x="T4" y="T5"/>
                </a:cxn>
                <a:cxn ang="T15">
                  <a:pos x="T6" y="T7"/>
                </a:cxn>
                <a:cxn ang="T16">
                  <a:pos x="T8" y="T9"/>
                </a:cxn>
                <a:cxn ang="T17">
                  <a:pos x="T10" y="T11"/>
                </a:cxn>
              </a:cxnLst>
              <a:rect l="T18" t="T19" r="T20" b="T21"/>
              <a:pathLst>
                <a:path w="26" h="17">
                  <a:moveTo>
                    <a:pt x="0" y="8"/>
                  </a:moveTo>
                  <a:lnTo>
                    <a:pt x="9" y="0"/>
                  </a:lnTo>
                  <a:lnTo>
                    <a:pt x="25" y="0"/>
                  </a:lnTo>
                  <a:lnTo>
                    <a:pt x="17" y="8"/>
                  </a:lnTo>
                  <a:lnTo>
                    <a:pt x="25" y="16"/>
                  </a:lnTo>
                  <a:lnTo>
                    <a:pt x="0" y="8"/>
                  </a:lnTo>
                </a:path>
              </a:pathLst>
            </a:custGeom>
            <a:grpFill/>
            <a:ln w="2540" cap="rnd">
              <a:solidFill>
                <a:srgbClr val="FFFFFF"/>
              </a:solidFill>
              <a:round/>
              <a:headEnd/>
              <a:tailEnd/>
            </a:ln>
          </p:spPr>
          <p:txBody>
            <a:bodyPr/>
            <a:lstStyle/>
            <a:p>
              <a:endParaRPr lang="de-CH"/>
            </a:p>
          </p:txBody>
        </p:sp>
        <p:sp>
          <p:nvSpPr>
            <p:cNvPr id="99" name="Freeform 103"/>
            <p:cNvSpPr>
              <a:spLocks/>
            </p:cNvSpPr>
            <p:nvPr/>
          </p:nvSpPr>
          <p:spPr bwMode="gray">
            <a:xfrm>
              <a:off x="5438775" y="3571875"/>
              <a:ext cx="47625" cy="31750"/>
            </a:xfrm>
            <a:custGeom>
              <a:avLst/>
              <a:gdLst>
                <a:gd name="T0" fmla="*/ 0 w 26"/>
                <a:gd name="T1" fmla="*/ 2147483647 h 17"/>
                <a:gd name="T2" fmla="*/ 2147483647 w 26"/>
                <a:gd name="T3" fmla="*/ 0 h 17"/>
                <a:gd name="T4" fmla="*/ 2147483647 w 26"/>
                <a:gd name="T5" fmla="*/ 0 h 17"/>
                <a:gd name="T6" fmla="*/ 2147483647 w 26"/>
                <a:gd name="T7" fmla="*/ 2147483647 h 17"/>
                <a:gd name="T8" fmla="*/ 2147483647 w 26"/>
                <a:gd name="T9" fmla="*/ 2147483647 h 17"/>
                <a:gd name="T10" fmla="*/ 0 w 26"/>
                <a:gd name="T11" fmla="*/ 2147483647 h 17"/>
                <a:gd name="T12" fmla="*/ 0 60000 65536"/>
                <a:gd name="T13" fmla="*/ 0 60000 65536"/>
                <a:gd name="T14" fmla="*/ 0 60000 65536"/>
                <a:gd name="T15" fmla="*/ 0 60000 65536"/>
                <a:gd name="T16" fmla="*/ 0 60000 65536"/>
                <a:gd name="T17" fmla="*/ 0 60000 65536"/>
                <a:gd name="T18" fmla="*/ 0 w 26"/>
                <a:gd name="T19" fmla="*/ 0 h 17"/>
                <a:gd name="T20" fmla="*/ 26 w 26"/>
                <a:gd name="T21" fmla="*/ 17 h 17"/>
              </a:gdLst>
              <a:ahLst/>
              <a:cxnLst>
                <a:cxn ang="T12">
                  <a:pos x="T0" y="T1"/>
                </a:cxn>
                <a:cxn ang="T13">
                  <a:pos x="T2" y="T3"/>
                </a:cxn>
                <a:cxn ang="T14">
                  <a:pos x="T4" y="T5"/>
                </a:cxn>
                <a:cxn ang="T15">
                  <a:pos x="T6" y="T7"/>
                </a:cxn>
                <a:cxn ang="T16">
                  <a:pos x="T8" y="T9"/>
                </a:cxn>
                <a:cxn ang="T17">
                  <a:pos x="T10" y="T11"/>
                </a:cxn>
              </a:cxnLst>
              <a:rect l="T18" t="T19" r="T20" b="T21"/>
              <a:pathLst>
                <a:path w="26" h="17">
                  <a:moveTo>
                    <a:pt x="0" y="8"/>
                  </a:moveTo>
                  <a:lnTo>
                    <a:pt x="9" y="0"/>
                  </a:lnTo>
                  <a:lnTo>
                    <a:pt x="25" y="0"/>
                  </a:lnTo>
                  <a:lnTo>
                    <a:pt x="17" y="8"/>
                  </a:lnTo>
                  <a:lnTo>
                    <a:pt x="25" y="16"/>
                  </a:lnTo>
                  <a:lnTo>
                    <a:pt x="0" y="8"/>
                  </a:lnTo>
                </a:path>
              </a:pathLst>
            </a:custGeom>
            <a:grpFill/>
            <a:ln w="2540" cap="rnd">
              <a:solidFill>
                <a:srgbClr val="FFFFFF"/>
              </a:solidFill>
              <a:round/>
              <a:headEnd type="none" w="sm" len="sm"/>
              <a:tailEnd type="none" w="sm" len="sm"/>
            </a:ln>
          </p:spPr>
          <p:txBody>
            <a:bodyPr/>
            <a:lstStyle/>
            <a:p>
              <a:endParaRPr lang="de-CH"/>
            </a:p>
          </p:txBody>
        </p:sp>
        <p:sp>
          <p:nvSpPr>
            <p:cNvPr id="100" name="Freeform 104"/>
            <p:cNvSpPr>
              <a:spLocks/>
            </p:cNvSpPr>
            <p:nvPr/>
          </p:nvSpPr>
          <p:spPr bwMode="gray">
            <a:xfrm>
              <a:off x="5527675" y="3673475"/>
              <a:ext cx="33338" cy="50800"/>
            </a:xfrm>
            <a:custGeom>
              <a:avLst/>
              <a:gdLst>
                <a:gd name="T0" fmla="*/ 2147483647 w 17"/>
                <a:gd name="T1" fmla="*/ 2147483647 h 26"/>
                <a:gd name="T2" fmla="*/ 0 w 17"/>
                <a:gd name="T3" fmla="*/ 2147483647 h 26"/>
                <a:gd name="T4" fmla="*/ 2147483647 w 17"/>
                <a:gd name="T5" fmla="*/ 0 h 26"/>
                <a:gd name="T6" fmla="*/ 2147483647 w 17"/>
                <a:gd name="T7" fmla="*/ 0 h 26"/>
                <a:gd name="T8" fmla="*/ 2147483647 w 17"/>
                <a:gd name="T9" fmla="*/ 2147483647 h 26"/>
                <a:gd name="T10" fmla="*/ 0 60000 65536"/>
                <a:gd name="T11" fmla="*/ 0 60000 65536"/>
                <a:gd name="T12" fmla="*/ 0 60000 65536"/>
                <a:gd name="T13" fmla="*/ 0 60000 65536"/>
                <a:gd name="T14" fmla="*/ 0 60000 65536"/>
                <a:gd name="T15" fmla="*/ 0 w 17"/>
                <a:gd name="T16" fmla="*/ 0 h 26"/>
                <a:gd name="T17" fmla="*/ 17 w 17"/>
                <a:gd name="T18" fmla="*/ 26 h 26"/>
              </a:gdLst>
              <a:ahLst/>
              <a:cxnLst>
                <a:cxn ang="T10">
                  <a:pos x="T0" y="T1"/>
                </a:cxn>
                <a:cxn ang="T11">
                  <a:pos x="T2" y="T3"/>
                </a:cxn>
                <a:cxn ang="T12">
                  <a:pos x="T4" y="T5"/>
                </a:cxn>
                <a:cxn ang="T13">
                  <a:pos x="T6" y="T7"/>
                </a:cxn>
                <a:cxn ang="T14">
                  <a:pos x="T8" y="T9"/>
                </a:cxn>
              </a:cxnLst>
              <a:rect l="T15" t="T16" r="T17" b="T18"/>
              <a:pathLst>
                <a:path w="17" h="26">
                  <a:moveTo>
                    <a:pt x="10" y="25"/>
                  </a:moveTo>
                  <a:lnTo>
                    <a:pt x="0" y="9"/>
                  </a:lnTo>
                  <a:lnTo>
                    <a:pt x="10" y="0"/>
                  </a:lnTo>
                  <a:lnTo>
                    <a:pt x="16" y="0"/>
                  </a:lnTo>
                  <a:lnTo>
                    <a:pt x="10" y="25"/>
                  </a:lnTo>
                </a:path>
              </a:pathLst>
            </a:custGeom>
            <a:grpFill/>
            <a:ln w="2540" cap="rnd">
              <a:solidFill>
                <a:srgbClr val="FFFFFF"/>
              </a:solidFill>
              <a:round/>
              <a:headEnd/>
              <a:tailEnd/>
            </a:ln>
          </p:spPr>
          <p:txBody>
            <a:bodyPr/>
            <a:lstStyle/>
            <a:p>
              <a:endParaRPr lang="de-CH"/>
            </a:p>
          </p:txBody>
        </p:sp>
        <p:sp>
          <p:nvSpPr>
            <p:cNvPr id="101" name="Freeform 105"/>
            <p:cNvSpPr>
              <a:spLocks/>
            </p:cNvSpPr>
            <p:nvPr/>
          </p:nvSpPr>
          <p:spPr bwMode="gray">
            <a:xfrm>
              <a:off x="5527675" y="3673475"/>
              <a:ext cx="153988" cy="80963"/>
            </a:xfrm>
            <a:custGeom>
              <a:avLst/>
              <a:gdLst>
                <a:gd name="T0" fmla="*/ 2147483647 w 83"/>
                <a:gd name="T1" fmla="*/ 2147483647 h 43"/>
                <a:gd name="T2" fmla="*/ 2147483647 w 83"/>
                <a:gd name="T3" fmla="*/ 2147483647 h 43"/>
                <a:gd name="T4" fmla="*/ 2147483647 w 83"/>
                <a:gd name="T5" fmla="*/ 2147483647 h 43"/>
                <a:gd name="T6" fmla="*/ 2147483647 w 83"/>
                <a:gd name="T7" fmla="*/ 0 h 43"/>
                <a:gd name="T8" fmla="*/ 2147483647 w 83"/>
                <a:gd name="T9" fmla="*/ 2147483647 h 43"/>
                <a:gd name="T10" fmla="*/ 2147483647 w 83"/>
                <a:gd name="T11" fmla="*/ 2147483647 h 43"/>
                <a:gd name="T12" fmla="*/ 2147483647 w 83"/>
                <a:gd name="T13" fmla="*/ 2147483647 h 43"/>
                <a:gd name="T14" fmla="*/ 0 w 83"/>
                <a:gd name="T15" fmla="*/ 2147483647 h 43"/>
                <a:gd name="T16" fmla="*/ 2147483647 w 83"/>
                <a:gd name="T17" fmla="*/ 2147483647 h 43"/>
                <a:gd name="T18" fmla="*/ 2147483647 w 83"/>
                <a:gd name="T19" fmla="*/ 2147483647 h 43"/>
                <a:gd name="T20" fmla="*/ 2147483647 w 83"/>
                <a:gd name="T21" fmla="*/ 2147483647 h 43"/>
                <a:gd name="T22" fmla="*/ 2147483647 w 83"/>
                <a:gd name="T23" fmla="*/ 2147483647 h 43"/>
                <a:gd name="T24" fmla="*/ 2147483647 w 83"/>
                <a:gd name="T25" fmla="*/ 2147483647 h 43"/>
                <a:gd name="T26" fmla="*/ 2147483647 w 83"/>
                <a:gd name="T27" fmla="*/ 2147483647 h 43"/>
                <a:gd name="T28" fmla="*/ 2147483647 w 83"/>
                <a:gd name="T29" fmla="*/ 2147483647 h 43"/>
                <a:gd name="T30" fmla="*/ 2147483647 w 83"/>
                <a:gd name="T31" fmla="*/ 2147483647 h 43"/>
                <a:gd name="T32" fmla="*/ 2147483647 w 83"/>
                <a:gd name="T33" fmla="*/ 2147483647 h 4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3"/>
                <a:gd name="T52" fmla="*/ 0 h 43"/>
                <a:gd name="T53" fmla="*/ 83 w 83"/>
                <a:gd name="T54" fmla="*/ 43 h 4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3" h="43">
                  <a:moveTo>
                    <a:pt x="65" y="34"/>
                  </a:moveTo>
                  <a:lnTo>
                    <a:pt x="82" y="17"/>
                  </a:lnTo>
                  <a:lnTo>
                    <a:pt x="82" y="9"/>
                  </a:lnTo>
                  <a:lnTo>
                    <a:pt x="74" y="0"/>
                  </a:lnTo>
                  <a:lnTo>
                    <a:pt x="50" y="25"/>
                  </a:lnTo>
                  <a:lnTo>
                    <a:pt x="25" y="25"/>
                  </a:lnTo>
                  <a:lnTo>
                    <a:pt x="10" y="25"/>
                  </a:lnTo>
                  <a:lnTo>
                    <a:pt x="0" y="34"/>
                  </a:lnTo>
                  <a:lnTo>
                    <a:pt x="10" y="42"/>
                  </a:lnTo>
                  <a:lnTo>
                    <a:pt x="16" y="42"/>
                  </a:lnTo>
                  <a:lnTo>
                    <a:pt x="25" y="42"/>
                  </a:lnTo>
                  <a:lnTo>
                    <a:pt x="34" y="42"/>
                  </a:lnTo>
                  <a:lnTo>
                    <a:pt x="41" y="42"/>
                  </a:lnTo>
                  <a:lnTo>
                    <a:pt x="50" y="42"/>
                  </a:lnTo>
                  <a:lnTo>
                    <a:pt x="50" y="34"/>
                  </a:lnTo>
                  <a:lnTo>
                    <a:pt x="57" y="34"/>
                  </a:lnTo>
                  <a:lnTo>
                    <a:pt x="65" y="34"/>
                  </a:lnTo>
                </a:path>
              </a:pathLst>
            </a:custGeom>
            <a:grpFill/>
            <a:ln w="2540" cap="rnd">
              <a:solidFill>
                <a:srgbClr val="FFFFFF"/>
              </a:solidFill>
              <a:round/>
              <a:headEnd/>
              <a:tailEnd/>
            </a:ln>
          </p:spPr>
          <p:txBody>
            <a:bodyPr/>
            <a:lstStyle/>
            <a:p>
              <a:endParaRPr lang="de-CH"/>
            </a:p>
          </p:txBody>
        </p:sp>
        <p:sp>
          <p:nvSpPr>
            <p:cNvPr id="102" name="Freeform 106"/>
            <p:cNvSpPr>
              <a:spLocks/>
            </p:cNvSpPr>
            <p:nvPr/>
          </p:nvSpPr>
          <p:spPr bwMode="gray">
            <a:xfrm>
              <a:off x="5665788" y="3660775"/>
              <a:ext cx="30162" cy="31750"/>
            </a:xfrm>
            <a:custGeom>
              <a:avLst/>
              <a:gdLst>
                <a:gd name="T0" fmla="*/ 2147483647 w 17"/>
                <a:gd name="T1" fmla="*/ 2147483647 h 17"/>
                <a:gd name="T2" fmla="*/ 0 w 17"/>
                <a:gd name="T3" fmla="*/ 2147483647 h 17"/>
                <a:gd name="T4" fmla="*/ 0 w 17"/>
                <a:gd name="T5" fmla="*/ 0 h 17"/>
                <a:gd name="T6" fmla="*/ 2147483647 w 17"/>
                <a:gd name="T7" fmla="*/ 0 h 17"/>
                <a:gd name="T8" fmla="*/ 2147483647 w 17"/>
                <a:gd name="T9" fmla="*/ 2147483647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16" y="16"/>
                  </a:moveTo>
                  <a:lnTo>
                    <a:pt x="0" y="7"/>
                  </a:lnTo>
                  <a:lnTo>
                    <a:pt x="0" y="0"/>
                  </a:lnTo>
                  <a:lnTo>
                    <a:pt x="16" y="0"/>
                  </a:lnTo>
                  <a:lnTo>
                    <a:pt x="16" y="16"/>
                  </a:lnTo>
                </a:path>
              </a:pathLst>
            </a:custGeom>
            <a:grpFill/>
            <a:ln w="2540" cap="rnd">
              <a:solidFill>
                <a:srgbClr val="FFFFFF"/>
              </a:solidFill>
              <a:round/>
              <a:headEnd/>
              <a:tailEnd/>
            </a:ln>
          </p:spPr>
          <p:txBody>
            <a:bodyPr/>
            <a:lstStyle/>
            <a:p>
              <a:endParaRPr lang="de-CH"/>
            </a:p>
          </p:txBody>
        </p:sp>
        <p:sp>
          <p:nvSpPr>
            <p:cNvPr id="103" name="Freeform 107"/>
            <p:cNvSpPr>
              <a:spLocks/>
            </p:cNvSpPr>
            <p:nvPr/>
          </p:nvSpPr>
          <p:spPr bwMode="gray">
            <a:xfrm>
              <a:off x="5591175" y="3706813"/>
              <a:ext cx="165100" cy="196850"/>
            </a:xfrm>
            <a:custGeom>
              <a:avLst/>
              <a:gdLst>
                <a:gd name="T0" fmla="*/ 0 w 89"/>
                <a:gd name="T1" fmla="*/ 2147483647 h 107"/>
                <a:gd name="T2" fmla="*/ 2147483647 w 89"/>
                <a:gd name="T3" fmla="*/ 2147483647 h 107"/>
                <a:gd name="T4" fmla="*/ 2147483647 w 89"/>
                <a:gd name="T5" fmla="*/ 2147483647 h 107"/>
                <a:gd name="T6" fmla="*/ 2147483647 w 89"/>
                <a:gd name="T7" fmla="*/ 2147483647 h 107"/>
                <a:gd name="T8" fmla="*/ 2147483647 w 89"/>
                <a:gd name="T9" fmla="*/ 2147483647 h 107"/>
                <a:gd name="T10" fmla="*/ 2147483647 w 89"/>
                <a:gd name="T11" fmla="*/ 2147483647 h 107"/>
                <a:gd name="T12" fmla="*/ 2147483647 w 89"/>
                <a:gd name="T13" fmla="*/ 2147483647 h 107"/>
                <a:gd name="T14" fmla="*/ 2147483647 w 89"/>
                <a:gd name="T15" fmla="*/ 2147483647 h 107"/>
                <a:gd name="T16" fmla="*/ 2147483647 w 89"/>
                <a:gd name="T17" fmla="*/ 2147483647 h 107"/>
                <a:gd name="T18" fmla="*/ 2147483647 w 89"/>
                <a:gd name="T19" fmla="*/ 2147483647 h 107"/>
                <a:gd name="T20" fmla="*/ 2147483647 w 89"/>
                <a:gd name="T21" fmla="*/ 2147483647 h 107"/>
                <a:gd name="T22" fmla="*/ 2147483647 w 89"/>
                <a:gd name="T23" fmla="*/ 0 h 107"/>
                <a:gd name="T24" fmla="*/ 2147483647 w 89"/>
                <a:gd name="T25" fmla="*/ 2147483647 h 107"/>
                <a:gd name="T26" fmla="*/ 2147483647 w 89"/>
                <a:gd name="T27" fmla="*/ 2147483647 h 107"/>
                <a:gd name="T28" fmla="*/ 2147483647 w 89"/>
                <a:gd name="T29" fmla="*/ 2147483647 h 107"/>
                <a:gd name="T30" fmla="*/ 2147483647 w 89"/>
                <a:gd name="T31" fmla="*/ 2147483647 h 107"/>
                <a:gd name="T32" fmla="*/ 2147483647 w 89"/>
                <a:gd name="T33" fmla="*/ 2147483647 h 107"/>
                <a:gd name="T34" fmla="*/ 2147483647 w 89"/>
                <a:gd name="T35" fmla="*/ 2147483647 h 107"/>
                <a:gd name="T36" fmla="*/ 2147483647 w 89"/>
                <a:gd name="T37" fmla="*/ 2147483647 h 107"/>
                <a:gd name="T38" fmla="*/ 2147483647 w 89"/>
                <a:gd name="T39" fmla="*/ 2147483647 h 107"/>
                <a:gd name="T40" fmla="*/ 2147483647 w 89"/>
                <a:gd name="T41" fmla="*/ 2147483647 h 107"/>
                <a:gd name="T42" fmla="*/ 2147483647 w 89"/>
                <a:gd name="T43" fmla="*/ 2147483647 h 107"/>
                <a:gd name="T44" fmla="*/ 2147483647 w 89"/>
                <a:gd name="T45" fmla="*/ 2147483647 h 107"/>
                <a:gd name="T46" fmla="*/ 0 w 89"/>
                <a:gd name="T47" fmla="*/ 2147483647 h 107"/>
                <a:gd name="T48" fmla="*/ 0 w 89"/>
                <a:gd name="T49" fmla="*/ 2147483647 h 10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89"/>
                <a:gd name="T76" fmla="*/ 0 h 107"/>
                <a:gd name="T77" fmla="*/ 89 w 89"/>
                <a:gd name="T78" fmla="*/ 107 h 107"/>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89" h="107">
                  <a:moveTo>
                    <a:pt x="0" y="106"/>
                  </a:moveTo>
                  <a:lnTo>
                    <a:pt x="23" y="106"/>
                  </a:lnTo>
                  <a:lnTo>
                    <a:pt x="31" y="97"/>
                  </a:lnTo>
                  <a:lnTo>
                    <a:pt x="40" y="89"/>
                  </a:lnTo>
                  <a:lnTo>
                    <a:pt x="56" y="82"/>
                  </a:lnTo>
                  <a:lnTo>
                    <a:pt x="65" y="72"/>
                  </a:lnTo>
                  <a:lnTo>
                    <a:pt x="65" y="66"/>
                  </a:lnTo>
                  <a:lnTo>
                    <a:pt x="81" y="41"/>
                  </a:lnTo>
                  <a:lnTo>
                    <a:pt x="88" y="32"/>
                  </a:lnTo>
                  <a:lnTo>
                    <a:pt x="72" y="17"/>
                  </a:lnTo>
                  <a:lnTo>
                    <a:pt x="56" y="8"/>
                  </a:lnTo>
                  <a:lnTo>
                    <a:pt x="48" y="0"/>
                  </a:lnTo>
                  <a:lnTo>
                    <a:pt x="31" y="17"/>
                  </a:lnTo>
                  <a:lnTo>
                    <a:pt x="40" y="25"/>
                  </a:lnTo>
                  <a:lnTo>
                    <a:pt x="48" y="32"/>
                  </a:lnTo>
                  <a:lnTo>
                    <a:pt x="48" y="41"/>
                  </a:lnTo>
                  <a:lnTo>
                    <a:pt x="48" y="48"/>
                  </a:lnTo>
                  <a:lnTo>
                    <a:pt x="48" y="57"/>
                  </a:lnTo>
                  <a:lnTo>
                    <a:pt x="40" y="57"/>
                  </a:lnTo>
                  <a:lnTo>
                    <a:pt x="31" y="66"/>
                  </a:lnTo>
                  <a:lnTo>
                    <a:pt x="23" y="72"/>
                  </a:lnTo>
                  <a:lnTo>
                    <a:pt x="16" y="82"/>
                  </a:lnTo>
                  <a:lnTo>
                    <a:pt x="7" y="89"/>
                  </a:lnTo>
                  <a:lnTo>
                    <a:pt x="0" y="97"/>
                  </a:lnTo>
                  <a:lnTo>
                    <a:pt x="0" y="106"/>
                  </a:lnTo>
                </a:path>
              </a:pathLst>
            </a:custGeom>
            <a:grpFill/>
            <a:ln w="2540" cap="rnd">
              <a:solidFill>
                <a:srgbClr val="FFFFFF"/>
              </a:solidFill>
              <a:round/>
              <a:headEnd/>
              <a:tailEnd/>
            </a:ln>
          </p:spPr>
          <p:txBody>
            <a:bodyPr/>
            <a:lstStyle/>
            <a:p>
              <a:endParaRPr lang="de-CH"/>
            </a:p>
          </p:txBody>
        </p:sp>
        <p:sp>
          <p:nvSpPr>
            <p:cNvPr id="104" name="Freeform 108"/>
            <p:cNvSpPr>
              <a:spLocks/>
            </p:cNvSpPr>
            <p:nvPr/>
          </p:nvSpPr>
          <p:spPr bwMode="gray">
            <a:xfrm>
              <a:off x="5349875" y="3884613"/>
              <a:ext cx="242888" cy="122237"/>
            </a:xfrm>
            <a:custGeom>
              <a:avLst/>
              <a:gdLst>
                <a:gd name="T0" fmla="*/ 0 w 132"/>
                <a:gd name="T1" fmla="*/ 2147483647 h 66"/>
                <a:gd name="T2" fmla="*/ 2147483647 w 132"/>
                <a:gd name="T3" fmla="*/ 2147483647 h 66"/>
                <a:gd name="T4" fmla="*/ 2147483647 w 132"/>
                <a:gd name="T5" fmla="*/ 2147483647 h 66"/>
                <a:gd name="T6" fmla="*/ 2147483647 w 132"/>
                <a:gd name="T7" fmla="*/ 2147483647 h 66"/>
                <a:gd name="T8" fmla="*/ 2147483647 w 132"/>
                <a:gd name="T9" fmla="*/ 2147483647 h 66"/>
                <a:gd name="T10" fmla="*/ 2147483647 w 132"/>
                <a:gd name="T11" fmla="*/ 0 h 66"/>
                <a:gd name="T12" fmla="*/ 2147483647 w 132"/>
                <a:gd name="T13" fmla="*/ 2147483647 h 66"/>
                <a:gd name="T14" fmla="*/ 2147483647 w 132"/>
                <a:gd name="T15" fmla="*/ 2147483647 h 66"/>
                <a:gd name="T16" fmla="*/ 2147483647 w 132"/>
                <a:gd name="T17" fmla="*/ 2147483647 h 66"/>
                <a:gd name="T18" fmla="*/ 2147483647 w 132"/>
                <a:gd name="T19" fmla="*/ 2147483647 h 66"/>
                <a:gd name="T20" fmla="*/ 2147483647 w 132"/>
                <a:gd name="T21" fmla="*/ 2147483647 h 66"/>
                <a:gd name="T22" fmla="*/ 2147483647 w 132"/>
                <a:gd name="T23" fmla="*/ 2147483647 h 66"/>
                <a:gd name="T24" fmla="*/ 2147483647 w 132"/>
                <a:gd name="T25" fmla="*/ 2147483647 h 66"/>
                <a:gd name="T26" fmla="*/ 2147483647 w 132"/>
                <a:gd name="T27" fmla="*/ 2147483647 h 66"/>
                <a:gd name="T28" fmla="*/ 0 w 132"/>
                <a:gd name="T29" fmla="*/ 2147483647 h 6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32"/>
                <a:gd name="T46" fmla="*/ 0 h 66"/>
                <a:gd name="T47" fmla="*/ 132 w 132"/>
                <a:gd name="T48" fmla="*/ 66 h 6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32" h="66">
                  <a:moveTo>
                    <a:pt x="0" y="16"/>
                  </a:moveTo>
                  <a:lnTo>
                    <a:pt x="8" y="9"/>
                  </a:lnTo>
                  <a:lnTo>
                    <a:pt x="32" y="32"/>
                  </a:lnTo>
                  <a:lnTo>
                    <a:pt x="41" y="50"/>
                  </a:lnTo>
                  <a:lnTo>
                    <a:pt x="97" y="9"/>
                  </a:lnTo>
                  <a:lnTo>
                    <a:pt x="131" y="0"/>
                  </a:lnTo>
                  <a:lnTo>
                    <a:pt x="131" y="9"/>
                  </a:lnTo>
                  <a:lnTo>
                    <a:pt x="122" y="16"/>
                  </a:lnTo>
                  <a:lnTo>
                    <a:pt x="122" y="25"/>
                  </a:lnTo>
                  <a:lnTo>
                    <a:pt x="90" y="32"/>
                  </a:lnTo>
                  <a:lnTo>
                    <a:pt x="57" y="57"/>
                  </a:lnTo>
                  <a:lnTo>
                    <a:pt x="41" y="57"/>
                  </a:lnTo>
                  <a:lnTo>
                    <a:pt x="25" y="65"/>
                  </a:lnTo>
                  <a:lnTo>
                    <a:pt x="8" y="65"/>
                  </a:lnTo>
                  <a:lnTo>
                    <a:pt x="0" y="16"/>
                  </a:lnTo>
                </a:path>
              </a:pathLst>
            </a:custGeom>
            <a:grpFill/>
            <a:ln w="2540" cap="rnd">
              <a:solidFill>
                <a:srgbClr val="FFFFFF"/>
              </a:solidFill>
              <a:round/>
              <a:headEnd/>
              <a:tailEnd/>
            </a:ln>
          </p:spPr>
          <p:txBody>
            <a:bodyPr/>
            <a:lstStyle/>
            <a:p>
              <a:endParaRPr lang="de-CH"/>
            </a:p>
          </p:txBody>
        </p:sp>
        <p:sp>
          <p:nvSpPr>
            <p:cNvPr id="105" name="Freeform 109"/>
            <p:cNvSpPr>
              <a:spLocks/>
            </p:cNvSpPr>
            <p:nvPr/>
          </p:nvSpPr>
          <p:spPr bwMode="gray">
            <a:xfrm>
              <a:off x="6235700" y="3557588"/>
              <a:ext cx="177800" cy="104775"/>
            </a:xfrm>
            <a:custGeom>
              <a:avLst/>
              <a:gdLst>
                <a:gd name="T0" fmla="*/ 2147483647 w 97"/>
                <a:gd name="T1" fmla="*/ 0 h 57"/>
                <a:gd name="T2" fmla="*/ 0 w 97"/>
                <a:gd name="T3" fmla="*/ 2147483647 h 57"/>
                <a:gd name="T4" fmla="*/ 2147483647 w 97"/>
                <a:gd name="T5" fmla="*/ 2147483647 h 57"/>
                <a:gd name="T6" fmla="*/ 2147483647 w 97"/>
                <a:gd name="T7" fmla="*/ 2147483647 h 57"/>
                <a:gd name="T8" fmla="*/ 2147483647 w 97"/>
                <a:gd name="T9" fmla="*/ 2147483647 h 57"/>
                <a:gd name="T10" fmla="*/ 2147483647 w 97"/>
                <a:gd name="T11" fmla="*/ 2147483647 h 57"/>
                <a:gd name="T12" fmla="*/ 2147483647 w 97"/>
                <a:gd name="T13" fmla="*/ 2147483647 h 57"/>
                <a:gd name="T14" fmla="*/ 2147483647 w 97"/>
                <a:gd name="T15" fmla="*/ 2147483647 h 57"/>
                <a:gd name="T16" fmla="*/ 2147483647 w 97"/>
                <a:gd name="T17" fmla="*/ 2147483647 h 57"/>
                <a:gd name="T18" fmla="*/ 2147483647 w 97"/>
                <a:gd name="T19" fmla="*/ 2147483647 h 57"/>
                <a:gd name="T20" fmla="*/ 2147483647 w 97"/>
                <a:gd name="T21" fmla="*/ 2147483647 h 57"/>
                <a:gd name="T22" fmla="*/ 2147483647 w 97"/>
                <a:gd name="T23" fmla="*/ 0 h 57"/>
                <a:gd name="T24" fmla="*/ 2147483647 w 97"/>
                <a:gd name="T25" fmla="*/ 0 h 5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7"/>
                <a:gd name="T40" fmla="*/ 0 h 57"/>
                <a:gd name="T41" fmla="*/ 97 w 97"/>
                <a:gd name="T42" fmla="*/ 57 h 57"/>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7" h="57">
                  <a:moveTo>
                    <a:pt x="6" y="0"/>
                  </a:moveTo>
                  <a:lnTo>
                    <a:pt x="0" y="23"/>
                  </a:lnTo>
                  <a:lnTo>
                    <a:pt x="15" y="31"/>
                  </a:lnTo>
                  <a:lnTo>
                    <a:pt x="87" y="56"/>
                  </a:lnTo>
                  <a:lnTo>
                    <a:pt x="96" y="56"/>
                  </a:lnTo>
                  <a:lnTo>
                    <a:pt x="96" y="47"/>
                  </a:lnTo>
                  <a:lnTo>
                    <a:pt x="96" y="31"/>
                  </a:lnTo>
                  <a:lnTo>
                    <a:pt x="72" y="31"/>
                  </a:lnTo>
                  <a:lnTo>
                    <a:pt x="55" y="23"/>
                  </a:lnTo>
                  <a:lnTo>
                    <a:pt x="47" y="15"/>
                  </a:lnTo>
                  <a:lnTo>
                    <a:pt x="40" y="15"/>
                  </a:lnTo>
                  <a:lnTo>
                    <a:pt x="24" y="0"/>
                  </a:lnTo>
                  <a:lnTo>
                    <a:pt x="6" y="0"/>
                  </a:lnTo>
                </a:path>
              </a:pathLst>
            </a:custGeom>
            <a:grpFill/>
            <a:ln w="2540" cap="rnd">
              <a:solidFill>
                <a:srgbClr val="FFFFFF"/>
              </a:solidFill>
              <a:round/>
              <a:headEnd/>
              <a:tailEnd/>
            </a:ln>
          </p:spPr>
          <p:txBody>
            <a:bodyPr/>
            <a:lstStyle/>
            <a:p>
              <a:endParaRPr lang="de-CH"/>
            </a:p>
          </p:txBody>
        </p:sp>
        <p:sp>
          <p:nvSpPr>
            <p:cNvPr id="106" name="Freeform 110"/>
            <p:cNvSpPr>
              <a:spLocks/>
            </p:cNvSpPr>
            <p:nvPr/>
          </p:nvSpPr>
          <p:spPr bwMode="gray">
            <a:xfrm>
              <a:off x="6411913" y="3660775"/>
              <a:ext cx="123825" cy="134938"/>
            </a:xfrm>
            <a:custGeom>
              <a:avLst/>
              <a:gdLst>
                <a:gd name="T0" fmla="*/ 2147483647 w 67"/>
                <a:gd name="T1" fmla="*/ 2147483647 h 73"/>
                <a:gd name="T2" fmla="*/ 2147483647 w 67"/>
                <a:gd name="T3" fmla="*/ 2147483647 h 73"/>
                <a:gd name="T4" fmla="*/ 2147483647 w 67"/>
                <a:gd name="T5" fmla="*/ 2147483647 h 73"/>
                <a:gd name="T6" fmla="*/ 2147483647 w 67"/>
                <a:gd name="T7" fmla="*/ 2147483647 h 73"/>
                <a:gd name="T8" fmla="*/ 2147483647 w 67"/>
                <a:gd name="T9" fmla="*/ 2147483647 h 73"/>
                <a:gd name="T10" fmla="*/ 2147483647 w 67"/>
                <a:gd name="T11" fmla="*/ 2147483647 h 73"/>
                <a:gd name="T12" fmla="*/ 2147483647 w 67"/>
                <a:gd name="T13" fmla="*/ 2147483647 h 73"/>
                <a:gd name="T14" fmla="*/ 2147483647 w 67"/>
                <a:gd name="T15" fmla="*/ 2147483647 h 73"/>
                <a:gd name="T16" fmla="*/ 2147483647 w 67"/>
                <a:gd name="T17" fmla="*/ 0 h 73"/>
                <a:gd name="T18" fmla="*/ 2147483647 w 67"/>
                <a:gd name="T19" fmla="*/ 0 h 73"/>
                <a:gd name="T20" fmla="*/ 2147483647 w 67"/>
                <a:gd name="T21" fmla="*/ 0 h 73"/>
                <a:gd name="T22" fmla="*/ 2147483647 w 67"/>
                <a:gd name="T23" fmla="*/ 2147483647 h 73"/>
                <a:gd name="T24" fmla="*/ 0 w 67"/>
                <a:gd name="T25" fmla="*/ 2147483647 h 73"/>
                <a:gd name="T26" fmla="*/ 2147483647 w 67"/>
                <a:gd name="T27" fmla="*/ 2147483647 h 73"/>
                <a:gd name="T28" fmla="*/ 2147483647 w 67"/>
                <a:gd name="T29" fmla="*/ 2147483647 h 73"/>
                <a:gd name="T30" fmla="*/ 2147483647 w 67"/>
                <a:gd name="T31" fmla="*/ 2147483647 h 73"/>
                <a:gd name="T32" fmla="*/ 2147483647 w 67"/>
                <a:gd name="T33" fmla="*/ 2147483647 h 73"/>
                <a:gd name="T34" fmla="*/ 2147483647 w 67"/>
                <a:gd name="T35" fmla="*/ 2147483647 h 73"/>
                <a:gd name="T36" fmla="*/ 2147483647 w 67"/>
                <a:gd name="T37" fmla="*/ 2147483647 h 7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67"/>
                <a:gd name="T58" fmla="*/ 0 h 73"/>
                <a:gd name="T59" fmla="*/ 67 w 67"/>
                <a:gd name="T60" fmla="*/ 73 h 73"/>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67" h="73">
                  <a:moveTo>
                    <a:pt x="66" y="65"/>
                  </a:moveTo>
                  <a:lnTo>
                    <a:pt x="56" y="41"/>
                  </a:lnTo>
                  <a:lnTo>
                    <a:pt x="56" y="32"/>
                  </a:lnTo>
                  <a:lnTo>
                    <a:pt x="49" y="41"/>
                  </a:lnTo>
                  <a:lnTo>
                    <a:pt x="41" y="41"/>
                  </a:lnTo>
                  <a:lnTo>
                    <a:pt x="41" y="32"/>
                  </a:lnTo>
                  <a:lnTo>
                    <a:pt x="56" y="16"/>
                  </a:lnTo>
                  <a:lnTo>
                    <a:pt x="24" y="16"/>
                  </a:lnTo>
                  <a:lnTo>
                    <a:pt x="24" y="0"/>
                  </a:lnTo>
                  <a:lnTo>
                    <a:pt x="16" y="0"/>
                  </a:lnTo>
                  <a:lnTo>
                    <a:pt x="9" y="0"/>
                  </a:lnTo>
                  <a:lnTo>
                    <a:pt x="9" y="7"/>
                  </a:lnTo>
                  <a:lnTo>
                    <a:pt x="0" y="24"/>
                  </a:lnTo>
                  <a:lnTo>
                    <a:pt x="9" y="24"/>
                  </a:lnTo>
                  <a:lnTo>
                    <a:pt x="16" y="65"/>
                  </a:lnTo>
                  <a:lnTo>
                    <a:pt x="34" y="65"/>
                  </a:lnTo>
                  <a:lnTo>
                    <a:pt x="49" y="49"/>
                  </a:lnTo>
                  <a:lnTo>
                    <a:pt x="56" y="72"/>
                  </a:lnTo>
                  <a:lnTo>
                    <a:pt x="66" y="65"/>
                  </a:lnTo>
                </a:path>
              </a:pathLst>
            </a:custGeom>
            <a:grpFill/>
            <a:ln w="2540" cap="rnd">
              <a:solidFill>
                <a:srgbClr val="FFFFFF"/>
              </a:solidFill>
              <a:round/>
              <a:headEnd/>
              <a:tailEnd/>
            </a:ln>
          </p:spPr>
          <p:txBody>
            <a:bodyPr/>
            <a:lstStyle/>
            <a:p>
              <a:endParaRPr lang="de-CH"/>
            </a:p>
          </p:txBody>
        </p:sp>
        <p:sp>
          <p:nvSpPr>
            <p:cNvPr id="107" name="Freeform 111"/>
            <p:cNvSpPr>
              <a:spLocks/>
            </p:cNvSpPr>
            <p:nvPr/>
          </p:nvSpPr>
          <p:spPr bwMode="gray">
            <a:xfrm>
              <a:off x="6515100" y="3616325"/>
              <a:ext cx="212725" cy="466725"/>
            </a:xfrm>
            <a:custGeom>
              <a:avLst/>
              <a:gdLst>
                <a:gd name="T0" fmla="*/ 2147483647 w 116"/>
                <a:gd name="T1" fmla="*/ 2147483647 h 253"/>
                <a:gd name="T2" fmla="*/ 2147483647 w 116"/>
                <a:gd name="T3" fmla="*/ 2147483647 h 253"/>
                <a:gd name="T4" fmla="*/ 2147483647 w 116"/>
                <a:gd name="T5" fmla="*/ 2147483647 h 253"/>
                <a:gd name="T6" fmla="*/ 2147483647 w 116"/>
                <a:gd name="T7" fmla="*/ 2147483647 h 253"/>
                <a:gd name="T8" fmla="*/ 2147483647 w 116"/>
                <a:gd name="T9" fmla="*/ 2147483647 h 253"/>
                <a:gd name="T10" fmla="*/ 2147483647 w 116"/>
                <a:gd name="T11" fmla="*/ 2147483647 h 253"/>
                <a:gd name="T12" fmla="*/ 2147483647 w 116"/>
                <a:gd name="T13" fmla="*/ 2147483647 h 253"/>
                <a:gd name="T14" fmla="*/ 2147483647 w 116"/>
                <a:gd name="T15" fmla="*/ 2147483647 h 253"/>
                <a:gd name="T16" fmla="*/ 2147483647 w 116"/>
                <a:gd name="T17" fmla="*/ 2147483647 h 253"/>
                <a:gd name="T18" fmla="*/ 2147483647 w 116"/>
                <a:gd name="T19" fmla="*/ 2147483647 h 253"/>
                <a:gd name="T20" fmla="*/ 2147483647 w 116"/>
                <a:gd name="T21" fmla="*/ 2147483647 h 253"/>
                <a:gd name="T22" fmla="*/ 2147483647 w 116"/>
                <a:gd name="T23" fmla="*/ 2147483647 h 253"/>
                <a:gd name="T24" fmla="*/ 2147483647 w 116"/>
                <a:gd name="T25" fmla="*/ 2147483647 h 253"/>
                <a:gd name="T26" fmla="*/ 2147483647 w 116"/>
                <a:gd name="T27" fmla="*/ 2147483647 h 253"/>
                <a:gd name="T28" fmla="*/ 2147483647 w 116"/>
                <a:gd name="T29" fmla="*/ 2147483647 h 253"/>
                <a:gd name="T30" fmla="*/ 2147483647 w 116"/>
                <a:gd name="T31" fmla="*/ 2147483647 h 253"/>
                <a:gd name="T32" fmla="*/ 2147483647 w 116"/>
                <a:gd name="T33" fmla="*/ 0 h 253"/>
                <a:gd name="T34" fmla="*/ 2147483647 w 116"/>
                <a:gd name="T35" fmla="*/ 0 h 253"/>
                <a:gd name="T36" fmla="*/ 2147483647 w 116"/>
                <a:gd name="T37" fmla="*/ 2147483647 h 253"/>
                <a:gd name="T38" fmla="*/ 2147483647 w 116"/>
                <a:gd name="T39" fmla="*/ 2147483647 h 253"/>
                <a:gd name="T40" fmla="*/ 2147483647 w 116"/>
                <a:gd name="T41" fmla="*/ 2147483647 h 253"/>
                <a:gd name="T42" fmla="*/ 2147483647 w 116"/>
                <a:gd name="T43" fmla="*/ 2147483647 h 253"/>
                <a:gd name="T44" fmla="*/ 2147483647 w 116"/>
                <a:gd name="T45" fmla="*/ 2147483647 h 253"/>
                <a:gd name="T46" fmla="*/ 2147483647 w 116"/>
                <a:gd name="T47" fmla="*/ 2147483647 h 253"/>
                <a:gd name="T48" fmla="*/ 2147483647 w 116"/>
                <a:gd name="T49" fmla="*/ 2147483647 h 253"/>
                <a:gd name="T50" fmla="*/ 0 w 116"/>
                <a:gd name="T51" fmla="*/ 2147483647 h 253"/>
                <a:gd name="T52" fmla="*/ 2147483647 w 116"/>
                <a:gd name="T53" fmla="*/ 2147483647 h 253"/>
                <a:gd name="T54" fmla="*/ 2147483647 w 116"/>
                <a:gd name="T55" fmla="*/ 2147483647 h 253"/>
                <a:gd name="T56" fmla="*/ 2147483647 w 116"/>
                <a:gd name="T57" fmla="*/ 2147483647 h 253"/>
                <a:gd name="T58" fmla="*/ 2147483647 w 116"/>
                <a:gd name="T59" fmla="*/ 2147483647 h 253"/>
                <a:gd name="T60" fmla="*/ 2147483647 w 116"/>
                <a:gd name="T61" fmla="*/ 2147483647 h 253"/>
                <a:gd name="T62" fmla="*/ 2147483647 w 116"/>
                <a:gd name="T63" fmla="*/ 2147483647 h 253"/>
                <a:gd name="T64" fmla="*/ 2147483647 w 116"/>
                <a:gd name="T65" fmla="*/ 2147483647 h 253"/>
                <a:gd name="T66" fmla="*/ 2147483647 w 116"/>
                <a:gd name="T67" fmla="*/ 2147483647 h 253"/>
                <a:gd name="T68" fmla="*/ 2147483647 w 116"/>
                <a:gd name="T69" fmla="*/ 2147483647 h 253"/>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16"/>
                <a:gd name="T106" fmla="*/ 0 h 253"/>
                <a:gd name="T107" fmla="*/ 116 w 116"/>
                <a:gd name="T108" fmla="*/ 253 h 253"/>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16" h="253">
                  <a:moveTo>
                    <a:pt x="83" y="252"/>
                  </a:moveTo>
                  <a:lnTo>
                    <a:pt x="99" y="218"/>
                  </a:lnTo>
                  <a:lnTo>
                    <a:pt x="90" y="196"/>
                  </a:lnTo>
                  <a:lnTo>
                    <a:pt x="83" y="178"/>
                  </a:lnTo>
                  <a:lnTo>
                    <a:pt x="83" y="162"/>
                  </a:lnTo>
                  <a:lnTo>
                    <a:pt x="74" y="138"/>
                  </a:lnTo>
                  <a:lnTo>
                    <a:pt x="74" y="121"/>
                  </a:lnTo>
                  <a:lnTo>
                    <a:pt x="106" y="106"/>
                  </a:lnTo>
                  <a:lnTo>
                    <a:pt x="115" y="90"/>
                  </a:lnTo>
                  <a:lnTo>
                    <a:pt x="106" y="90"/>
                  </a:lnTo>
                  <a:lnTo>
                    <a:pt x="90" y="81"/>
                  </a:lnTo>
                  <a:lnTo>
                    <a:pt x="90" y="74"/>
                  </a:lnTo>
                  <a:lnTo>
                    <a:pt x="90" y="66"/>
                  </a:lnTo>
                  <a:lnTo>
                    <a:pt x="83" y="57"/>
                  </a:lnTo>
                  <a:lnTo>
                    <a:pt x="74" y="57"/>
                  </a:lnTo>
                  <a:lnTo>
                    <a:pt x="83" y="16"/>
                  </a:lnTo>
                  <a:lnTo>
                    <a:pt x="74" y="0"/>
                  </a:lnTo>
                  <a:lnTo>
                    <a:pt x="65" y="0"/>
                  </a:lnTo>
                  <a:lnTo>
                    <a:pt x="65" y="16"/>
                  </a:lnTo>
                  <a:lnTo>
                    <a:pt x="50" y="16"/>
                  </a:lnTo>
                  <a:lnTo>
                    <a:pt x="41" y="25"/>
                  </a:lnTo>
                  <a:lnTo>
                    <a:pt x="25" y="57"/>
                  </a:lnTo>
                  <a:lnTo>
                    <a:pt x="18" y="66"/>
                  </a:lnTo>
                  <a:lnTo>
                    <a:pt x="10" y="81"/>
                  </a:lnTo>
                  <a:lnTo>
                    <a:pt x="10" y="90"/>
                  </a:lnTo>
                  <a:lnTo>
                    <a:pt x="0" y="97"/>
                  </a:lnTo>
                  <a:lnTo>
                    <a:pt x="18" y="115"/>
                  </a:lnTo>
                  <a:lnTo>
                    <a:pt x="25" y="131"/>
                  </a:lnTo>
                  <a:lnTo>
                    <a:pt x="34" y="155"/>
                  </a:lnTo>
                  <a:lnTo>
                    <a:pt x="25" y="162"/>
                  </a:lnTo>
                  <a:lnTo>
                    <a:pt x="41" y="171"/>
                  </a:lnTo>
                  <a:lnTo>
                    <a:pt x="59" y="155"/>
                  </a:lnTo>
                  <a:lnTo>
                    <a:pt x="65" y="162"/>
                  </a:lnTo>
                  <a:lnTo>
                    <a:pt x="83" y="211"/>
                  </a:lnTo>
                  <a:lnTo>
                    <a:pt x="83" y="252"/>
                  </a:lnTo>
                </a:path>
              </a:pathLst>
            </a:custGeom>
            <a:grpFill/>
            <a:ln w="2540" cap="rnd">
              <a:solidFill>
                <a:srgbClr val="FFFFFF"/>
              </a:solidFill>
              <a:round/>
              <a:headEnd type="none" w="sm" len="sm"/>
              <a:tailEnd type="none" w="sm" len="sm"/>
            </a:ln>
          </p:spPr>
          <p:txBody>
            <a:bodyPr/>
            <a:lstStyle/>
            <a:p>
              <a:endParaRPr lang="de-CH"/>
            </a:p>
          </p:txBody>
        </p:sp>
        <p:sp>
          <p:nvSpPr>
            <p:cNvPr id="108" name="Freeform 112"/>
            <p:cNvSpPr>
              <a:spLocks/>
            </p:cNvSpPr>
            <p:nvPr/>
          </p:nvSpPr>
          <p:spPr bwMode="gray">
            <a:xfrm>
              <a:off x="6651625" y="3811588"/>
              <a:ext cx="180975" cy="360362"/>
            </a:xfrm>
            <a:custGeom>
              <a:avLst/>
              <a:gdLst>
                <a:gd name="T0" fmla="*/ 2147483647 w 98"/>
                <a:gd name="T1" fmla="*/ 0 h 196"/>
                <a:gd name="T2" fmla="*/ 0 w 98"/>
                <a:gd name="T3" fmla="*/ 2147483647 h 196"/>
                <a:gd name="T4" fmla="*/ 0 w 98"/>
                <a:gd name="T5" fmla="*/ 2147483647 h 196"/>
                <a:gd name="T6" fmla="*/ 2147483647 w 98"/>
                <a:gd name="T7" fmla="*/ 2147483647 h 196"/>
                <a:gd name="T8" fmla="*/ 2147483647 w 98"/>
                <a:gd name="T9" fmla="*/ 2147483647 h 196"/>
                <a:gd name="T10" fmla="*/ 2147483647 w 98"/>
                <a:gd name="T11" fmla="*/ 2147483647 h 196"/>
                <a:gd name="T12" fmla="*/ 2147483647 w 98"/>
                <a:gd name="T13" fmla="*/ 2147483647 h 196"/>
                <a:gd name="T14" fmla="*/ 2147483647 w 98"/>
                <a:gd name="T15" fmla="*/ 2147483647 h 196"/>
                <a:gd name="T16" fmla="*/ 2147483647 w 98"/>
                <a:gd name="T17" fmla="*/ 2147483647 h 196"/>
                <a:gd name="T18" fmla="*/ 2147483647 w 98"/>
                <a:gd name="T19" fmla="*/ 2147483647 h 196"/>
                <a:gd name="T20" fmla="*/ 2147483647 w 98"/>
                <a:gd name="T21" fmla="*/ 2147483647 h 196"/>
                <a:gd name="T22" fmla="*/ 2147483647 w 98"/>
                <a:gd name="T23" fmla="*/ 2147483647 h 196"/>
                <a:gd name="T24" fmla="*/ 2147483647 w 98"/>
                <a:gd name="T25" fmla="*/ 2147483647 h 196"/>
                <a:gd name="T26" fmla="*/ 2147483647 w 98"/>
                <a:gd name="T27" fmla="*/ 2147483647 h 196"/>
                <a:gd name="T28" fmla="*/ 2147483647 w 98"/>
                <a:gd name="T29" fmla="*/ 2147483647 h 196"/>
                <a:gd name="T30" fmla="*/ 2147483647 w 98"/>
                <a:gd name="T31" fmla="*/ 2147483647 h 196"/>
                <a:gd name="T32" fmla="*/ 2147483647 w 98"/>
                <a:gd name="T33" fmla="*/ 2147483647 h 196"/>
                <a:gd name="T34" fmla="*/ 2147483647 w 98"/>
                <a:gd name="T35" fmla="*/ 2147483647 h 196"/>
                <a:gd name="T36" fmla="*/ 2147483647 w 98"/>
                <a:gd name="T37" fmla="*/ 2147483647 h 196"/>
                <a:gd name="T38" fmla="*/ 2147483647 w 98"/>
                <a:gd name="T39" fmla="*/ 2147483647 h 196"/>
                <a:gd name="T40" fmla="*/ 2147483647 w 98"/>
                <a:gd name="T41" fmla="*/ 2147483647 h 196"/>
                <a:gd name="T42" fmla="*/ 2147483647 w 98"/>
                <a:gd name="T43" fmla="*/ 2147483647 h 196"/>
                <a:gd name="T44" fmla="*/ 2147483647 w 98"/>
                <a:gd name="T45" fmla="*/ 2147483647 h 196"/>
                <a:gd name="T46" fmla="*/ 2147483647 w 98"/>
                <a:gd name="T47" fmla="*/ 2147483647 h 196"/>
                <a:gd name="T48" fmla="*/ 2147483647 w 98"/>
                <a:gd name="T49" fmla="*/ 2147483647 h 196"/>
                <a:gd name="T50" fmla="*/ 2147483647 w 98"/>
                <a:gd name="T51" fmla="*/ 2147483647 h 196"/>
                <a:gd name="T52" fmla="*/ 2147483647 w 98"/>
                <a:gd name="T53" fmla="*/ 2147483647 h 196"/>
                <a:gd name="T54" fmla="*/ 2147483647 w 98"/>
                <a:gd name="T55" fmla="*/ 2147483647 h 196"/>
                <a:gd name="T56" fmla="*/ 2147483647 w 98"/>
                <a:gd name="T57" fmla="*/ 2147483647 h 196"/>
                <a:gd name="T58" fmla="*/ 2147483647 w 98"/>
                <a:gd name="T59" fmla="*/ 2147483647 h 196"/>
                <a:gd name="T60" fmla="*/ 2147483647 w 98"/>
                <a:gd name="T61" fmla="*/ 2147483647 h 196"/>
                <a:gd name="T62" fmla="*/ 2147483647 w 98"/>
                <a:gd name="T63" fmla="*/ 2147483647 h 196"/>
                <a:gd name="T64" fmla="*/ 2147483647 w 98"/>
                <a:gd name="T65" fmla="*/ 2147483647 h 196"/>
                <a:gd name="T66" fmla="*/ 2147483647 w 98"/>
                <a:gd name="T67" fmla="*/ 2147483647 h 196"/>
                <a:gd name="T68" fmla="*/ 2147483647 w 98"/>
                <a:gd name="T69" fmla="*/ 2147483647 h 196"/>
                <a:gd name="T70" fmla="*/ 2147483647 w 98"/>
                <a:gd name="T71" fmla="*/ 2147483647 h 196"/>
                <a:gd name="T72" fmla="*/ 2147483647 w 98"/>
                <a:gd name="T73" fmla="*/ 2147483647 h 196"/>
                <a:gd name="T74" fmla="*/ 2147483647 w 98"/>
                <a:gd name="T75" fmla="*/ 2147483647 h 196"/>
                <a:gd name="T76" fmla="*/ 2147483647 w 98"/>
                <a:gd name="T77" fmla="*/ 0 h 19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98"/>
                <a:gd name="T118" fmla="*/ 0 h 196"/>
                <a:gd name="T119" fmla="*/ 98 w 98"/>
                <a:gd name="T120" fmla="*/ 196 h 19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98" h="196">
                  <a:moveTo>
                    <a:pt x="32" y="0"/>
                  </a:moveTo>
                  <a:lnTo>
                    <a:pt x="0" y="15"/>
                  </a:lnTo>
                  <a:lnTo>
                    <a:pt x="0" y="32"/>
                  </a:lnTo>
                  <a:lnTo>
                    <a:pt x="9" y="56"/>
                  </a:lnTo>
                  <a:lnTo>
                    <a:pt x="9" y="72"/>
                  </a:lnTo>
                  <a:lnTo>
                    <a:pt x="16" y="90"/>
                  </a:lnTo>
                  <a:lnTo>
                    <a:pt x="25" y="112"/>
                  </a:lnTo>
                  <a:lnTo>
                    <a:pt x="9" y="146"/>
                  </a:lnTo>
                  <a:lnTo>
                    <a:pt x="9" y="153"/>
                  </a:lnTo>
                  <a:lnTo>
                    <a:pt x="9" y="162"/>
                  </a:lnTo>
                  <a:lnTo>
                    <a:pt x="32" y="186"/>
                  </a:lnTo>
                  <a:lnTo>
                    <a:pt x="32" y="177"/>
                  </a:lnTo>
                  <a:lnTo>
                    <a:pt x="41" y="186"/>
                  </a:lnTo>
                  <a:lnTo>
                    <a:pt x="50" y="195"/>
                  </a:lnTo>
                  <a:lnTo>
                    <a:pt x="56" y="186"/>
                  </a:lnTo>
                  <a:lnTo>
                    <a:pt x="50" y="177"/>
                  </a:lnTo>
                  <a:lnTo>
                    <a:pt x="32" y="177"/>
                  </a:lnTo>
                  <a:lnTo>
                    <a:pt x="25" y="146"/>
                  </a:lnTo>
                  <a:lnTo>
                    <a:pt x="16" y="146"/>
                  </a:lnTo>
                  <a:lnTo>
                    <a:pt x="16" y="137"/>
                  </a:lnTo>
                  <a:lnTo>
                    <a:pt x="25" y="112"/>
                  </a:lnTo>
                  <a:lnTo>
                    <a:pt x="25" y="97"/>
                  </a:lnTo>
                  <a:lnTo>
                    <a:pt x="41" y="97"/>
                  </a:lnTo>
                  <a:lnTo>
                    <a:pt x="41" y="105"/>
                  </a:lnTo>
                  <a:lnTo>
                    <a:pt x="50" y="105"/>
                  </a:lnTo>
                  <a:lnTo>
                    <a:pt x="65" y="122"/>
                  </a:lnTo>
                  <a:lnTo>
                    <a:pt x="65" y="112"/>
                  </a:lnTo>
                  <a:lnTo>
                    <a:pt x="56" y="97"/>
                  </a:lnTo>
                  <a:lnTo>
                    <a:pt x="65" y="80"/>
                  </a:lnTo>
                  <a:lnTo>
                    <a:pt x="97" y="80"/>
                  </a:lnTo>
                  <a:lnTo>
                    <a:pt x="97" y="65"/>
                  </a:lnTo>
                  <a:lnTo>
                    <a:pt x="90" y="56"/>
                  </a:lnTo>
                  <a:lnTo>
                    <a:pt x="81" y="40"/>
                  </a:lnTo>
                  <a:lnTo>
                    <a:pt x="75" y="25"/>
                  </a:lnTo>
                  <a:lnTo>
                    <a:pt x="56" y="32"/>
                  </a:lnTo>
                  <a:lnTo>
                    <a:pt x="41" y="40"/>
                  </a:lnTo>
                  <a:lnTo>
                    <a:pt x="41" y="15"/>
                  </a:lnTo>
                  <a:lnTo>
                    <a:pt x="32" y="9"/>
                  </a:lnTo>
                  <a:lnTo>
                    <a:pt x="32" y="0"/>
                  </a:lnTo>
                </a:path>
              </a:pathLst>
            </a:custGeom>
            <a:grpFill/>
            <a:ln w="2540" cap="rnd">
              <a:solidFill>
                <a:srgbClr val="FFFFFF"/>
              </a:solidFill>
              <a:round/>
              <a:headEnd type="none" w="sm" len="sm"/>
              <a:tailEnd type="none" w="sm" len="sm"/>
            </a:ln>
          </p:spPr>
          <p:txBody>
            <a:bodyPr/>
            <a:lstStyle/>
            <a:p>
              <a:endParaRPr lang="de-CH"/>
            </a:p>
          </p:txBody>
        </p:sp>
        <p:sp>
          <p:nvSpPr>
            <p:cNvPr id="109" name="Freeform 113"/>
            <p:cNvSpPr>
              <a:spLocks/>
            </p:cNvSpPr>
            <p:nvPr/>
          </p:nvSpPr>
          <p:spPr bwMode="gray">
            <a:xfrm>
              <a:off x="6711950" y="3763963"/>
              <a:ext cx="165100" cy="215900"/>
            </a:xfrm>
            <a:custGeom>
              <a:avLst/>
              <a:gdLst>
                <a:gd name="T0" fmla="*/ 2147483647 w 91"/>
                <a:gd name="T1" fmla="*/ 2147483647 h 116"/>
                <a:gd name="T2" fmla="*/ 2147483647 w 91"/>
                <a:gd name="T3" fmla="*/ 2147483647 h 116"/>
                <a:gd name="T4" fmla="*/ 2147483647 w 91"/>
                <a:gd name="T5" fmla="*/ 2147483647 h 116"/>
                <a:gd name="T6" fmla="*/ 2147483647 w 91"/>
                <a:gd name="T7" fmla="*/ 2147483647 h 116"/>
                <a:gd name="T8" fmla="*/ 2147483647 w 91"/>
                <a:gd name="T9" fmla="*/ 2147483647 h 116"/>
                <a:gd name="T10" fmla="*/ 2147483647 w 91"/>
                <a:gd name="T11" fmla="*/ 2147483647 h 116"/>
                <a:gd name="T12" fmla="*/ 2147483647 w 91"/>
                <a:gd name="T13" fmla="*/ 2147483647 h 116"/>
                <a:gd name="T14" fmla="*/ 2147483647 w 91"/>
                <a:gd name="T15" fmla="*/ 2147483647 h 116"/>
                <a:gd name="T16" fmla="*/ 2147483647 w 91"/>
                <a:gd name="T17" fmla="*/ 0 h 116"/>
                <a:gd name="T18" fmla="*/ 2147483647 w 91"/>
                <a:gd name="T19" fmla="*/ 0 h 116"/>
                <a:gd name="T20" fmla="*/ 2147483647 w 91"/>
                <a:gd name="T21" fmla="*/ 2147483647 h 116"/>
                <a:gd name="T22" fmla="*/ 2147483647 w 91"/>
                <a:gd name="T23" fmla="*/ 2147483647 h 116"/>
                <a:gd name="T24" fmla="*/ 2147483647 w 91"/>
                <a:gd name="T25" fmla="*/ 2147483647 h 116"/>
                <a:gd name="T26" fmla="*/ 0 w 91"/>
                <a:gd name="T27" fmla="*/ 2147483647 h 116"/>
                <a:gd name="T28" fmla="*/ 0 w 91"/>
                <a:gd name="T29" fmla="*/ 2147483647 h 116"/>
                <a:gd name="T30" fmla="*/ 2147483647 w 91"/>
                <a:gd name="T31" fmla="*/ 2147483647 h 116"/>
                <a:gd name="T32" fmla="*/ 2147483647 w 91"/>
                <a:gd name="T33" fmla="*/ 2147483647 h 116"/>
                <a:gd name="T34" fmla="*/ 2147483647 w 91"/>
                <a:gd name="T35" fmla="*/ 2147483647 h 116"/>
                <a:gd name="T36" fmla="*/ 2147483647 w 91"/>
                <a:gd name="T37" fmla="*/ 2147483647 h 116"/>
                <a:gd name="T38" fmla="*/ 2147483647 w 91"/>
                <a:gd name="T39" fmla="*/ 2147483647 h 116"/>
                <a:gd name="T40" fmla="*/ 2147483647 w 91"/>
                <a:gd name="T41" fmla="*/ 2147483647 h 116"/>
                <a:gd name="T42" fmla="*/ 2147483647 w 91"/>
                <a:gd name="T43" fmla="*/ 2147483647 h 116"/>
                <a:gd name="T44" fmla="*/ 2147483647 w 91"/>
                <a:gd name="T45" fmla="*/ 2147483647 h 116"/>
                <a:gd name="T46" fmla="*/ 2147483647 w 91"/>
                <a:gd name="T47" fmla="*/ 2147483647 h 116"/>
                <a:gd name="T48" fmla="*/ 2147483647 w 91"/>
                <a:gd name="T49" fmla="*/ 2147483647 h 116"/>
                <a:gd name="T50" fmla="*/ 2147483647 w 91"/>
                <a:gd name="T51" fmla="*/ 2147483647 h 11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91"/>
                <a:gd name="T79" fmla="*/ 0 h 116"/>
                <a:gd name="T80" fmla="*/ 91 w 91"/>
                <a:gd name="T81" fmla="*/ 116 h 11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91" h="116">
                  <a:moveTo>
                    <a:pt x="90" y="105"/>
                  </a:moveTo>
                  <a:lnTo>
                    <a:pt x="90" y="90"/>
                  </a:lnTo>
                  <a:lnTo>
                    <a:pt x="74" y="74"/>
                  </a:lnTo>
                  <a:lnTo>
                    <a:pt x="74" y="65"/>
                  </a:lnTo>
                  <a:lnTo>
                    <a:pt x="43" y="40"/>
                  </a:lnTo>
                  <a:lnTo>
                    <a:pt x="58" y="34"/>
                  </a:lnTo>
                  <a:lnTo>
                    <a:pt x="49" y="25"/>
                  </a:lnTo>
                  <a:lnTo>
                    <a:pt x="33" y="16"/>
                  </a:lnTo>
                  <a:lnTo>
                    <a:pt x="24" y="0"/>
                  </a:lnTo>
                  <a:lnTo>
                    <a:pt x="18" y="0"/>
                  </a:lnTo>
                  <a:lnTo>
                    <a:pt x="18" y="16"/>
                  </a:lnTo>
                  <a:lnTo>
                    <a:pt x="9" y="16"/>
                  </a:lnTo>
                  <a:lnTo>
                    <a:pt x="9" y="9"/>
                  </a:lnTo>
                  <a:lnTo>
                    <a:pt x="0" y="25"/>
                  </a:lnTo>
                  <a:lnTo>
                    <a:pt x="0" y="34"/>
                  </a:lnTo>
                  <a:lnTo>
                    <a:pt x="9" y="40"/>
                  </a:lnTo>
                  <a:lnTo>
                    <a:pt x="9" y="65"/>
                  </a:lnTo>
                  <a:lnTo>
                    <a:pt x="24" y="57"/>
                  </a:lnTo>
                  <a:lnTo>
                    <a:pt x="43" y="50"/>
                  </a:lnTo>
                  <a:lnTo>
                    <a:pt x="49" y="65"/>
                  </a:lnTo>
                  <a:lnTo>
                    <a:pt x="58" y="81"/>
                  </a:lnTo>
                  <a:lnTo>
                    <a:pt x="65" y="90"/>
                  </a:lnTo>
                  <a:lnTo>
                    <a:pt x="65" y="105"/>
                  </a:lnTo>
                  <a:lnTo>
                    <a:pt x="74" y="115"/>
                  </a:lnTo>
                  <a:lnTo>
                    <a:pt x="74" y="105"/>
                  </a:lnTo>
                  <a:lnTo>
                    <a:pt x="90" y="105"/>
                  </a:lnTo>
                </a:path>
              </a:pathLst>
            </a:custGeom>
            <a:grpFill/>
            <a:ln w="2540" cap="rnd">
              <a:solidFill>
                <a:srgbClr val="FFFFFF"/>
              </a:solidFill>
              <a:round/>
              <a:headEnd/>
              <a:tailEnd/>
            </a:ln>
          </p:spPr>
          <p:txBody>
            <a:bodyPr/>
            <a:lstStyle/>
            <a:p>
              <a:endParaRPr lang="de-CH"/>
            </a:p>
          </p:txBody>
        </p:sp>
        <p:sp>
          <p:nvSpPr>
            <p:cNvPr id="110" name="Freeform 114"/>
            <p:cNvSpPr>
              <a:spLocks/>
            </p:cNvSpPr>
            <p:nvPr/>
          </p:nvSpPr>
          <p:spPr bwMode="gray">
            <a:xfrm>
              <a:off x="6754813" y="3752850"/>
              <a:ext cx="169862" cy="342900"/>
            </a:xfrm>
            <a:custGeom>
              <a:avLst/>
              <a:gdLst>
                <a:gd name="T0" fmla="*/ 0 w 92"/>
                <a:gd name="T1" fmla="*/ 2147483647 h 186"/>
                <a:gd name="T2" fmla="*/ 0 w 92"/>
                <a:gd name="T3" fmla="*/ 0 h 186"/>
                <a:gd name="T4" fmla="*/ 2147483647 w 92"/>
                <a:gd name="T5" fmla="*/ 2147483647 h 186"/>
                <a:gd name="T6" fmla="*/ 2147483647 w 92"/>
                <a:gd name="T7" fmla="*/ 0 h 186"/>
                <a:gd name="T8" fmla="*/ 2147483647 w 92"/>
                <a:gd name="T9" fmla="*/ 0 h 186"/>
                <a:gd name="T10" fmla="*/ 2147483647 w 92"/>
                <a:gd name="T11" fmla="*/ 2147483647 h 186"/>
                <a:gd name="T12" fmla="*/ 2147483647 w 92"/>
                <a:gd name="T13" fmla="*/ 2147483647 h 186"/>
                <a:gd name="T14" fmla="*/ 2147483647 w 92"/>
                <a:gd name="T15" fmla="*/ 2147483647 h 186"/>
                <a:gd name="T16" fmla="*/ 2147483647 w 92"/>
                <a:gd name="T17" fmla="*/ 2147483647 h 186"/>
                <a:gd name="T18" fmla="*/ 2147483647 w 92"/>
                <a:gd name="T19" fmla="*/ 2147483647 h 186"/>
                <a:gd name="T20" fmla="*/ 2147483647 w 92"/>
                <a:gd name="T21" fmla="*/ 2147483647 h 186"/>
                <a:gd name="T22" fmla="*/ 2147483647 w 92"/>
                <a:gd name="T23" fmla="*/ 2147483647 h 186"/>
                <a:gd name="T24" fmla="*/ 2147483647 w 92"/>
                <a:gd name="T25" fmla="*/ 2147483647 h 186"/>
                <a:gd name="T26" fmla="*/ 2147483647 w 92"/>
                <a:gd name="T27" fmla="*/ 2147483647 h 186"/>
                <a:gd name="T28" fmla="*/ 2147483647 w 92"/>
                <a:gd name="T29" fmla="*/ 2147483647 h 186"/>
                <a:gd name="T30" fmla="*/ 2147483647 w 92"/>
                <a:gd name="T31" fmla="*/ 2147483647 h 186"/>
                <a:gd name="T32" fmla="*/ 2147483647 w 92"/>
                <a:gd name="T33" fmla="*/ 2147483647 h 186"/>
                <a:gd name="T34" fmla="*/ 2147483647 w 92"/>
                <a:gd name="T35" fmla="*/ 2147483647 h 186"/>
                <a:gd name="T36" fmla="*/ 2147483647 w 92"/>
                <a:gd name="T37" fmla="*/ 2147483647 h 186"/>
                <a:gd name="T38" fmla="*/ 2147483647 w 92"/>
                <a:gd name="T39" fmla="*/ 2147483647 h 186"/>
                <a:gd name="T40" fmla="*/ 2147483647 w 92"/>
                <a:gd name="T41" fmla="*/ 2147483647 h 186"/>
                <a:gd name="T42" fmla="*/ 2147483647 w 92"/>
                <a:gd name="T43" fmla="*/ 2147483647 h 186"/>
                <a:gd name="T44" fmla="*/ 2147483647 w 92"/>
                <a:gd name="T45" fmla="*/ 2147483647 h 186"/>
                <a:gd name="T46" fmla="*/ 2147483647 w 92"/>
                <a:gd name="T47" fmla="*/ 2147483647 h 186"/>
                <a:gd name="T48" fmla="*/ 2147483647 w 92"/>
                <a:gd name="T49" fmla="*/ 2147483647 h 186"/>
                <a:gd name="T50" fmla="*/ 2147483647 w 92"/>
                <a:gd name="T51" fmla="*/ 2147483647 h 186"/>
                <a:gd name="T52" fmla="*/ 2147483647 w 92"/>
                <a:gd name="T53" fmla="*/ 2147483647 h 186"/>
                <a:gd name="T54" fmla="*/ 2147483647 w 92"/>
                <a:gd name="T55" fmla="*/ 2147483647 h 186"/>
                <a:gd name="T56" fmla="*/ 2147483647 w 92"/>
                <a:gd name="T57" fmla="*/ 2147483647 h 186"/>
                <a:gd name="T58" fmla="*/ 2147483647 w 92"/>
                <a:gd name="T59" fmla="*/ 2147483647 h 186"/>
                <a:gd name="T60" fmla="*/ 0 w 92"/>
                <a:gd name="T61" fmla="*/ 2147483647 h 18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92"/>
                <a:gd name="T94" fmla="*/ 0 h 186"/>
                <a:gd name="T95" fmla="*/ 92 w 92"/>
                <a:gd name="T96" fmla="*/ 186 h 18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92" h="186">
                  <a:moveTo>
                    <a:pt x="0" y="7"/>
                  </a:moveTo>
                  <a:lnTo>
                    <a:pt x="0" y="0"/>
                  </a:lnTo>
                  <a:lnTo>
                    <a:pt x="9" y="7"/>
                  </a:lnTo>
                  <a:lnTo>
                    <a:pt x="41" y="0"/>
                  </a:lnTo>
                  <a:lnTo>
                    <a:pt x="59" y="0"/>
                  </a:lnTo>
                  <a:lnTo>
                    <a:pt x="59" y="16"/>
                  </a:lnTo>
                  <a:lnTo>
                    <a:pt x="74" y="16"/>
                  </a:lnTo>
                  <a:lnTo>
                    <a:pt x="59" y="23"/>
                  </a:lnTo>
                  <a:lnTo>
                    <a:pt x="50" y="41"/>
                  </a:lnTo>
                  <a:lnTo>
                    <a:pt x="41" y="47"/>
                  </a:lnTo>
                  <a:lnTo>
                    <a:pt x="82" y="104"/>
                  </a:lnTo>
                  <a:lnTo>
                    <a:pt x="91" y="122"/>
                  </a:lnTo>
                  <a:lnTo>
                    <a:pt x="82" y="154"/>
                  </a:lnTo>
                  <a:lnTo>
                    <a:pt x="66" y="162"/>
                  </a:lnTo>
                  <a:lnTo>
                    <a:pt x="59" y="162"/>
                  </a:lnTo>
                  <a:lnTo>
                    <a:pt x="50" y="178"/>
                  </a:lnTo>
                  <a:lnTo>
                    <a:pt x="34" y="185"/>
                  </a:lnTo>
                  <a:lnTo>
                    <a:pt x="34" y="169"/>
                  </a:lnTo>
                  <a:lnTo>
                    <a:pt x="25" y="162"/>
                  </a:lnTo>
                  <a:lnTo>
                    <a:pt x="41" y="154"/>
                  </a:lnTo>
                  <a:lnTo>
                    <a:pt x="50" y="144"/>
                  </a:lnTo>
                  <a:lnTo>
                    <a:pt x="66" y="137"/>
                  </a:lnTo>
                  <a:lnTo>
                    <a:pt x="66" y="112"/>
                  </a:lnTo>
                  <a:lnTo>
                    <a:pt x="66" y="97"/>
                  </a:lnTo>
                  <a:lnTo>
                    <a:pt x="50" y="81"/>
                  </a:lnTo>
                  <a:lnTo>
                    <a:pt x="50" y="72"/>
                  </a:lnTo>
                  <a:lnTo>
                    <a:pt x="19" y="47"/>
                  </a:lnTo>
                  <a:lnTo>
                    <a:pt x="34" y="41"/>
                  </a:lnTo>
                  <a:lnTo>
                    <a:pt x="25" y="32"/>
                  </a:lnTo>
                  <a:lnTo>
                    <a:pt x="9" y="23"/>
                  </a:lnTo>
                  <a:lnTo>
                    <a:pt x="0" y="7"/>
                  </a:lnTo>
                </a:path>
              </a:pathLst>
            </a:custGeom>
            <a:grpFill/>
            <a:ln w="2540" cap="rnd">
              <a:solidFill>
                <a:srgbClr val="FFFFFF"/>
              </a:solidFill>
              <a:round/>
              <a:headEnd/>
              <a:tailEnd/>
            </a:ln>
          </p:spPr>
          <p:txBody>
            <a:bodyPr/>
            <a:lstStyle/>
            <a:p>
              <a:endParaRPr lang="de-CH"/>
            </a:p>
          </p:txBody>
        </p:sp>
        <p:sp>
          <p:nvSpPr>
            <p:cNvPr id="111" name="Freeform 115"/>
            <p:cNvSpPr>
              <a:spLocks/>
            </p:cNvSpPr>
            <p:nvPr/>
          </p:nvSpPr>
          <p:spPr bwMode="gray">
            <a:xfrm>
              <a:off x="6754813" y="3959225"/>
              <a:ext cx="122237" cy="93663"/>
            </a:xfrm>
            <a:custGeom>
              <a:avLst/>
              <a:gdLst>
                <a:gd name="T0" fmla="*/ 2147483647 w 67"/>
                <a:gd name="T1" fmla="*/ 2147483647 h 51"/>
                <a:gd name="T2" fmla="*/ 2147483647 w 67"/>
                <a:gd name="T3" fmla="*/ 2147483647 h 51"/>
                <a:gd name="T4" fmla="*/ 2147483647 w 67"/>
                <a:gd name="T5" fmla="*/ 2147483647 h 51"/>
                <a:gd name="T6" fmla="*/ 2147483647 w 67"/>
                <a:gd name="T7" fmla="*/ 2147483647 h 51"/>
                <a:gd name="T8" fmla="*/ 2147483647 w 67"/>
                <a:gd name="T9" fmla="*/ 0 h 51"/>
                <a:gd name="T10" fmla="*/ 2147483647 w 67"/>
                <a:gd name="T11" fmla="*/ 0 h 51"/>
                <a:gd name="T12" fmla="*/ 2147483647 w 67"/>
                <a:gd name="T13" fmla="*/ 2147483647 h 51"/>
                <a:gd name="T14" fmla="*/ 2147483647 w 67"/>
                <a:gd name="T15" fmla="*/ 0 h 51"/>
                <a:gd name="T16" fmla="*/ 2147483647 w 67"/>
                <a:gd name="T17" fmla="*/ 0 h 51"/>
                <a:gd name="T18" fmla="*/ 0 w 67"/>
                <a:gd name="T19" fmla="*/ 2147483647 h 51"/>
                <a:gd name="T20" fmla="*/ 2147483647 w 67"/>
                <a:gd name="T21" fmla="*/ 2147483647 h 51"/>
                <a:gd name="T22" fmla="*/ 2147483647 w 67"/>
                <a:gd name="T23" fmla="*/ 2147483647 h 51"/>
                <a:gd name="T24" fmla="*/ 2147483647 w 67"/>
                <a:gd name="T25" fmla="*/ 2147483647 h 51"/>
                <a:gd name="T26" fmla="*/ 2147483647 w 67"/>
                <a:gd name="T27" fmla="*/ 2147483647 h 5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67"/>
                <a:gd name="T43" fmla="*/ 0 h 51"/>
                <a:gd name="T44" fmla="*/ 67 w 67"/>
                <a:gd name="T45" fmla="*/ 51 h 51"/>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67" h="51">
                  <a:moveTo>
                    <a:pt x="25" y="50"/>
                  </a:moveTo>
                  <a:lnTo>
                    <a:pt x="41" y="42"/>
                  </a:lnTo>
                  <a:lnTo>
                    <a:pt x="50" y="32"/>
                  </a:lnTo>
                  <a:lnTo>
                    <a:pt x="66" y="25"/>
                  </a:lnTo>
                  <a:lnTo>
                    <a:pt x="66" y="0"/>
                  </a:lnTo>
                  <a:lnTo>
                    <a:pt x="50" y="0"/>
                  </a:lnTo>
                  <a:lnTo>
                    <a:pt x="50" y="10"/>
                  </a:lnTo>
                  <a:lnTo>
                    <a:pt x="41" y="0"/>
                  </a:lnTo>
                  <a:lnTo>
                    <a:pt x="9" y="0"/>
                  </a:lnTo>
                  <a:lnTo>
                    <a:pt x="0" y="17"/>
                  </a:lnTo>
                  <a:lnTo>
                    <a:pt x="9" y="32"/>
                  </a:lnTo>
                  <a:lnTo>
                    <a:pt x="9" y="42"/>
                  </a:lnTo>
                  <a:lnTo>
                    <a:pt x="9" y="50"/>
                  </a:lnTo>
                  <a:lnTo>
                    <a:pt x="25" y="50"/>
                  </a:lnTo>
                </a:path>
              </a:pathLst>
            </a:custGeom>
            <a:grpFill/>
            <a:ln w="2540" cap="rnd">
              <a:solidFill>
                <a:srgbClr val="FFFFFF"/>
              </a:solidFill>
              <a:round/>
              <a:headEnd/>
              <a:tailEnd/>
            </a:ln>
          </p:spPr>
          <p:txBody>
            <a:bodyPr/>
            <a:lstStyle/>
            <a:p>
              <a:endParaRPr lang="de-CH"/>
            </a:p>
          </p:txBody>
        </p:sp>
        <p:sp>
          <p:nvSpPr>
            <p:cNvPr id="112" name="Freeform 116"/>
            <p:cNvSpPr>
              <a:spLocks/>
            </p:cNvSpPr>
            <p:nvPr/>
          </p:nvSpPr>
          <p:spPr bwMode="gray">
            <a:xfrm>
              <a:off x="6711950" y="4138613"/>
              <a:ext cx="90488" cy="136525"/>
            </a:xfrm>
            <a:custGeom>
              <a:avLst/>
              <a:gdLst>
                <a:gd name="T0" fmla="*/ 2147483647 w 50"/>
                <a:gd name="T1" fmla="*/ 2147483647 h 75"/>
                <a:gd name="T2" fmla="*/ 2147483647 w 50"/>
                <a:gd name="T3" fmla="*/ 2147483647 h 75"/>
                <a:gd name="T4" fmla="*/ 2147483647 w 50"/>
                <a:gd name="T5" fmla="*/ 2147483647 h 75"/>
                <a:gd name="T6" fmla="*/ 0 w 50"/>
                <a:gd name="T7" fmla="*/ 0 h 75"/>
                <a:gd name="T8" fmla="*/ 0 w 50"/>
                <a:gd name="T9" fmla="*/ 2147483647 h 75"/>
                <a:gd name="T10" fmla="*/ 0 w 50"/>
                <a:gd name="T11" fmla="*/ 2147483647 h 75"/>
                <a:gd name="T12" fmla="*/ 2147483647 w 50"/>
                <a:gd name="T13" fmla="*/ 2147483647 h 75"/>
                <a:gd name="T14" fmla="*/ 2147483647 w 50"/>
                <a:gd name="T15" fmla="*/ 2147483647 h 75"/>
                <a:gd name="T16" fmla="*/ 2147483647 w 50"/>
                <a:gd name="T17" fmla="*/ 2147483647 h 75"/>
                <a:gd name="T18" fmla="*/ 2147483647 w 50"/>
                <a:gd name="T19" fmla="*/ 2147483647 h 75"/>
                <a:gd name="T20" fmla="*/ 2147483647 w 50"/>
                <a:gd name="T21" fmla="*/ 2147483647 h 75"/>
                <a:gd name="T22" fmla="*/ 2147483647 w 50"/>
                <a:gd name="T23" fmla="*/ 2147483647 h 7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50"/>
                <a:gd name="T37" fmla="*/ 0 h 75"/>
                <a:gd name="T38" fmla="*/ 50 w 50"/>
                <a:gd name="T39" fmla="*/ 75 h 7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50" h="75">
                  <a:moveTo>
                    <a:pt x="24" y="9"/>
                  </a:moveTo>
                  <a:lnTo>
                    <a:pt x="18" y="18"/>
                  </a:lnTo>
                  <a:lnTo>
                    <a:pt x="9" y="9"/>
                  </a:lnTo>
                  <a:lnTo>
                    <a:pt x="0" y="0"/>
                  </a:lnTo>
                  <a:lnTo>
                    <a:pt x="0" y="9"/>
                  </a:lnTo>
                  <a:lnTo>
                    <a:pt x="0" y="34"/>
                  </a:lnTo>
                  <a:lnTo>
                    <a:pt x="18" y="50"/>
                  </a:lnTo>
                  <a:lnTo>
                    <a:pt x="43" y="74"/>
                  </a:lnTo>
                  <a:lnTo>
                    <a:pt x="49" y="74"/>
                  </a:lnTo>
                  <a:lnTo>
                    <a:pt x="43" y="50"/>
                  </a:lnTo>
                  <a:lnTo>
                    <a:pt x="43" y="25"/>
                  </a:lnTo>
                  <a:lnTo>
                    <a:pt x="24" y="9"/>
                  </a:lnTo>
                </a:path>
              </a:pathLst>
            </a:custGeom>
            <a:grpFill/>
            <a:ln w="2540" cap="rnd">
              <a:solidFill>
                <a:srgbClr val="FFFFFF"/>
              </a:solidFill>
              <a:round/>
              <a:headEnd/>
              <a:tailEnd/>
            </a:ln>
          </p:spPr>
          <p:txBody>
            <a:bodyPr/>
            <a:lstStyle/>
            <a:p>
              <a:endParaRPr lang="de-CH"/>
            </a:p>
          </p:txBody>
        </p:sp>
        <p:sp>
          <p:nvSpPr>
            <p:cNvPr id="113" name="Freeform 117"/>
            <p:cNvSpPr>
              <a:spLocks/>
            </p:cNvSpPr>
            <p:nvPr/>
          </p:nvSpPr>
          <p:spPr bwMode="gray">
            <a:xfrm>
              <a:off x="6923088" y="4138613"/>
              <a:ext cx="242887" cy="136525"/>
            </a:xfrm>
            <a:custGeom>
              <a:avLst/>
              <a:gdLst>
                <a:gd name="T0" fmla="*/ 2147483647 w 131"/>
                <a:gd name="T1" fmla="*/ 2147483647 h 75"/>
                <a:gd name="T2" fmla="*/ 2147483647 w 131"/>
                <a:gd name="T3" fmla="*/ 2147483647 h 75"/>
                <a:gd name="T4" fmla="*/ 2147483647 w 131"/>
                <a:gd name="T5" fmla="*/ 2147483647 h 75"/>
                <a:gd name="T6" fmla="*/ 2147483647 w 131"/>
                <a:gd name="T7" fmla="*/ 2147483647 h 75"/>
                <a:gd name="T8" fmla="*/ 2147483647 w 131"/>
                <a:gd name="T9" fmla="*/ 2147483647 h 75"/>
                <a:gd name="T10" fmla="*/ 2147483647 w 131"/>
                <a:gd name="T11" fmla="*/ 2147483647 h 75"/>
                <a:gd name="T12" fmla="*/ 2147483647 w 131"/>
                <a:gd name="T13" fmla="*/ 2147483647 h 75"/>
                <a:gd name="T14" fmla="*/ 2147483647 w 131"/>
                <a:gd name="T15" fmla="*/ 2147483647 h 75"/>
                <a:gd name="T16" fmla="*/ 0 w 131"/>
                <a:gd name="T17" fmla="*/ 2147483647 h 75"/>
                <a:gd name="T18" fmla="*/ 2147483647 w 131"/>
                <a:gd name="T19" fmla="*/ 2147483647 h 75"/>
                <a:gd name="T20" fmla="*/ 2147483647 w 131"/>
                <a:gd name="T21" fmla="*/ 2147483647 h 75"/>
                <a:gd name="T22" fmla="*/ 2147483647 w 131"/>
                <a:gd name="T23" fmla="*/ 2147483647 h 75"/>
                <a:gd name="T24" fmla="*/ 2147483647 w 131"/>
                <a:gd name="T25" fmla="*/ 2147483647 h 75"/>
                <a:gd name="T26" fmla="*/ 2147483647 w 131"/>
                <a:gd name="T27" fmla="*/ 2147483647 h 75"/>
                <a:gd name="T28" fmla="*/ 2147483647 w 131"/>
                <a:gd name="T29" fmla="*/ 2147483647 h 75"/>
                <a:gd name="T30" fmla="*/ 2147483647 w 131"/>
                <a:gd name="T31" fmla="*/ 2147483647 h 75"/>
                <a:gd name="T32" fmla="*/ 2147483647 w 131"/>
                <a:gd name="T33" fmla="*/ 2147483647 h 75"/>
                <a:gd name="T34" fmla="*/ 2147483647 w 131"/>
                <a:gd name="T35" fmla="*/ 2147483647 h 75"/>
                <a:gd name="T36" fmla="*/ 2147483647 w 131"/>
                <a:gd name="T37" fmla="*/ 2147483647 h 75"/>
                <a:gd name="T38" fmla="*/ 2147483647 w 131"/>
                <a:gd name="T39" fmla="*/ 2147483647 h 75"/>
                <a:gd name="T40" fmla="*/ 2147483647 w 131"/>
                <a:gd name="T41" fmla="*/ 2147483647 h 75"/>
                <a:gd name="T42" fmla="*/ 2147483647 w 131"/>
                <a:gd name="T43" fmla="*/ 0 h 75"/>
                <a:gd name="T44" fmla="*/ 2147483647 w 131"/>
                <a:gd name="T45" fmla="*/ 2147483647 h 75"/>
                <a:gd name="T46" fmla="*/ 2147483647 w 131"/>
                <a:gd name="T47" fmla="*/ 2147483647 h 75"/>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31"/>
                <a:gd name="T73" fmla="*/ 0 h 75"/>
                <a:gd name="T74" fmla="*/ 131 w 131"/>
                <a:gd name="T75" fmla="*/ 75 h 75"/>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31" h="75">
                  <a:moveTo>
                    <a:pt x="71" y="25"/>
                  </a:moveTo>
                  <a:lnTo>
                    <a:pt x="80" y="25"/>
                  </a:lnTo>
                  <a:lnTo>
                    <a:pt x="71" y="34"/>
                  </a:lnTo>
                  <a:lnTo>
                    <a:pt x="65" y="34"/>
                  </a:lnTo>
                  <a:lnTo>
                    <a:pt x="56" y="34"/>
                  </a:lnTo>
                  <a:lnTo>
                    <a:pt x="40" y="50"/>
                  </a:lnTo>
                  <a:lnTo>
                    <a:pt x="25" y="50"/>
                  </a:lnTo>
                  <a:lnTo>
                    <a:pt x="25" y="65"/>
                  </a:lnTo>
                  <a:lnTo>
                    <a:pt x="0" y="65"/>
                  </a:lnTo>
                  <a:lnTo>
                    <a:pt x="15" y="74"/>
                  </a:lnTo>
                  <a:lnTo>
                    <a:pt x="31" y="74"/>
                  </a:lnTo>
                  <a:lnTo>
                    <a:pt x="40" y="65"/>
                  </a:lnTo>
                  <a:lnTo>
                    <a:pt x="56" y="74"/>
                  </a:lnTo>
                  <a:lnTo>
                    <a:pt x="65" y="65"/>
                  </a:lnTo>
                  <a:lnTo>
                    <a:pt x="89" y="34"/>
                  </a:lnTo>
                  <a:lnTo>
                    <a:pt x="112" y="34"/>
                  </a:lnTo>
                  <a:lnTo>
                    <a:pt x="120" y="34"/>
                  </a:lnTo>
                  <a:lnTo>
                    <a:pt x="112" y="25"/>
                  </a:lnTo>
                  <a:lnTo>
                    <a:pt x="130" y="25"/>
                  </a:lnTo>
                  <a:lnTo>
                    <a:pt x="105" y="18"/>
                  </a:lnTo>
                  <a:lnTo>
                    <a:pt x="105" y="9"/>
                  </a:lnTo>
                  <a:lnTo>
                    <a:pt x="96" y="0"/>
                  </a:lnTo>
                  <a:lnTo>
                    <a:pt x="80" y="18"/>
                  </a:lnTo>
                  <a:lnTo>
                    <a:pt x="71" y="25"/>
                  </a:lnTo>
                </a:path>
              </a:pathLst>
            </a:custGeom>
            <a:grpFill/>
            <a:ln w="2540" cap="rnd">
              <a:solidFill>
                <a:srgbClr val="FFFFFF"/>
              </a:solidFill>
              <a:round/>
              <a:headEnd/>
              <a:tailEnd/>
            </a:ln>
          </p:spPr>
          <p:txBody>
            <a:bodyPr/>
            <a:lstStyle/>
            <a:p>
              <a:endParaRPr lang="de-CH"/>
            </a:p>
          </p:txBody>
        </p:sp>
        <p:sp>
          <p:nvSpPr>
            <p:cNvPr id="114" name="Freeform 118"/>
            <p:cNvSpPr>
              <a:spLocks/>
            </p:cNvSpPr>
            <p:nvPr/>
          </p:nvSpPr>
          <p:spPr bwMode="gray">
            <a:xfrm>
              <a:off x="7026275" y="4183063"/>
              <a:ext cx="47625" cy="33337"/>
            </a:xfrm>
            <a:custGeom>
              <a:avLst/>
              <a:gdLst>
                <a:gd name="T0" fmla="*/ 0 w 25"/>
                <a:gd name="T1" fmla="*/ 2147483647 h 17"/>
                <a:gd name="T2" fmla="*/ 2147483647 w 25"/>
                <a:gd name="T3" fmla="*/ 2147483647 h 17"/>
                <a:gd name="T4" fmla="*/ 2147483647 w 25"/>
                <a:gd name="T5" fmla="*/ 2147483647 h 17"/>
                <a:gd name="T6" fmla="*/ 2147483647 w 25"/>
                <a:gd name="T7" fmla="*/ 0 h 17"/>
                <a:gd name="T8" fmla="*/ 2147483647 w 25"/>
                <a:gd name="T9" fmla="*/ 0 h 17"/>
                <a:gd name="T10" fmla="*/ 0 w 25"/>
                <a:gd name="T11" fmla="*/ 2147483647 h 17"/>
                <a:gd name="T12" fmla="*/ 0 60000 65536"/>
                <a:gd name="T13" fmla="*/ 0 60000 65536"/>
                <a:gd name="T14" fmla="*/ 0 60000 65536"/>
                <a:gd name="T15" fmla="*/ 0 60000 65536"/>
                <a:gd name="T16" fmla="*/ 0 60000 65536"/>
                <a:gd name="T17" fmla="*/ 0 60000 65536"/>
                <a:gd name="T18" fmla="*/ 0 w 25"/>
                <a:gd name="T19" fmla="*/ 0 h 17"/>
                <a:gd name="T20" fmla="*/ 25 w 25"/>
                <a:gd name="T21" fmla="*/ 17 h 17"/>
              </a:gdLst>
              <a:ahLst/>
              <a:cxnLst>
                <a:cxn ang="T12">
                  <a:pos x="T0" y="T1"/>
                </a:cxn>
                <a:cxn ang="T13">
                  <a:pos x="T2" y="T3"/>
                </a:cxn>
                <a:cxn ang="T14">
                  <a:pos x="T4" y="T5"/>
                </a:cxn>
                <a:cxn ang="T15">
                  <a:pos x="T6" y="T7"/>
                </a:cxn>
                <a:cxn ang="T16">
                  <a:pos x="T8" y="T9"/>
                </a:cxn>
                <a:cxn ang="T17">
                  <a:pos x="T10" y="T11"/>
                </a:cxn>
              </a:cxnLst>
              <a:rect l="T18" t="T19" r="T20" b="T21"/>
              <a:pathLst>
                <a:path w="25" h="17">
                  <a:moveTo>
                    <a:pt x="0" y="16"/>
                  </a:moveTo>
                  <a:lnTo>
                    <a:pt x="9" y="16"/>
                  </a:lnTo>
                  <a:lnTo>
                    <a:pt x="15" y="16"/>
                  </a:lnTo>
                  <a:lnTo>
                    <a:pt x="24" y="0"/>
                  </a:lnTo>
                  <a:lnTo>
                    <a:pt x="15" y="0"/>
                  </a:lnTo>
                  <a:lnTo>
                    <a:pt x="0" y="16"/>
                  </a:lnTo>
                </a:path>
              </a:pathLst>
            </a:custGeom>
            <a:grpFill/>
            <a:ln w="2540" cap="rnd">
              <a:solidFill>
                <a:srgbClr val="FFFFFF"/>
              </a:solidFill>
              <a:round/>
              <a:headEnd/>
              <a:tailEnd/>
            </a:ln>
          </p:spPr>
          <p:txBody>
            <a:bodyPr/>
            <a:lstStyle/>
            <a:p>
              <a:endParaRPr lang="de-CH"/>
            </a:p>
          </p:txBody>
        </p:sp>
        <p:sp>
          <p:nvSpPr>
            <p:cNvPr id="115" name="Freeform 119"/>
            <p:cNvSpPr>
              <a:spLocks/>
            </p:cNvSpPr>
            <p:nvPr/>
          </p:nvSpPr>
          <p:spPr bwMode="gray">
            <a:xfrm>
              <a:off x="6905625" y="4200525"/>
              <a:ext cx="241300" cy="195263"/>
            </a:xfrm>
            <a:custGeom>
              <a:avLst/>
              <a:gdLst>
                <a:gd name="T0" fmla="*/ 2147483647 w 130"/>
                <a:gd name="T1" fmla="*/ 2147483647 h 106"/>
                <a:gd name="T2" fmla="*/ 2147483647 w 130"/>
                <a:gd name="T3" fmla="*/ 2147483647 h 106"/>
                <a:gd name="T4" fmla="*/ 2147483647 w 130"/>
                <a:gd name="T5" fmla="*/ 2147483647 h 106"/>
                <a:gd name="T6" fmla="*/ 2147483647 w 130"/>
                <a:gd name="T7" fmla="*/ 2147483647 h 106"/>
                <a:gd name="T8" fmla="*/ 2147483647 w 130"/>
                <a:gd name="T9" fmla="*/ 2147483647 h 106"/>
                <a:gd name="T10" fmla="*/ 2147483647 w 130"/>
                <a:gd name="T11" fmla="*/ 2147483647 h 106"/>
                <a:gd name="T12" fmla="*/ 2147483647 w 130"/>
                <a:gd name="T13" fmla="*/ 0 h 106"/>
                <a:gd name="T14" fmla="*/ 2147483647 w 130"/>
                <a:gd name="T15" fmla="*/ 0 h 106"/>
                <a:gd name="T16" fmla="*/ 2147483647 w 130"/>
                <a:gd name="T17" fmla="*/ 2147483647 h 106"/>
                <a:gd name="T18" fmla="*/ 2147483647 w 130"/>
                <a:gd name="T19" fmla="*/ 2147483647 h 106"/>
                <a:gd name="T20" fmla="*/ 2147483647 w 130"/>
                <a:gd name="T21" fmla="*/ 2147483647 h 106"/>
                <a:gd name="T22" fmla="*/ 2147483647 w 130"/>
                <a:gd name="T23" fmla="*/ 2147483647 h 106"/>
                <a:gd name="T24" fmla="*/ 2147483647 w 130"/>
                <a:gd name="T25" fmla="*/ 2147483647 h 106"/>
                <a:gd name="T26" fmla="*/ 2147483647 w 130"/>
                <a:gd name="T27" fmla="*/ 2147483647 h 106"/>
                <a:gd name="T28" fmla="*/ 2147483647 w 130"/>
                <a:gd name="T29" fmla="*/ 2147483647 h 106"/>
                <a:gd name="T30" fmla="*/ 2147483647 w 130"/>
                <a:gd name="T31" fmla="*/ 2147483647 h 106"/>
                <a:gd name="T32" fmla="*/ 2147483647 w 130"/>
                <a:gd name="T33" fmla="*/ 2147483647 h 106"/>
                <a:gd name="T34" fmla="*/ 2147483647 w 130"/>
                <a:gd name="T35" fmla="*/ 2147483647 h 106"/>
                <a:gd name="T36" fmla="*/ 2147483647 w 130"/>
                <a:gd name="T37" fmla="*/ 2147483647 h 106"/>
                <a:gd name="T38" fmla="*/ 2147483647 w 130"/>
                <a:gd name="T39" fmla="*/ 2147483647 h 106"/>
                <a:gd name="T40" fmla="*/ 2147483647 w 130"/>
                <a:gd name="T41" fmla="*/ 2147483647 h 106"/>
                <a:gd name="T42" fmla="*/ 2147483647 w 130"/>
                <a:gd name="T43" fmla="*/ 2147483647 h 106"/>
                <a:gd name="T44" fmla="*/ 2147483647 w 130"/>
                <a:gd name="T45" fmla="*/ 2147483647 h 106"/>
                <a:gd name="T46" fmla="*/ 2147483647 w 130"/>
                <a:gd name="T47" fmla="*/ 2147483647 h 106"/>
                <a:gd name="T48" fmla="*/ 2147483647 w 130"/>
                <a:gd name="T49" fmla="*/ 2147483647 h 106"/>
                <a:gd name="T50" fmla="*/ 0 w 130"/>
                <a:gd name="T51" fmla="*/ 2147483647 h 106"/>
                <a:gd name="T52" fmla="*/ 2147483647 w 130"/>
                <a:gd name="T53" fmla="*/ 2147483647 h 10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130"/>
                <a:gd name="T82" fmla="*/ 0 h 106"/>
                <a:gd name="T83" fmla="*/ 130 w 130"/>
                <a:gd name="T84" fmla="*/ 106 h 10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130" h="106">
                  <a:moveTo>
                    <a:pt x="9" y="31"/>
                  </a:moveTo>
                  <a:lnTo>
                    <a:pt x="24" y="40"/>
                  </a:lnTo>
                  <a:lnTo>
                    <a:pt x="40" y="40"/>
                  </a:lnTo>
                  <a:lnTo>
                    <a:pt x="49" y="31"/>
                  </a:lnTo>
                  <a:lnTo>
                    <a:pt x="65" y="40"/>
                  </a:lnTo>
                  <a:lnTo>
                    <a:pt x="74" y="31"/>
                  </a:lnTo>
                  <a:lnTo>
                    <a:pt x="98" y="0"/>
                  </a:lnTo>
                  <a:lnTo>
                    <a:pt x="121" y="0"/>
                  </a:lnTo>
                  <a:lnTo>
                    <a:pt x="114" y="16"/>
                  </a:lnTo>
                  <a:lnTo>
                    <a:pt x="121" y="25"/>
                  </a:lnTo>
                  <a:lnTo>
                    <a:pt x="114" y="31"/>
                  </a:lnTo>
                  <a:lnTo>
                    <a:pt x="129" y="40"/>
                  </a:lnTo>
                  <a:lnTo>
                    <a:pt x="121" y="48"/>
                  </a:lnTo>
                  <a:lnTo>
                    <a:pt x="105" y="65"/>
                  </a:lnTo>
                  <a:lnTo>
                    <a:pt x="98" y="81"/>
                  </a:lnTo>
                  <a:lnTo>
                    <a:pt x="105" y="81"/>
                  </a:lnTo>
                  <a:lnTo>
                    <a:pt x="98" y="97"/>
                  </a:lnTo>
                  <a:lnTo>
                    <a:pt x="80" y="105"/>
                  </a:lnTo>
                  <a:lnTo>
                    <a:pt x="74" y="97"/>
                  </a:lnTo>
                  <a:lnTo>
                    <a:pt x="57" y="97"/>
                  </a:lnTo>
                  <a:lnTo>
                    <a:pt x="40" y="97"/>
                  </a:lnTo>
                  <a:lnTo>
                    <a:pt x="40" y="88"/>
                  </a:lnTo>
                  <a:lnTo>
                    <a:pt x="24" y="88"/>
                  </a:lnTo>
                  <a:lnTo>
                    <a:pt x="17" y="72"/>
                  </a:lnTo>
                  <a:lnTo>
                    <a:pt x="9" y="56"/>
                  </a:lnTo>
                  <a:lnTo>
                    <a:pt x="0" y="40"/>
                  </a:lnTo>
                  <a:lnTo>
                    <a:pt x="9" y="31"/>
                  </a:lnTo>
                </a:path>
              </a:pathLst>
            </a:custGeom>
            <a:grpFill/>
            <a:ln w="2540" cap="rnd">
              <a:solidFill>
                <a:srgbClr val="FFFFFF"/>
              </a:solidFill>
              <a:round/>
              <a:headEnd/>
              <a:tailEnd/>
            </a:ln>
          </p:spPr>
          <p:txBody>
            <a:bodyPr/>
            <a:lstStyle/>
            <a:p>
              <a:endParaRPr lang="de-CH"/>
            </a:p>
          </p:txBody>
        </p:sp>
        <p:sp>
          <p:nvSpPr>
            <p:cNvPr id="116" name="Freeform 120"/>
            <p:cNvSpPr>
              <a:spLocks/>
            </p:cNvSpPr>
            <p:nvPr/>
          </p:nvSpPr>
          <p:spPr bwMode="gray">
            <a:xfrm>
              <a:off x="7432675" y="4303713"/>
              <a:ext cx="242888" cy="207962"/>
            </a:xfrm>
            <a:custGeom>
              <a:avLst/>
              <a:gdLst>
                <a:gd name="T0" fmla="*/ 2147483647 w 131"/>
                <a:gd name="T1" fmla="*/ 2147483647 h 113"/>
                <a:gd name="T2" fmla="*/ 2147483647 w 131"/>
                <a:gd name="T3" fmla="*/ 2147483647 h 113"/>
                <a:gd name="T4" fmla="*/ 2147483647 w 131"/>
                <a:gd name="T5" fmla="*/ 2147483647 h 113"/>
                <a:gd name="T6" fmla="*/ 2147483647 w 131"/>
                <a:gd name="T7" fmla="*/ 2147483647 h 113"/>
                <a:gd name="T8" fmla="*/ 2147483647 w 131"/>
                <a:gd name="T9" fmla="*/ 2147483647 h 113"/>
                <a:gd name="T10" fmla="*/ 2147483647 w 131"/>
                <a:gd name="T11" fmla="*/ 2147483647 h 113"/>
                <a:gd name="T12" fmla="*/ 2147483647 w 131"/>
                <a:gd name="T13" fmla="*/ 2147483647 h 113"/>
                <a:gd name="T14" fmla="*/ 2147483647 w 131"/>
                <a:gd name="T15" fmla="*/ 2147483647 h 113"/>
                <a:gd name="T16" fmla="*/ 2147483647 w 131"/>
                <a:gd name="T17" fmla="*/ 2147483647 h 113"/>
                <a:gd name="T18" fmla="*/ 2147483647 w 131"/>
                <a:gd name="T19" fmla="*/ 2147483647 h 113"/>
                <a:gd name="T20" fmla="*/ 2147483647 w 131"/>
                <a:gd name="T21" fmla="*/ 2147483647 h 113"/>
                <a:gd name="T22" fmla="*/ 2147483647 w 131"/>
                <a:gd name="T23" fmla="*/ 2147483647 h 113"/>
                <a:gd name="T24" fmla="*/ 2147483647 w 131"/>
                <a:gd name="T25" fmla="*/ 2147483647 h 113"/>
                <a:gd name="T26" fmla="*/ 2147483647 w 131"/>
                <a:gd name="T27" fmla="*/ 2147483647 h 113"/>
                <a:gd name="T28" fmla="*/ 2147483647 w 131"/>
                <a:gd name="T29" fmla="*/ 2147483647 h 113"/>
                <a:gd name="T30" fmla="*/ 0 w 131"/>
                <a:gd name="T31" fmla="*/ 2147483647 h 113"/>
                <a:gd name="T32" fmla="*/ 2147483647 w 131"/>
                <a:gd name="T33" fmla="*/ 0 h 113"/>
                <a:gd name="T34" fmla="*/ 2147483647 w 131"/>
                <a:gd name="T35" fmla="*/ 0 h 113"/>
                <a:gd name="T36" fmla="*/ 2147483647 w 131"/>
                <a:gd name="T37" fmla="*/ 2147483647 h 113"/>
                <a:gd name="T38" fmla="*/ 2147483647 w 131"/>
                <a:gd name="T39" fmla="*/ 2147483647 h 113"/>
                <a:gd name="T40" fmla="*/ 2147483647 w 131"/>
                <a:gd name="T41" fmla="*/ 2147483647 h 113"/>
                <a:gd name="T42" fmla="*/ 2147483647 w 131"/>
                <a:gd name="T43" fmla="*/ 2147483647 h 113"/>
                <a:gd name="T44" fmla="*/ 2147483647 w 131"/>
                <a:gd name="T45" fmla="*/ 2147483647 h 113"/>
                <a:gd name="T46" fmla="*/ 2147483647 w 131"/>
                <a:gd name="T47" fmla="*/ 2147483647 h 113"/>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31"/>
                <a:gd name="T73" fmla="*/ 0 h 113"/>
                <a:gd name="T74" fmla="*/ 131 w 131"/>
                <a:gd name="T75" fmla="*/ 113 h 113"/>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31" h="113">
                  <a:moveTo>
                    <a:pt x="130" y="32"/>
                  </a:moveTo>
                  <a:lnTo>
                    <a:pt x="130" y="65"/>
                  </a:lnTo>
                  <a:lnTo>
                    <a:pt x="130" y="112"/>
                  </a:lnTo>
                  <a:lnTo>
                    <a:pt x="112" y="97"/>
                  </a:lnTo>
                  <a:lnTo>
                    <a:pt x="88" y="106"/>
                  </a:lnTo>
                  <a:lnTo>
                    <a:pt x="97" y="89"/>
                  </a:lnTo>
                  <a:lnTo>
                    <a:pt x="88" y="72"/>
                  </a:lnTo>
                  <a:lnTo>
                    <a:pt x="31" y="41"/>
                  </a:lnTo>
                  <a:lnTo>
                    <a:pt x="25" y="49"/>
                  </a:lnTo>
                  <a:lnTo>
                    <a:pt x="25" y="41"/>
                  </a:lnTo>
                  <a:lnTo>
                    <a:pt x="16" y="32"/>
                  </a:lnTo>
                  <a:lnTo>
                    <a:pt x="31" y="32"/>
                  </a:lnTo>
                  <a:lnTo>
                    <a:pt x="40" y="25"/>
                  </a:lnTo>
                  <a:lnTo>
                    <a:pt x="16" y="25"/>
                  </a:lnTo>
                  <a:lnTo>
                    <a:pt x="6" y="16"/>
                  </a:lnTo>
                  <a:lnTo>
                    <a:pt x="0" y="16"/>
                  </a:lnTo>
                  <a:lnTo>
                    <a:pt x="16" y="0"/>
                  </a:lnTo>
                  <a:lnTo>
                    <a:pt x="25" y="0"/>
                  </a:lnTo>
                  <a:lnTo>
                    <a:pt x="40" y="9"/>
                  </a:lnTo>
                  <a:lnTo>
                    <a:pt x="40" y="25"/>
                  </a:lnTo>
                  <a:lnTo>
                    <a:pt x="56" y="41"/>
                  </a:lnTo>
                  <a:lnTo>
                    <a:pt x="72" y="25"/>
                  </a:lnTo>
                  <a:lnTo>
                    <a:pt x="88" y="16"/>
                  </a:lnTo>
                  <a:lnTo>
                    <a:pt x="130" y="32"/>
                  </a:lnTo>
                </a:path>
              </a:pathLst>
            </a:custGeom>
            <a:grpFill/>
            <a:ln w="2540" cap="rnd">
              <a:solidFill>
                <a:srgbClr val="FFFFFF"/>
              </a:solidFill>
              <a:round/>
              <a:headEnd/>
              <a:tailEnd/>
            </a:ln>
          </p:spPr>
          <p:txBody>
            <a:bodyPr/>
            <a:lstStyle/>
            <a:p>
              <a:endParaRPr lang="de-CH"/>
            </a:p>
          </p:txBody>
        </p:sp>
        <p:sp>
          <p:nvSpPr>
            <p:cNvPr id="117" name="Freeform 121"/>
            <p:cNvSpPr>
              <a:spLocks/>
            </p:cNvSpPr>
            <p:nvPr/>
          </p:nvSpPr>
          <p:spPr bwMode="gray">
            <a:xfrm>
              <a:off x="7672388" y="4362450"/>
              <a:ext cx="225425" cy="195263"/>
            </a:xfrm>
            <a:custGeom>
              <a:avLst/>
              <a:gdLst>
                <a:gd name="T0" fmla="*/ 0 w 123"/>
                <a:gd name="T1" fmla="*/ 2147483647 h 106"/>
                <a:gd name="T2" fmla="*/ 0 w 123"/>
                <a:gd name="T3" fmla="*/ 2147483647 h 106"/>
                <a:gd name="T4" fmla="*/ 0 w 123"/>
                <a:gd name="T5" fmla="*/ 0 h 106"/>
                <a:gd name="T6" fmla="*/ 2147483647 w 123"/>
                <a:gd name="T7" fmla="*/ 2147483647 h 106"/>
                <a:gd name="T8" fmla="*/ 2147483647 w 123"/>
                <a:gd name="T9" fmla="*/ 2147483647 h 106"/>
                <a:gd name="T10" fmla="*/ 2147483647 w 123"/>
                <a:gd name="T11" fmla="*/ 2147483647 h 106"/>
                <a:gd name="T12" fmla="*/ 2147483647 w 123"/>
                <a:gd name="T13" fmla="*/ 2147483647 h 106"/>
                <a:gd name="T14" fmla="*/ 2147483647 w 123"/>
                <a:gd name="T15" fmla="*/ 2147483647 h 106"/>
                <a:gd name="T16" fmla="*/ 2147483647 w 123"/>
                <a:gd name="T17" fmla="*/ 2147483647 h 106"/>
                <a:gd name="T18" fmla="*/ 2147483647 w 123"/>
                <a:gd name="T19" fmla="*/ 2147483647 h 106"/>
                <a:gd name="T20" fmla="*/ 2147483647 w 123"/>
                <a:gd name="T21" fmla="*/ 2147483647 h 106"/>
                <a:gd name="T22" fmla="*/ 2147483647 w 123"/>
                <a:gd name="T23" fmla="*/ 2147483647 h 106"/>
                <a:gd name="T24" fmla="*/ 2147483647 w 123"/>
                <a:gd name="T25" fmla="*/ 2147483647 h 106"/>
                <a:gd name="T26" fmla="*/ 2147483647 w 123"/>
                <a:gd name="T27" fmla="*/ 2147483647 h 106"/>
                <a:gd name="T28" fmla="*/ 2147483647 w 123"/>
                <a:gd name="T29" fmla="*/ 2147483647 h 106"/>
                <a:gd name="T30" fmla="*/ 2147483647 w 123"/>
                <a:gd name="T31" fmla="*/ 2147483647 h 106"/>
                <a:gd name="T32" fmla="*/ 2147483647 w 123"/>
                <a:gd name="T33" fmla="*/ 2147483647 h 106"/>
                <a:gd name="T34" fmla="*/ 2147483647 w 123"/>
                <a:gd name="T35" fmla="*/ 2147483647 h 106"/>
                <a:gd name="T36" fmla="*/ 2147483647 w 123"/>
                <a:gd name="T37" fmla="*/ 2147483647 h 106"/>
                <a:gd name="T38" fmla="*/ 2147483647 w 123"/>
                <a:gd name="T39" fmla="*/ 2147483647 h 106"/>
                <a:gd name="T40" fmla="*/ 2147483647 w 123"/>
                <a:gd name="T41" fmla="*/ 2147483647 h 106"/>
                <a:gd name="T42" fmla="*/ 2147483647 w 123"/>
                <a:gd name="T43" fmla="*/ 2147483647 h 106"/>
                <a:gd name="T44" fmla="*/ 0 w 123"/>
                <a:gd name="T45" fmla="*/ 2147483647 h 10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23"/>
                <a:gd name="T70" fmla="*/ 0 h 106"/>
                <a:gd name="T71" fmla="*/ 123 w 123"/>
                <a:gd name="T72" fmla="*/ 106 h 10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23" h="106">
                  <a:moveTo>
                    <a:pt x="0" y="80"/>
                  </a:moveTo>
                  <a:lnTo>
                    <a:pt x="0" y="33"/>
                  </a:lnTo>
                  <a:lnTo>
                    <a:pt x="0" y="0"/>
                  </a:lnTo>
                  <a:lnTo>
                    <a:pt x="32" y="9"/>
                  </a:lnTo>
                  <a:lnTo>
                    <a:pt x="57" y="25"/>
                  </a:lnTo>
                  <a:lnTo>
                    <a:pt x="57" y="33"/>
                  </a:lnTo>
                  <a:lnTo>
                    <a:pt x="88" y="49"/>
                  </a:lnTo>
                  <a:lnTo>
                    <a:pt x="72" y="57"/>
                  </a:lnTo>
                  <a:lnTo>
                    <a:pt x="81" y="57"/>
                  </a:lnTo>
                  <a:lnTo>
                    <a:pt x="88" y="65"/>
                  </a:lnTo>
                  <a:lnTo>
                    <a:pt x="97" y="80"/>
                  </a:lnTo>
                  <a:lnTo>
                    <a:pt x="104" y="80"/>
                  </a:lnTo>
                  <a:lnTo>
                    <a:pt x="104" y="90"/>
                  </a:lnTo>
                  <a:lnTo>
                    <a:pt x="122" y="99"/>
                  </a:lnTo>
                  <a:lnTo>
                    <a:pt x="122" y="105"/>
                  </a:lnTo>
                  <a:lnTo>
                    <a:pt x="81" y="99"/>
                  </a:lnTo>
                  <a:lnTo>
                    <a:pt x="63" y="65"/>
                  </a:lnTo>
                  <a:lnTo>
                    <a:pt x="47" y="65"/>
                  </a:lnTo>
                  <a:lnTo>
                    <a:pt x="40" y="65"/>
                  </a:lnTo>
                  <a:lnTo>
                    <a:pt x="23" y="74"/>
                  </a:lnTo>
                  <a:lnTo>
                    <a:pt x="32" y="80"/>
                  </a:lnTo>
                  <a:lnTo>
                    <a:pt x="15" y="80"/>
                  </a:lnTo>
                  <a:lnTo>
                    <a:pt x="0" y="80"/>
                  </a:lnTo>
                </a:path>
              </a:pathLst>
            </a:custGeom>
            <a:grpFill/>
            <a:ln w="2540" cap="rnd">
              <a:solidFill>
                <a:srgbClr val="FFFFFF"/>
              </a:solidFill>
              <a:round/>
              <a:headEnd type="none" w="sm" len="sm"/>
              <a:tailEnd type="none" w="sm" len="sm"/>
            </a:ln>
          </p:spPr>
          <p:txBody>
            <a:bodyPr/>
            <a:lstStyle/>
            <a:p>
              <a:endParaRPr lang="de-CH"/>
            </a:p>
          </p:txBody>
        </p:sp>
        <p:sp>
          <p:nvSpPr>
            <p:cNvPr id="118" name="Freeform 122"/>
            <p:cNvSpPr>
              <a:spLocks/>
            </p:cNvSpPr>
            <p:nvPr/>
          </p:nvSpPr>
          <p:spPr bwMode="gray">
            <a:xfrm>
              <a:off x="7323138" y="3319463"/>
              <a:ext cx="80962" cy="122237"/>
            </a:xfrm>
            <a:custGeom>
              <a:avLst/>
              <a:gdLst>
                <a:gd name="T0" fmla="*/ 0 w 44"/>
                <a:gd name="T1" fmla="*/ 2147483647 h 66"/>
                <a:gd name="T2" fmla="*/ 2147483647 w 44"/>
                <a:gd name="T3" fmla="*/ 0 h 66"/>
                <a:gd name="T4" fmla="*/ 2147483647 w 44"/>
                <a:gd name="T5" fmla="*/ 2147483647 h 66"/>
                <a:gd name="T6" fmla="*/ 2147483647 w 44"/>
                <a:gd name="T7" fmla="*/ 2147483647 h 66"/>
                <a:gd name="T8" fmla="*/ 2147483647 w 44"/>
                <a:gd name="T9" fmla="*/ 2147483647 h 66"/>
                <a:gd name="T10" fmla="*/ 0 w 44"/>
                <a:gd name="T11" fmla="*/ 2147483647 h 66"/>
                <a:gd name="T12" fmla="*/ 0 w 44"/>
                <a:gd name="T13" fmla="*/ 2147483647 h 66"/>
                <a:gd name="T14" fmla="*/ 0 w 44"/>
                <a:gd name="T15" fmla="*/ 2147483647 h 66"/>
                <a:gd name="T16" fmla="*/ 0 w 44"/>
                <a:gd name="T17" fmla="*/ 2147483647 h 66"/>
                <a:gd name="T18" fmla="*/ 0 w 44"/>
                <a:gd name="T19" fmla="*/ 2147483647 h 6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4"/>
                <a:gd name="T31" fmla="*/ 0 h 66"/>
                <a:gd name="T32" fmla="*/ 44 w 44"/>
                <a:gd name="T33" fmla="*/ 66 h 6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4" h="66">
                  <a:moveTo>
                    <a:pt x="0" y="16"/>
                  </a:moveTo>
                  <a:lnTo>
                    <a:pt x="25" y="0"/>
                  </a:lnTo>
                  <a:lnTo>
                    <a:pt x="34" y="16"/>
                  </a:lnTo>
                  <a:lnTo>
                    <a:pt x="43" y="40"/>
                  </a:lnTo>
                  <a:lnTo>
                    <a:pt x="34" y="56"/>
                  </a:lnTo>
                  <a:lnTo>
                    <a:pt x="0" y="65"/>
                  </a:lnTo>
                  <a:lnTo>
                    <a:pt x="0" y="56"/>
                  </a:lnTo>
                  <a:lnTo>
                    <a:pt x="0" y="48"/>
                  </a:lnTo>
                  <a:lnTo>
                    <a:pt x="0" y="24"/>
                  </a:lnTo>
                  <a:lnTo>
                    <a:pt x="0" y="16"/>
                  </a:lnTo>
                </a:path>
              </a:pathLst>
            </a:custGeom>
            <a:grpFill/>
            <a:ln w="2540" cap="rnd">
              <a:solidFill>
                <a:srgbClr val="FFFFFF"/>
              </a:solidFill>
              <a:round/>
              <a:headEnd type="none" w="sm" len="sm"/>
              <a:tailEnd type="none" w="sm" len="sm"/>
            </a:ln>
          </p:spPr>
          <p:txBody>
            <a:bodyPr/>
            <a:lstStyle/>
            <a:p>
              <a:endParaRPr lang="de-CH"/>
            </a:p>
          </p:txBody>
        </p:sp>
        <p:sp>
          <p:nvSpPr>
            <p:cNvPr id="119" name="Freeform 123"/>
            <p:cNvSpPr>
              <a:spLocks/>
            </p:cNvSpPr>
            <p:nvPr/>
          </p:nvSpPr>
          <p:spPr bwMode="gray">
            <a:xfrm>
              <a:off x="7281863" y="3197225"/>
              <a:ext cx="152400" cy="152400"/>
            </a:xfrm>
            <a:custGeom>
              <a:avLst/>
              <a:gdLst>
                <a:gd name="T0" fmla="*/ 2147483647 w 82"/>
                <a:gd name="T1" fmla="*/ 0 h 83"/>
                <a:gd name="T2" fmla="*/ 2147483647 w 82"/>
                <a:gd name="T3" fmla="*/ 0 h 83"/>
                <a:gd name="T4" fmla="*/ 2147483647 w 82"/>
                <a:gd name="T5" fmla="*/ 2147483647 h 83"/>
                <a:gd name="T6" fmla="*/ 2147483647 w 82"/>
                <a:gd name="T7" fmla="*/ 2147483647 h 83"/>
                <a:gd name="T8" fmla="*/ 2147483647 w 82"/>
                <a:gd name="T9" fmla="*/ 2147483647 h 83"/>
                <a:gd name="T10" fmla="*/ 2147483647 w 82"/>
                <a:gd name="T11" fmla="*/ 2147483647 h 83"/>
                <a:gd name="T12" fmla="*/ 0 w 82"/>
                <a:gd name="T13" fmla="*/ 2147483647 h 83"/>
                <a:gd name="T14" fmla="*/ 0 w 82"/>
                <a:gd name="T15" fmla="*/ 2147483647 h 83"/>
                <a:gd name="T16" fmla="*/ 2147483647 w 82"/>
                <a:gd name="T17" fmla="*/ 2147483647 h 83"/>
                <a:gd name="T18" fmla="*/ 0 w 82"/>
                <a:gd name="T19" fmla="*/ 2147483647 h 83"/>
                <a:gd name="T20" fmla="*/ 2147483647 w 82"/>
                <a:gd name="T21" fmla="*/ 2147483647 h 83"/>
                <a:gd name="T22" fmla="*/ 2147483647 w 82"/>
                <a:gd name="T23" fmla="*/ 2147483647 h 83"/>
                <a:gd name="T24" fmla="*/ 2147483647 w 82"/>
                <a:gd name="T25" fmla="*/ 2147483647 h 83"/>
                <a:gd name="T26" fmla="*/ 2147483647 w 82"/>
                <a:gd name="T27" fmla="*/ 2147483647 h 83"/>
                <a:gd name="T28" fmla="*/ 2147483647 w 82"/>
                <a:gd name="T29" fmla="*/ 2147483647 h 83"/>
                <a:gd name="T30" fmla="*/ 2147483647 w 82"/>
                <a:gd name="T31" fmla="*/ 2147483647 h 83"/>
                <a:gd name="T32" fmla="*/ 2147483647 w 82"/>
                <a:gd name="T33" fmla="*/ 2147483647 h 83"/>
                <a:gd name="T34" fmla="*/ 2147483647 w 82"/>
                <a:gd name="T35" fmla="*/ 2147483647 h 83"/>
                <a:gd name="T36" fmla="*/ 2147483647 w 82"/>
                <a:gd name="T37" fmla="*/ 0 h 8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82"/>
                <a:gd name="T58" fmla="*/ 0 h 83"/>
                <a:gd name="T59" fmla="*/ 82 w 82"/>
                <a:gd name="T60" fmla="*/ 83 h 83"/>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82" h="83">
                  <a:moveTo>
                    <a:pt x="81" y="0"/>
                  </a:moveTo>
                  <a:lnTo>
                    <a:pt x="72" y="0"/>
                  </a:lnTo>
                  <a:lnTo>
                    <a:pt x="56" y="9"/>
                  </a:lnTo>
                  <a:lnTo>
                    <a:pt x="47" y="9"/>
                  </a:lnTo>
                  <a:lnTo>
                    <a:pt x="40" y="17"/>
                  </a:lnTo>
                  <a:lnTo>
                    <a:pt x="32" y="17"/>
                  </a:lnTo>
                  <a:lnTo>
                    <a:pt x="0" y="41"/>
                  </a:lnTo>
                  <a:lnTo>
                    <a:pt x="0" y="50"/>
                  </a:lnTo>
                  <a:lnTo>
                    <a:pt x="7" y="50"/>
                  </a:lnTo>
                  <a:lnTo>
                    <a:pt x="0" y="74"/>
                  </a:lnTo>
                  <a:lnTo>
                    <a:pt x="7" y="82"/>
                  </a:lnTo>
                  <a:lnTo>
                    <a:pt x="16" y="82"/>
                  </a:lnTo>
                  <a:lnTo>
                    <a:pt x="22" y="82"/>
                  </a:lnTo>
                  <a:lnTo>
                    <a:pt x="47" y="66"/>
                  </a:lnTo>
                  <a:lnTo>
                    <a:pt x="32" y="57"/>
                  </a:lnTo>
                  <a:lnTo>
                    <a:pt x="32" y="50"/>
                  </a:lnTo>
                  <a:lnTo>
                    <a:pt x="65" y="34"/>
                  </a:lnTo>
                  <a:lnTo>
                    <a:pt x="65" y="17"/>
                  </a:lnTo>
                  <a:lnTo>
                    <a:pt x="81" y="0"/>
                  </a:lnTo>
                </a:path>
              </a:pathLst>
            </a:custGeom>
            <a:grpFill/>
            <a:ln w="2540" cap="rnd">
              <a:solidFill>
                <a:srgbClr val="FFFFFF"/>
              </a:solidFill>
              <a:round/>
              <a:headEnd/>
              <a:tailEnd/>
            </a:ln>
          </p:spPr>
          <p:txBody>
            <a:bodyPr/>
            <a:lstStyle/>
            <a:p>
              <a:endParaRPr lang="de-CH"/>
            </a:p>
          </p:txBody>
        </p:sp>
        <p:sp>
          <p:nvSpPr>
            <p:cNvPr id="120" name="Freeform 124"/>
            <p:cNvSpPr>
              <a:spLocks/>
            </p:cNvSpPr>
            <p:nvPr/>
          </p:nvSpPr>
          <p:spPr bwMode="gray">
            <a:xfrm>
              <a:off x="6978650" y="1616075"/>
              <a:ext cx="34925" cy="46038"/>
            </a:xfrm>
            <a:custGeom>
              <a:avLst/>
              <a:gdLst>
                <a:gd name="T0" fmla="*/ 2147483647 w 18"/>
                <a:gd name="T1" fmla="*/ 2147483647 h 25"/>
                <a:gd name="T2" fmla="*/ 2147483647 w 18"/>
                <a:gd name="T3" fmla="*/ 2147483647 h 25"/>
                <a:gd name="T4" fmla="*/ 0 w 18"/>
                <a:gd name="T5" fmla="*/ 0 h 25"/>
                <a:gd name="T6" fmla="*/ 0 w 18"/>
                <a:gd name="T7" fmla="*/ 2147483647 h 25"/>
                <a:gd name="T8" fmla="*/ 2147483647 w 18"/>
                <a:gd name="T9" fmla="*/ 2147483647 h 25"/>
                <a:gd name="T10" fmla="*/ 0 60000 65536"/>
                <a:gd name="T11" fmla="*/ 0 60000 65536"/>
                <a:gd name="T12" fmla="*/ 0 60000 65536"/>
                <a:gd name="T13" fmla="*/ 0 60000 65536"/>
                <a:gd name="T14" fmla="*/ 0 60000 65536"/>
                <a:gd name="T15" fmla="*/ 0 w 18"/>
                <a:gd name="T16" fmla="*/ 0 h 25"/>
                <a:gd name="T17" fmla="*/ 18 w 18"/>
                <a:gd name="T18" fmla="*/ 25 h 25"/>
              </a:gdLst>
              <a:ahLst/>
              <a:cxnLst>
                <a:cxn ang="T10">
                  <a:pos x="T0" y="T1"/>
                </a:cxn>
                <a:cxn ang="T11">
                  <a:pos x="T2" y="T3"/>
                </a:cxn>
                <a:cxn ang="T12">
                  <a:pos x="T4" y="T5"/>
                </a:cxn>
                <a:cxn ang="T13">
                  <a:pos x="T6" y="T7"/>
                </a:cxn>
                <a:cxn ang="T14">
                  <a:pos x="T8" y="T9"/>
                </a:cxn>
              </a:cxnLst>
              <a:rect l="T15" t="T16" r="T17" b="T18"/>
              <a:pathLst>
                <a:path w="18" h="25">
                  <a:moveTo>
                    <a:pt x="17" y="24"/>
                  </a:moveTo>
                  <a:lnTo>
                    <a:pt x="17" y="8"/>
                  </a:lnTo>
                  <a:lnTo>
                    <a:pt x="0" y="0"/>
                  </a:lnTo>
                  <a:lnTo>
                    <a:pt x="0" y="8"/>
                  </a:lnTo>
                  <a:lnTo>
                    <a:pt x="17" y="24"/>
                  </a:lnTo>
                </a:path>
              </a:pathLst>
            </a:custGeom>
            <a:grpFill/>
            <a:ln w="2540" cap="rnd">
              <a:solidFill>
                <a:srgbClr val="FFFFFF"/>
              </a:solidFill>
              <a:round/>
              <a:headEnd/>
              <a:tailEnd/>
            </a:ln>
          </p:spPr>
          <p:txBody>
            <a:bodyPr/>
            <a:lstStyle/>
            <a:p>
              <a:endParaRPr lang="de-CH"/>
            </a:p>
          </p:txBody>
        </p:sp>
        <p:sp>
          <p:nvSpPr>
            <p:cNvPr id="121" name="Freeform 125"/>
            <p:cNvSpPr>
              <a:spLocks/>
            </p:cNvSpPr>
            <p:nvPr/>
          </p:nvSpPr>
          <p:spPr bwMode="gray">
            <a:xfrm>
              <a:off x="4033838" y="3406775"/>
              <a:ext cx="285750" cy="227013"/>
            </a:xfrm>
            <a:custGeom>
              <a:avLst/>
              <a:gdLst>
                <a:gd name="T0" fmla="*/ 2147483647 w 156"/>
                <a:gd name="T1" fmla="*/ 2147483647 h 123"/>
                <a:gd name="T2" fmla="*/ 2147483647 w 156"/>
                <a:gd name="T3" fmla="*/ 2147483647 h 123"/>
                <a:gd name="T4" fmla="*/ 2147483647 w 156"/>
                <a:gd name="T5" fmla="*/ 2147483647 h 123"/>
                <a:gd name="T6" fmla="*/ 2147483647 w 156"/>
                <a:gd name="T7" fmla="*/ 2147483647 h 123"/>
                <a:gd name="T8" fmla="*/ 2147483647 w 156"/>
                <a:gd name="T9" fmla="*/ 2147483647 h 123"/>
                <a:gd name="T10" fmla="*/ 2147483647 w 156"/>
                <a:gd name="T11" fmla="*/ 2147483647 h 123"/>
                <a:gd name="T12" fmla="*/ 2147483647 w 156"/>
                <a:gd name="T13" fmla="*/ 2147483647 h 123"/>
                <a:gd name="T14" fmla="*/ 2147483647 w 156"/>
                <a:gd name="T15" fmla="*/ 2147483647 h 123"/>
                <a:gd name="T16" fmla="*/ 2147483647 w 156"/>
                <a:gd name="T17" fmla="*/ 2147483647 h 123"/>
                <a:gd name="T18" fmla="*/ 0 w 156"/>
                <a:gd name="T19" fmla="*/ 2147483647 h 123"/>
                <a:gd name="T20" fmla="*/ 2147483647 w 156"/>
                <a:gd name="T21" fmla="*/ 2147483647 h 123"/>
                <a:gd name="T22" fmla="*/ 2147483647 w 156"/>
                <a:gd name="T23" fmla="*/ 2147483647 h 123"/>
                <a:gd name="T24" fmla="*/ 2147483647 w 156"/>
                <a:gd name="T25" fmla="*/ 2147483647 h 123"/>
                <a:gd name="T26" fmla="*/ 2147483647 w 156"/>
                <a:gd name="T27" fmla="*/ 2147483647 h 123"/>
                <a:gd name="T28" fmla="*/ 2147483647 w 156"/>
                <a:gd name="T29" fmla="*/ 2147483647 h 123"/>
                <a:gd name="T30" fmla="*/ 2147483647 w 156"/>
                <a:gd name="T31" fmla="*/ 2147483647 h 123"/>
                <a:gd name="T32" fmla="*/ 2147483647 w 156"/>
                <a:gd name="T33" fmla="*/ 2147483647 h 123"/>
                <a:gd name="T34" fmla="*/ 2147483647 w 156"/>
                <a:gd name="T35" fmla="*/ 0 h 123"/>
                <a:gd name="T36" fmla="*/ 2147483647 w 156"/>
                <a:gd name="T37" fmla="*/ 0 h 123"/>
                <a:gd name="T38" fmla="*/ 2147483647 w 156"/>
                <a:gd name="T39" fmla="*/ 2147483647 h 123"/>
                <a:gd name="T40" fmla="*/ 2147483647 w 156"/>
                <a:gd name="T41" fmla="*/ 2147483647 h 123"/>
                <a:gd name="T42" fmla="*/ 2147483647 w 156"/>
                <a:gd name="T43" fmla="*/ 2147483647 h 123"/>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56"/>
                <a:gd name="T67" fmla="*/ 0 h 123"/>
                <a:gd name="T68" fmla="*/ 156 w 156"/>
                <a:gd name="T69" fmla="*/ 123 h 123"/>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56" h="123">
                  <a:moveTo>
                    <a:pt x="139" y="8"/>
                  </a:moveTo>
                  <a:lnTo>
                    <a:pt x="147" y="8"/>
                  </a:lnTo>
                  <a:lnTo>
                    <a:pt x="155" y="48"/>
                  </a:lnTo>
                  <a:lnTo>
                    <a:pt x="122" y="57"/>
                  </a:lnTo>
                  <a:lnTo>
                    <a:pt x="122" y="66"/>
                  </a:lnTo>
                  <a:lnTo>
                    <a:pt x="99" y="82"/>
                  </a:lnTo>
                  <a:lnTo>
                    <a:pt x="65" y="97"/>
                  </a:lnTo>
                  <a:lnTo>
                    <a:pt x="57" y="105"/>
                  </a:lnTo>
                  <a:lnTo>
                    <a:pt x="57" y="122"/>
                  </a:lnTo>
                  <a:lnTo>
                    <a:pt x="0" y="113"/>
                  </a:lnTo>
                  <a:lnTo>
                    <a:pt x="16" y="113"/>
                  </a:lnTo>
                  <a:lnTo>
                    <a:pt x="32" y="97"/>
                  </a:lnTo>
                  <a:lnTo>
                    <a:pt x="40" y="82"/>
                  </a:lnTo>
                  <a:lnTo>
                    <a:pt x="40" y="66"/>
                  </a:lnTo>
                  <a:lnTo>
                    <a:pt x="50" y="48"/>
                  </a:lnTo>
                  <a:lnTo>
                    <a:pt x="57" y="32"/>
                  </a:lnTo>
                  <a:lnTo>
                    <a:pt x="81" y="25"/>
                  </a:lnTo>
                  <a:lnTo>
                    <a:pt x="90" y="0"/>
                  </a:lnTo>
                  <a:lnTo>
                    <a:pt x="99" y="0"/>
                  </a:lnTo>
                  <a:lnTo>
                    <a:pt x="105" y="8"/>
                  </a:lnTo>
                  <a:lnTo>
                    <a:pt x="130" y="8"/>
                  </a:lnTo>
                  <a:lnTo>
                    <a:pt x="139" y="8"/>
                  </a:lnTo>
                </a:path>
              </a:pathLst>
            </a:custGeom>
            <a:grpFill/>
            <a:ln w="2540" cap="rnd">
              <a:solidFill>
                <a:srgbClr val="FFFFFF"/>
              </a:solidFill>
              <a:round/>
              <a:headEnd type="none" w="sm" len="sm"/>
              <a:tailEnd type="none" w="sm" len="sm"/>
            </a:ln>
          </p:spPr>
          <p:txBody>
            <a:bodyPr/>
            <a:lstStyle/>
            <a:p>
              <a:endParaRPr lang="de-CH"/>
            </a:p>
          </p:txBody>
        </p:sp>
        <p:sp>
          <p:nvSpPr>
            <p:cNvPr id="122" name="Freeform 126"/>
            <p:cNvSpPr>
              <a:spLocks/>
            </p:cNvSpPr>
            <p:nvPr/>
          </p:nvSpPr>
          <p:spPr bwMode="gray">
            <a:xfrm>
              <a:off x="4514850" y="3362325"/>
              <a:ext cx="87313" cy="196850"/>
            </a:xfrm>
            <a:custGeom>
              <a:avLst/>
              <a:gdLst>
                <a:gd name="T0" fmla="*/ 2147483647 w 48"/>
                <a:gd name="T1" fmla="*/ 2147483647 h 107"/>
                <a:gd name="T2" fmla="*/ 2147483647 w 48"/>
                <a:gd name="T3" fmla="*/ 2147483647 h 107"/>
                <a:gd name="T4" fmla="*/ 2147483647 w 48"/>
                <a:gd name="T5" fmla="*/ 2147483647 h 107"/>
                <a:gd name="T6" fmla="*/ 2147483647 w 48"/>
                <a:gd name="T7" fmla="*/ 2147483647 h 107"/>
                <a:gd name="T8" fmla="*/ 2147483647 w 48"/>
                <a:gd name="T9" fmla="*/ 2147483647 h 107"/>
                <a:gd name="T10" fmla="*/ 2147483647 w 48"/>
                <a:gd name="T11" fmla="*/ 2147483647 h 107"/>
                <a:gd name="T12" fmla="*/ 2147483647 w 48"/>
                <a:gd name="T13" fmla="*/ 2147483647 h 107"/>
                <a:gd name="T14" fmla="*/ 0 w 48"/>
                <a:gd name="T15" fmla="*/ 2147483647 h 107"/>
                <a:gd name="T16" fmla="*/ 2147483647 w 48"/>
                <a:gd name="T17" fmla="*/ 2147483647 h 107"/>
                <a:gd name="T18" fmla="*/ 2147483647 w 48"/>
                <a:gd name="T19" fmla="*/ 2147483647 h 107"/>
                <a:gd name="T20" fmla="*/ 2147483647 w 48"/>
                <a:gd name="T21" fmla="*/ 0 h 107"/>
                <a:gd name="T22" fmla="*/ 2147483647 w 48"/>
                <a:gd name="T23" fmla="*/ 0 h 107"/>
                <a:gd name="T24" fmla="*/ 2147483647 w 48"/>
                <a:gd name="T25" fmla="*/ 2147483647 h 107"/>
                <a:gd name="T26" fmla="*/ 2147483647 w 48"/>
                <a:gd name="T27" fmla="*/ 0 h 107"/>
                <a:gd name="T28" fmla="*/ 2147483647 w 48"/>
                <a:gd name="T29" fmla="*/ 2147483647 h 107"/>
                <a:gd name="T30" fmla="*/ 2147483647 w 48"/>
                <a:gd name="T31" fmla="*/ 2147483647 h 107"/>
                <a:gd name="T32" fmla="*/ 2147483647 w 48"/>
                <a:gd name="T33" fmla="*/ 2147483647 h 107"/>
                <a:gd name="T34" fmla="*/ 2147483647 w 48"/>
                <a:gd name="T35" fmla="*/ 2147483647 h 107"/>
                <a:gd name="T36" fmla="*/ 2147483647 w 48"/>
                <a:gd name="T37" fmla="*/ 2147483647 h 107"/>
                <a:gd name="T38" fmla="*/ 2147483647 w 48"/>
                <a:gd name="T39" fmla="*/ 2147483647 h 107"/>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48"/>
                <a:gd name="T61" fmla="*/ 0 h 107"/>
                <a:gd name="T62" fmla="*/ 48 w 48"/>
                <a:gd name="T63" fmla="*/ 107 h 107"/>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48" h="107">
                  <a:moveTo>
                    <a:pt x="47" y="66"/>
                  </a:moveTo>
                  <a:lnTo>
                    <a:pt x="47" y="72"/>
                  </a:lnTo>
                  <a:lnTo>
                    <a:pt x="31" y="90"/>
                  </a:lnTo>
                  <a:lnTo>
                    <a:pt x="31" y="97"/>
                  </a:lnTo>
                  <a:lnTo>
                    <a:pt x="25" y="106"/>
                  </a:lnTo>
                  <a:lnTo>
                    <a:pt x="25" y="81"/>
                  </a:lnTo>
                  <a:lnTo>
                    <a:pt x="6" y="72"/>
                  </a:lnTo>
                  <a:lnTo>
                    <a:pt x="0" y="56"/>
                  </a:lnTo>
                  <a:lnTo>
                    <a:pt x="15" y="41"/>
                  </a:lnTo>
                  <a:lnTo>
                    <a:pt x="6" y="9"/>
                  </a:lnTo>
                  <a:lnTo>
                    <a:pt x="15" y="0"/>
                  </a:lnTo>
                  <a:lnTo>
                    <a:pt x="31" y="0"/>
                  </a:lnTo>
                  <a:lnTo>
                    <a:pt x="40" y="9"/>
                  </a:lnTo>
                  <a:lnTo>
                    <a:pt x="47" y="0"/>
                  </a:lnTo>
                  <a:lnTo>
                    <a:pt x="40" y="16"/>
                  </a:lnTo>
                  <a:lnTo>
                    <a:pt x="47" y="32"/>
                  </a:lnTo>
                  <a:lnTo>
                    <a:pt x="31" y="49"/>
                  </a:lnTo>
                  <a:lnTo>
                    <a:pt x="31" y="56"/>
                  </a:lnTo>
                  <a:lnTo>
                    <a:pt x="47" y="56"/>
                  </a:lnTo>
                  <a:lnTo>
                    <a:pt x="47" y="66"/>
                  </a:lnTo>
                </a:path>
              </a:pathLst>
            </a:custGeom>
            <a:grpFill/>
            <a:ln w="2540" cap="rnd">
              <a:solidFill>
                <a:srgbClr val="FFFFFF"/>
              </a:solidFill>
              <a:round/>
              <a:headEnd/>
              <a:tailEnd/>
            </a:ln>
          </p:spPr>
          <p:txBody>
            <a:bodyPr/>
            <a:lstStyle/>
            <a:p>
              <a:endParaRPr lang="de-CH"/>
            </a:p>
          </p:txBody>
        </p:sp>
        <p:sp>
          <p:nvSpPr>
            <p:cNvPr id="123" name="Freeform 127"/>
            <p:cNvSpPr>
              <a:spLocks/>
            </p:cNvSpPr>
            <p:nvPr/>
          </p:nvSpPr>
          <p:spPr bwMode="gray">
            <a:xfrm>
              <a:off x="5127625" y="3870325"/>
              <a:ext cx="342900" cy="346075"/>
            </a:xfrm>
            <a:custGeom>
              <a:avLst/>
              <a:gdLst>
                <a:gd name="T0" fmla="*/ 2147483647 w 187"/>
                <a:gd name="T1" fmla="*/ 2147483647 h 187"/>
                <a:gd name="T2" fmla="*/ 2147483647 w 187"/>
                <a:gd name="T3" fmla="*/ 2147483647 h 187"/>
                <a:gd name="T4" fmla="*/ 2147483647 w 187"/>
                <a:gd name="T5" fmla="*/ 2147483647 h 187"/>
                <a:gd name="T6" fmla="*/ 2147483647 w 187"/>
                <a:gd name="T7" fmla="*/ 2147483647 h 187"/>
                <a:gd name="T8" fmla="*/ 2147483647 w 187"/>
                <a:gd name="T9" fmla="*/ 2147483647 h 187"/>
                <a:gd name="T10" fmla="*/ 2147483647 w 187"/>
                <a:gd name="T11" fmla="*/ 2147483647 h 187"/>
                <a:gd name="T12" fmla="*/ 2147483647 w 187"/>
                <a:gd name="T13" fmla="*/ 2147483647 h 187"/>
                <a:gd name="T14" fmla="*/ 2147483647 w 187"/>
                <a:gd name="T15" fmla="*/ 2147483647 h 187"/>
                <a:gd name="T16" fmla="*/ 2147483647 w 187"/>
                <a:gd name="T17" fmla="*/ 2147483647 h 187"/>
                <a:gd name="T18" fmla="*/ 2147483647 w 187"/>
                <a:gd name="T19" fmla="*/ 2147483647 h 187"/>
                <a:gd name="T20" fmla="*/ 2147483647 w 187"/>
                <a:gd name="T21" fmla="*/ 2147483647 h 187"/>
                <a:gd name="T22" fmla="*/ 2147483647 w 187"/>
                <a:gd name="T23" fmla="*/ 2147483647 h 187"/>
                <a:gd name="T24" fmla="*/ 2147483647 w 187"/>
                <a:gd name="T25" fmla="*/ 2147483647 h 187"/>
                <a:gd name="T26" fmla="*/ 2147483647 w 187"/>
                <a:gd name="T27" fmla="*/ 2147483647 h 187"/>
                <a:gd name="T28" fmla="*/ 2147483647 w 187"/>
                <a:gd name="T29" fmla="*/ 2147483647 h 187"/>
                <a:gd name="T30" fmla="*/ 2147483647 w 187"/>
                <a:gd name="T31" fmla="*/ 2147483647 h 187"/>
                <a:gd name="T32" fmla="*/ 2147483647 w 187"/>
                <a:gd name="T33" fmla="*/ 2147483647 h 187"/>
                <a:gd name="T34" fmla="*/ 2147483647 w 187"/>
                <a:gd name="T35" fmla="*/ 2147483647 h 187"/>
                <a:gd name="T36" fmla="*/ 0 w 187"/>
                <a:gd name="T37" fmla="*/ 2147483647 h 187"/>
                <a:gd name="T38" fmla="*/ 2147483647 w 187"/>
                <a:gd name="T39" fmla="*/ 2147483647 h 187"/>
                <a:gd name="T40" fmla="*/ 2147483647 w 187"/>
                <a:gd name="T41" fmla="*/ 2147483647 h 187"/>
                <a:gd name="T42" fmla="*/ 2147483647 w 187"/>
                <a:gd name="T43" fmla="*/ 2147483647 h 187"/>
                <a:gd name="T44" fmla="*/ 2147483647 w 187"/>
                <a:gd name="T45" fmla="*/ 2147483647 h 187"/>
                <a:gd name="T46" fmla="*/ 2147483647 w 187"/>
                <a:gd name="T47" fmla="*/ 2147483647 h 187"/>
                <a:gd name="T48" fmla="*/ 2147483647 w 187"/>
                <a:gd name="T49" fmla="*/ 0 h 187"/>
                <a:gd name="T50" fmla="*/ 2147483647 w 187"/>
                <a:gd name="T51" fmla="*/ 2147483647 h 187"/>
                <a:gd name="T52" fmla="*/ 2147483647 w 187"/>
                <a:gd name="T53" fmla="*/ 2147483647 h 187"/>
                <a:gd name="T54" fmla="*/ 2147483647 w 187"/>
                <a:gd name="T55" fmla="*/ 2147483647 h 187"/>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87"/>
                <a:gd name="T85" fmla="*/ 0 h 187"/>
                <a:gd name="T86" fmla="*/ 187 w 187"/>
                <a:gd name="T87" fmla="*/ 187 h 187"/>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87" h="187">
                  <a:moveTo>
                    <a:pt x="121" y="73"/>
                  </a:moveTo>
                  <a:lnTo>
                    <a:pt x="113" y="73"/>
                  </a:lnTo>
                  <a:lnTo>
                    <a:pt x="113" y="90"/>
                  </a:lnTo>
                  <a:lnTo>
                    <a:pt x="113" y="98"/>
                  </a:lnTo>
                  <a:lnTo>
                    <a:pt x="121" y="98"/>
                  </a:lnTo>
                  <a:lnTo>
                    <a:pt x="121" y="105"/>
                  </a:lnTo>
                  <a:lnTo>
                    <a:pt x="138" y="121"/>
                  </a:lnTo>
                  <a:lnTo>
                    <a:pt x="178" y="130"/>
                  </a:lnTo>
                  <a:lnTo>
                    <a:pt x="186" y="130"/>
                  </a:lnTo>
                  <a:lnTo>
                    <a:pt x="153" y="170"/>
                  </a:lnTo>
                  <a:lnTo>
                    <a:pt x="129" y="170"/>
                  </a:lnTo>
                  <a:lnTo>
                    <a:pt x="113" y="186"/>
                  </a:lnTo>
                  <a:lnTo>
                    <a:pt x="97" y="179"/>
                  </a:lnTo>
                  <a:lnTo>
                    <a:pt x="72" y="186"/>
                  </a:lnTo>
                  <a:lnTo>
                    <a:pt x="32" y="179"/>
                  </a:lnTo>
                  <a:lnTo>
                    <a:pt x="32" y="163"/>
                  </a:lnTo>
                  <a:lnTo>
                    <a:pt x="24" y="163"/>
                  </a:lnTo>
                  <a:lnTo>
                    <a:pt x="7" y="139"/>
                  </a:lnTo>
                  <a:lnTo>
                    <a:pt x="0" y="130"/>
                  </a:lnTo>
                  <a:lnTo>
                    <a:pt x="7" y="121"/>
                  </a:lnTo>
                  <a:lnTo>
                    <a:pt x="16" y="98"/>
                  </a:lnTo>
                  <a:lnTo>
                    <a:pt x="41" y="65"/>
                  </a:lnTo>
                  <a:lnTo>
                    <a:pt x="47" y="17"/>
                  </a:lnTo>
                  <a:lnTo>
                    <a:pt x="66" y="8"/>
                  </a:lnTo>
                  <a:lnTo>
                    <a:pt x="66" y="0"/>
                  </a:lnTo>
                  <a:lnTo>
                    <a:pt x="81" y="33"/>
                  </a:lnTo>
                  <a:lnTo>
                    <a:pt x="97" y="48"/>
                  </a:lnTo>
                  <a:lnTo>
                    <a:pt x="121" y="73"/>
                  </a:lnTo>
                </a:path>
              </a:pathLst>
            </a:custGeom>
            <a:grpFill/>
            <a:ln w="2540" cap="rnd">
              <a:solidFill>
                <a:srgbClr val="FFFFFF"/>
              </a:solidFill>
              <a:round/>
              <a:headEnd type="none" w="sm" len="sm"/>
              <a:tailEnd type="none" w="sm" len="sm"/>
            </a:ln>
          </p:spPr>
          <p:txBody>
            <a:bodyPr/>
            <a:lstStyle/>
            <a:p>
              <a:endParaRPr lang="de-CH"/>
            </a:p>
          </p:txBody>
        </p:sp>
        <p:sp>
          <p:nvSpPr>
            <p:cNvPr id="124" name="Freeform 128"/>
            <p:cNvSpPr>
              <a:spLocks/>
            </p:cNvSpPr>
            <p:nvPr/>
          </p:nvSpPr>
          <p:spPr bwMode="gray">
            <a:xfrm>
              <a:off x="5335588" y="4003675"/>
              <a:ext cx="30162" cy="49213"/>
            </a:xfrm>
            <a:custGeom>
              <a:avLst/>
              <a:gdLst>
                <a:gd name="T0" fmla="*/ 2147483647 w 17"/>
                <a:gd name="T1" fmla="*/ 2147483647 h 26"/>
                <a:gd name="T2" fmla="*/ 0 w 17"/>
                <a:gd name="T3" fmla="*/ 2147483647 h 26"/>
                <a:gd name="T4" fmla="*/ 0 w 17"/>
                <a:gd name="T5" fmla="*/ 2147483647 h 26"/>
                <a:gd name="T6" fmla="*/ 0 w 17"/>
                <a:gd name="T7" fmla="*/ 0 h 26"/>
                <a:gd name="T8" fmla="*/ 2147483647 w 17"/>
                <a:gd name="T9" fmla="*/ 0 h 26"/>
                <a:gd name="T10" fmla="*/ 2147483647 w 17"/>
                <a:gd name="T11" fmla="*/ 0 h 26"/>
                <a:gd name="T12" fmla="*/ 2147483647 w 17"/>
                <a:gd name="T13" fmla="*/ 2147483647 h 26"/>
                <a:gd name="T14" fmla="*/ 2147483647 w 17"/>
                <a:gd name="T15" fmla="*/ 2147483647 h 26"/>
                <a:gd name="T16" fmla="*/ 2147483647 w 17"/>
                <a:gd name="T17" fmla="*/ 2147483647 h 26"/>
                <a:gd name="T18" fmla="*/ 2147483647 w 17"/>
                <a:gd name="T19" fmla="*/ 2147483647 h 2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
                <a:gd name="T31" fmla="*/ 0 h 26"/>
                <a:gd name="T32" fmla="*/ 17 w 17"/>
                <a:gd name="T33" fmla="*/ 26 h 2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 h="26">
                  <a:moveTo>
                    <a:pt x="8" y="25"/>
                  </a:moveTo>
                  <a:lnTo>
                    <a:pt x="0" y="25"/>
                  </a:lnTo>
                  <a:lnTo>
                    <a:pt x="0" y="17"/>
                  </a:lnTo>
                  <a:lnTo>
                    <a:pt x="0" y="0"/>
                  </a:lnTo>
                  <a:lnTo>
                    <a:pt x="8" y="0"/>
                  </a:lnTo>
                  <a:lnTo>
                    <a:pt x="16" y="0"/>
                  </a:lnTo>
                  <a:lnTo>
                    <a:pt x="16" y="7"/>
                  </a:lnTo>
                  <a:lnTo>
                    <a:pt x="8" y="7"/>
                  </a:lnTo>
                  <a:lnTo>
                    <a:pt x="16" y="17"/>
                  </a:lnTo>
                  <a:lnTo>
                    <a:pt x="8" y="25"/>
                  </a:lnTo>
                </a:path>
              </a:pathLst>
            </a:custGeom>
            <a:grpFill/>
            <a:ln w="2540" cap="rnd">
              <a:solidFill>
                <a:srgbClr val="FFFFFF"/>
              </a:solidFill>
              <a:round/>
              <a:headEnd/>
              <a:tailEnd/>
            </a:ln>
          </p:spPr>
          <p:txBody>
            <a:bodyPr/>
            <a:lstStyle/>
            <a:p>
              <a:endParaRPr lang="de-CH"/>
            </a:p>
          </p:txBody>
        </p:sp>
        <p:sp>
          <p:nvSpPr>
            <p:cNvPr id="125" name="Freeform 129"/>
            <p:cNvSpPr>
              <a:spLocks/>
            </p:cNvSpPr>
            <p:nvPr/>
          </p:nvSpPr>
          <p:spPr bwMode="gray">
            <a:xfrm>
              <a:off x="5335588" y="4003675"/>
              <a:ext cx="30162" cy="49213"/>
            </a:xfrm>
            <a:custGeom>
              <a:avLst/>
              <a:gdLst>
                <a:gd name="T0" fmla="*/ 2147483647 w 17"/>
                <a:gd name="T1" fmla="*/ 2147483647 h 26"/>
                <a:gd name="T2" fmla="*/ 0 w 17"/>
                <a:gd name="T3" fmla="*/ 2147483647 h 26"/>
                <a:gd name="T4" fmla="*/ 0 w 17"/>
                <a:gd name="T5" fmla="*/ 2147483647 h 26"/>
                <a:gd name="T6" fmla="*/ 0 w 17"/>
                <a:gd name="T7" fmla="*/ 0 h 26"/>
                <a:gd name="T8" fmla="*/ 2147483647 w 17"/>
                <a:gd name="T9" fmla="*/ 0 h 26"/>
                <a:gd name="T10" fmla="*/ 2147483647 w 17"/>
                <a:gd name="T11" fmla="*/ 0 h 26"/>
                <a:gd name="T12" fmla="*/ 2147483647 w 17"/>
                <a:gd name="T13" fmla="*/ 2147483647 h 26"/>
                <a:gd name="T14" fmla="*/ 2147483647 w 17"/>
                <a:gd name="T15" fmla="*/ 2147483647 h 26"/>
                <a:gd name="T16" fmla="*/ 2147483647 w 17"/>
                <a:gd name="T17" fmla="*/ 2147483647 h 26"/>
                <a:gd name="T18" fmla="*/ 2147483647 w 17"/>
                <a:gd name="T19" fmla="*/ 2147483647 h 2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
                <a:gd name="T31" fmla="*/ 0 h 26"/>
                <a:gd name="T32" fmla="*/ 17 w 17"/>
                <a:gd name="T33" fmla="*/ 26 h 2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 h="26">
                  <a:moveTo>
                    <a:pt x="8" y="25"/>
                  </a:moveTo>
                  <a:lnTo>
                    <a:pt x="0" y="25"/>
                  </a:lnTo>
                  <a:lnTo>
                    <a:pt x="0" y="17"/>
                  </a:lnTo>
                  <a:lnTo>
                    <a:pt x="0" y="0"/>
                  </a:lnTo>
                  <a:lnTo>
                    <a:pt x="8" y="0"/>
                  </a:lnTo>
                  <a:lnTo>
                    <a:pt x="16" y="0"/>
                  </a:lnTo>
                  <a:lnTo>
                    <a:pt x="16" y="7"/>
                  </a:lnTo>
                  <a:lnTo>
                    <a:pt x="8" y="7"/>
                  </a:lnTo>
                  <a:lnTo>
                    <a:pt x="16" y="17"/>
                  </a:lnTo>
                  <a:lnTo>
                    <a:pt x="8" y="25"/>
                  </a:lnTo>
                </a:path>
              </a:pathLst>
            </a:custGeom>
            <a:grpFill/>
            <a:ln w="2540" cap="rnd">
              <a:solidFill>
                <a:srgbClr val="FFFFFF"/>
              </a:solidFill>
              <a:round/>
              <a:headEnd type="none" w="sm" len="sm"/>
              <a:tailEnd type="none" w="sm" len="sm"/>
            </a:ln>
          </p:spPr>
          <p:txBody>
            <a:bodyPr/>
            <a:lstStyle/>
            <a:p>
              <a:endParaRPr lang="de-CH"/>
            </a:p>
          </p:txBody>
        </p:sp>
        <p:sp>
          <p:nvSpPr>
            <p:cNvPr id="126" name="Freeform 130"/>
            <p:cNvSpPr>
              <a:spLocks/>
            </p:cNvSpPr>
            <p:nvPr/>
          </p:nvSpPr>
          <p:spPr bwMode="gray">
            <a:xfrm>
              <a:off x="5305425" y="4017963"/>
              <a:ext cx="242888" cy="317500"/>
            </a:xfrm>
            <a:custGeom>
              <a:avLst/>
              <a:gdLst>
                <a:gd name="T0" fmla="*/ 2147483647 w 132"/>
                <a:gd name="T1" fmla="*/ 2147483647 h 172"/>
                <a:gd name="T2" fmla="*/ 0 w 132"/>
                <a:gd name="T3" fmla="*/ 2147483647 h 172"/>
                <a:gd name="T4" fmla="*/ 0 w 132"/>
                <a:gd name="T5" fmla="*/ 2147483647 h 172"/>
                <a:gd name="T6" fmla="*/ 2147483647 w 132"/>
                <a:gd name="T7" fmla="*/ 2147483647 h 172"/>
                <a:gd name="T8" fmla="*/ 2147483647 w 132"/>
                <a:gd name="T9" fmla="*/ 2147483647 h 172"/>
                <a:gd name="T10" fmla="*/ 2147483647 w 132"/>
                <a:gd name="T11" fmla="*/ 2147483647 h 172"/>
                <a:gd name="T12" fmla="*/ 2147483647 w 132"/>
                <a:gd name="T13" fmla="*/ 2147483647 h 172"/>
                <a:gd name="T14" fmla="*/ 2147483647 w 132"/>
                <a:gd name="T15" fmla="*/ 2147483647 h 172"/>
                <a:gd name="T16" fmla="*/ 2147483647 w 132"/>
                <a:gd name="T17" fmla="*/ 2147483647 h 172"/>
                <a:gd name="T18" fmla="*/ 2147483647 w 132"/>
                <a:gd name="T19" fmla="*/ 0 h 172"/>
                <a:gd name="T20" fmla="*/ 2147483647 w 132"/>
                <a:gd name="T21" fmla="*/ 0 h 172"/>
                <a:gd name="T22" fmla="*/ 2147483647 w 132"/>
                <a:gd name="T23" fmla="*/ 2147483647 h 172"/>
                <a:gd name="T24" fmla="*/ 2147483647 w 132"/>
                <a:gd name="T25" fmla="*/ 2147483647 h 172"/>
                <a:gd name="T26" fmla="*/ 2147483647 w 132"/>
                <a:gd name="T27" fmla="*/ 2147483647 h 172"/>
                <a:gd name="T28" fmla="*/ 2147483647 w 132"/>
                <a:gd name="T29" fmla="*/ 2147483647 h 172"/>
                <a:gd name="T30" fmla="*/ 2147483647 w 132"/>
                <a:gd name="T31" fmla="*/ 2147483647 h 172"/>
                <a:gd name="T32" fmla="*/ 2147483647 w 132"/>
                <a:gd name="T33" fmla="*/ 2147483647 h 172"/>
                <a:gd name="T34" fmla="*/ 2147483647 w 132"/>
                <a:gd name="T35" fmla="*/ 2147483647 h 172"/>
                <a:gd name="T36" fmla="*/ 2147483647 w 132"/>
                <a:gd name="T37" fmla="*/ 2147483647 h 172"/>
                <a:gd name="T38" fmla="*/ 2147483647 w 132"/>
                <a:gd name="T39" fmla="*/ 2147483647 h 172"/>
                <a:gd name="T40" fmla="*/ 2147483647 w 132"/>
                <a:gd name="T41" fmla="*/ 2147483647 h 172"/>
                <a:gd name="T42" fmla="*/ 2147483647 w 132"/>
                <a:gd name="T43" fmla="*/ 2147483647 h 172"/>
                <a:gd name="T44" fmla="*/ 2147483647 w 132"/>
                <a:gd name="T45" fmla="*/ 2147483647 h 172"/>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32"/>
                <a:gd name="T70" fmla="*/ 0 h 172"/>
                <a:gd name="T71" fmla="*/ 132 w 132"/>
                <a:gd name="T72" fmla="*/ 172 h 172"/>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32" h="172">
                  <a:moveTo>
                    <a:pt x="16" y="106"/>
                  </a:moveTo>
                  <a:lnTo>
                    <a:pt x="0" y="124"/>
                  </a:lnTo>
                  <a:lnTo>
                    <a:pt x="0" y="164"/>
                  </a:lnTo>
                  <a:lnTo>
                    <a:pt x="9" y="171"/>
                  </a:lnTo>
                  <a:lnTo>
                    <a:pt x="32" y="147"/>
                  </a:lnTo>
                  <a:lnTo>
                    <a:pt x="65" y="124"/>
                  </a:lnTo>
                  <a:lnTo>
                    <a:pt x="89" y="99"/>
                  </a:lnTo>
                  <a:lnTo>
                    <a:pt x="106" y="83"/>
                  </a:lnTo>
                  <a:lnTo>
                    <a:pt x="131" y="18"/>
                  </a:lnTo>
                  <a:lnTo>
                    <a:pt x="131" y="0"/>
                  </a:lnTo>
                  <a:lnTo>
                    <a:pt x="121" y="0"/>
                  </a:lnTo>
                  <a:lnTo>
                    <a:pt x="106" y="10"/>
                  </a:lnTo>
                  <a:lnTo>
                    <a:pt x="49" y="25"/>
                  </a:lnTo>
                  <a:lnTo>
                    <a:pt x="41" y="18"/>
                  </a:lnTo>
                  <a:lnTo>
                    <a:pt x="32" y="10"/>
                  </a:lnTo>
                  <a:lnTo>
                    <a:pt x="24" y="18"/>
                  </a:lnTo>
                  <a:lnTo>
                    <a:pt x="24" y="25"/>
                  </a:lnTo>
                  <a:lnTo>
                    <a:pt x="41" y="41"/>
                  </a:lnTo>
                  <a:lnTo>
                    <a:pt x="81" y="50"/>
                  </a:lnTo>
                  <a:lnTo>
                    <a:pt x="89" y="50"/>
                  </a:lnTo>
                  <a:lnTo>
                    <a:pt x="56" y="90"/>
                  </a:lnTo>
                  <a:lnTo>
                    <a:pt x="32" y="90"/>
                  </a:lnTo>
                  <a:lnTo>
                    <a:pt x="16" y="106"/>
                  </a:lnTo>
                </a:path>
              </a:pathLst>
            </a:custGeom>
            <a:grpFill/>
            <a:ln w="2540" cap="rnd">
              <a:solidFill>
                <a:srgbClr val="FFFFFF"/>
              </a:solidFill>
              <a:round/>
              <a:headEnd type="none" w="sm" len="sm"/>
              <a:tailEnd type="none" w="sm" len="sm"/>
            </a:ln>
          </p:spPr>
          <p:txBody>
            <a:bodyPr/>
            <a:lstStyle/>
            <a:p>
              <a:endParaRPr lang="de-CH"/>
            </a:p>
          </p:txBody>
        </p:sp>
        <p:sp>
          <p:nvSpPr>
            <p:cNvPr id="127" name="Freeform 131"/>
            <p:cNvSpPr>
              <a:spLocks/>
            </p:cNvSpPr>
            <p:nvPr/>
          </p:nvSpPr>
          <p:spPr bwMode="gray">
            <a:xfrm>
              <a:off x="3943350" y="3633788"/>
              <a:ext cx="285750" cy="311150"/>
            </a:xfrm>
            <a:custGeom>
              <a:avLst/>
              <a:gdLst>
                <a:gd name="T0" fmla="*/ 0 w 155"/>
                <a:gd name="T1" fmla="*/ 2147483647 h 170"/>
                <a:gd name="T2" fmla="*/ 2147483647 w 155"/>
                <a:gd name="T3" fmla="*/ 2147483647 h 170"/>
                <a:gd name="T4" fmla="*/ 2147483647 w 155"/>
                <a:gd name="T5" fmla="*/ 2147483647 h 170"/>
                <a:gd name="T6" fmla="*/ 2147483647 w 155"/>
                <a:gd name="T7" fmla="*/ 2147483647 h 170"/>
                <a:gd name="T8" fmla="*/ 2147483647 w 155"/>
                <a:gd name="T9" fmla="*/ 2147483647 h 170"/>
                <a:gd name="T10" fmla="*/ 2147483647 w 155"/>
                <a:gd name="T11" fmla="*/ 2147483647 h 170"/>
                <a:gd name="T12" fmla="*/ 2147483647 w 155"/>
                <a:gd name="T13" fmla="*/ 2147483647 h 170"/>
                <a:gd name="T14" fmla="*/ 2147483647 w 155"/>
                <a:gd name="T15" fmla="*/ 0 h 170"/>
                <a:gd name="T16" fmla="*/ 2147483647 w 155"/>
                <a:gd name="T17" fmla="*/ 2147483647 h 170"/>
                <a:gd name="T18" fmla="*/ 2147483647 w 155"/>
                <a:gd name="T19" fmla="*/ 2147483647 h 170"/>
                <a:gd name="T20" fmla="*/ 2147483647 w 155"/>
                <a:gd name="T21" fmla="*/ 2147483647 h 170"/>
                <a:gd name="T22" fmla="*/ 2147483647 w 155"/>
                <a:gd name="T23" fmla="*/ 2147483647 h 170"/>
                <a:gd name="T24" fmla="*/ 2147483647 w 155"/>
                <a:gd name="T25" fmla="*/ 2147483647 h 170"/>
                <a:gd name="T26" fmla="*/ 2147483647 w 155"/>
                <a:gd name="T27" fmla="*/ 2147483647 h 170"/>
                <a:gd name="T28" fmla="*/ 2147483647 w 155"/>
                <a:gd name="T29" fmla="*/ 2147483647 h 170"/>
                <a:gd name="T30" fmla="*/ 2147483647 w 155"/>
                <a:gd name="T31" fmla="*/ 2147483647 h 170"/>
                <a:gd name="T32" fmla="*/ 2147483647 w 155"/>
                <a:gd name="T33" fmla="*/ 2147483647 h 170"/>
                <a:gd name="T34" fmla="*/ 2147483647 w 155"/>
                <a:gd name="T35" fmla="*/ 2147483647 h 170"/>
                <a:gd name="T36" fmla="*/ 0 w 155"/>
                <a:gd name="T37" fmla="*/ 2147483647 h 170"/>
                <a:gd name="T38" fmla="*/ 2147483647 w 155"/>
                <a:gd name="T39" fmla="*/ 2147483647 h 170"/>
                <a:gd name="T40" fmla="*/ 0 w 155"/>
                <a:gd name="T41" fmla="*/ 2147483647 h 170"/>
                <a:gd name="T42" fmla="*/ 2147483647 w 155"/>
                <a:gd name="T43" fmla="*/ 2147483647 h 170"/>
                <a:gd name="T44" fmla="*/ 0 w 155"/>
                <a:gd name="T45" fmla="*/ 2147483647 h 170"/>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55"/>
                <a:gd name="T70" fmla="*/ 0 h 170"/>
                <a:gd name="T71" fmla="*/ 155 w 155"/>
                <a:gd name="T72" fmla="*/ 170 h 170"/>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55" h="170">
                  <a:moveTo>
                    <a:pt x="0" y="88"/>
                  </a:moveTo>
                  <a:lnTo>
                    <a:pt x="9" y="81"/>
                  </a:lnTo>
                  <a:lnTo>
                    <a:pt x="49" y="81"/>
                  </a:lnTo>
                  <a:lnTo>
                    <a:pt x="49" y="65"/>
                  </a:lnTo>
                  <a:lnTo>
                    <a:pt x="65" y="57"/>
                  </a:lnTo>
                  <a:lnTo>
                    <a:pt x="65" y="16"/>
                  </a:lnTo>
                  <a:lnTo>
                    <a:pt x="106" y="16"/>
                  </a:lnTo>
                  <a:lnTo>
                    <a:pt x="106" y="0"/>
                  </a:lnTo>
                  <a:lnTo>
                    <a:pt x="154" y="32"/>
                  </a:lnTo>
                  <a:lnTo>
                    <a:pt x="130" y="32"/>
                  </a:lnTo>
                  <a:lnTo>
                    <a:pt x="148" y="162"/>
                  </a:lnTo>
                  <a:lnTo>
                    <a:pt x="89" y="162"/>
                  </a:lnTo>
                  <a:lnTo>
                    <a:pt x="81" y="169"/>
                  </a:lnTo>
                  <a:lnTo>
                    <a:pt x="74" y="162"/>
                  </a:lnTo>
                  <a:lnTo>
                    <a:pt x="58" y="169"/>
                  </a:lnTo>
                  <a:lnTo>
                    <a:pt x="49" y="153"/>
                  </a:lnTo>
                  <a:lnTo>
                    <a:pt x="24" y="146"/>
                  </a:lnTo>
                  <a:lnTo>
                    <a:pt x="9" y="146"/>
                  </a:lnTo>
                  <a:lnTo>
                    <a:pt x="0" y="153"/>
                  </a:lnTo>
                  <a:lnTo>
                    <a:pt x="9" y="122"/>
                  </a:lnTo>
                  <a:lnTo>
                    <a:pt x="0" y="112"/>
                  </a:lnTo>
                  <a:lnTo>
                    <a:pt x="9" y="97"/>
                  </a:lnTo>
                  <a:lnTo>
                    <a:pt x="0" y="88"/>
                  </a:lnTo>
                </a:path>
              </a:pathLst>
            </a:custGeom>
            <a:grpFill/>
            <a:ln w="2540" cap="rnd">
              <a:solidFill>
                <a:srgbClr val="FFFFFF"/>
              </a:solidFill>
              <a:round/>
              <a:headEnd type="none" w="sm" len="sm"/>
              <a:tailEnd type="none" w="sm" len="sm"/>
            </a:ln>
          </p:spPr>
          <p:txBody>
            <a:bodyPr/>
            <a:lstStyle/>
            <a:p>
              <a:endParaRPr lang="de-CH"/>
            </a:p>
          </p:txBody>
        </p:sp>
        <p:sp>
          <p:nvSpPr>
            <p:cNvPr id="128" name="Freeform 132"/>
            <p:cNvSpPr>
              <a:spLocks/>
            </p:cNvSpPr>
            <p:nvPr/>
          </p:nvSpPr>
          <p:spPr bwMode="gray">
            <a:xfrm>
              <a:off x="4062413" y="4094163"/>
              <a:ext cx="109537" cy="107950"/>
            </a:xfrm>
            <a:custGeom>
              <a:avLst/>
              <a:gdLst>
                <a:gd name="T0" fmla="*/ 2147483647 w 59"/>
                <a:gd name="T1" fmla="*/ 2147483647 h 59"/>
                <a:gd name="T2" fmla="*/ 2147483647 w 59"/>
                <a:gd name="T3" fmla="*/ 2147483647 h 59"/>
                <a:gd name="T4" fmla="*/ 2147483647 w 59"/>
                <a:gd name="T5" fmla="*/ 2147483647 h 59"/>
                <a:gd name="T6" fmla="*/ 2147483647 w 59"/>
                <a:gd name="T7" fmla="*/ 2147483647 h 59"/>
                <a:gd name="T8" fmla="*/ 2147483647 w 59"/>
                <a:gd name="T9" fmla="*/ 2147483647 h 59"/>
                <a:gd name="T10" fmla="*/ 2147483647 w 59"/>
                <a:gd name="T11" fmla="*/ 0 h 59"/>
                <a:gd name="T12" fmla="*/ 2147483647 w 59"/>
                <a:gd name="T13" fmla="*/ 2147483647 h 59"/>
                <a:gd name="T14" fmla="*/ 0 w 59"/>
                <a:gd name="T15" fmla="*/ 2147483647 h 59"/>
                <a:gd name="T16" fmla="*/ 2147483647 w 59"/>
                <a:gd name="T17" fmla="*/ 2147483647 h 59"/>
                <a:gd name="T18" fmla="*/ 2147483647 w 59"/>
                <a:gd name="T19" fmla="*/ 2147483647 h 5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9"/>
                <a:gd name="T31" fmla="*/ 0 h 59"/>
                <a:gd name="T32" fmla="*/ 59 w 59"/>
                <a:gd name="T33" fmla="*/ 59 h 5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9" h="59">
                  <a:moveTo>
                    <a:pt x="58" y="58"/>
                  </a:moveTo>
                  <a:lnTo>
                    <a:pt x="58" y="42"/>
                  </a:lnTo>
                  <a:lnTo>
                    <a:pt x="41" y="33"/>
                  </a:lnTo>
                  <a:lnTo>
                    <a:pt x="41" y="18"/>
                  </a:lnTo>
                  <a:lnTo>
                    <a:pt x="34" y="18"/>
                  </a:lnTo>
                  <a:lnTo>
                    <a:pt x="24" y="0"/>
                  </a:lnTo>
                  <a:lnTo>
                    <a:pt x="16" y="9"/>
                  </a:lnTo>
                  <a:lnTo>
                    <a:pt x="0" y="24"/>
                  </a:lnTo>
                  <a:lnTo>
                    <a:pt x="41" y="58"/>
                  </a:lnTo>
                  <a:lnTo>
                    <a:pt x="58" y="58"/>
                  </a:lnTo>
                </a:path>
              </a:pathLst>
            </a:custGeom>
            <a:grpFill/>
            <a:ln w="2540" cap="rnd">
              <a:solidFill>
                <a:srgbClr val="FFFFFF"/>
              </a:solidFill>
              <a:round/>
              <a:headEnd/>
              <a:tailEnd/>
            </a:ln>
          </p:spPr>
          <p:txBody>
            <a:bodyPr/>
            <a:lstStyle/>
            <a:p>
              <a:endParaRPr lang="de-CH"/>
            </a:p>
          </p:txBody>
        </p:sp>
        <p:sp>
          <p:nvSpPr>
            <p:cNvPr id="129" name="Freeform 133"/>
            <p:cNvSpPr>
              <a:spLocks/>
            </p:cNvSpPr>
            <p:nvPr/>
          </p:nvSpPr>
          <p:spPr bwMode="gray">
            <a:xfrm>
              <a:off x="4330700" y="4037013"/>
              <a:ext cx="49213" cy="117475"/>
            </a:xfrm>
            <a:custGeom>
              <a:avLst/>
              <a:gdLst>
                <a:gd name="T0" fmla="*/ 2147483647 w 26"/>
                <a:gd name="T1" fmla="*/ 0 h 65"/>
                <a:gd name="T2" fmla="*/ 0 w 26"/>
                <a:gd name="T3" fmla="*/ 0 h 65"/>
                <a:gd name="T4" fmla="*/ 2147483647 w 26"/>
                <a:gd name="T5" fmla="*/ 2147483647 h 65"/>
                <a:gd name="T6" fmla="*/ 2147483647 w 26"/>
                <a:gd name="T7" fmla="*/ 2147483647 h 65"/>
                <a:gd name="T8" fmla="*/ 2147483647 w 26"/>
                <a:gd name="T9" fmla="*/ 2147483647 h 65"/>
                <a:gd name="T10" fmla="*/ 2147483647 w 26"/>
                <a:gd name="T11" fmla="*/ 2147483647 h 65"/>
                <a:gd name="T12" fmla="*/ 2147483647 w 26"/>
                <a:gd name="T13" fmla="*/ 2147483647 h 65"/>
                <a:gd name="T14" fmla="*/ 2147483647 w 26"/>
                <a:gd name="T15" fmla="*/ 2147483647 h 65"/>
                <a:gd name="T16" fmla="*/ 2147483647 w 26"/>
                <a:gd name="T17" fmla="*/ 2147483647 h 65"/>
                <a:gd name="T18" fmla="*/ 2147483647 w 26"/>
                <a:gd name="T19" fmla="*/ 0 h 6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6"/>
                <a:gd name="T31" fmla="*/ 0 h 65"/>
                <a:gd name="T32" fmla="*/ 26 w 26"/>
                <a:gd name="T33" fmla="*/ 65 h 6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6" h="65">
                  <a:moveTo>
                    <a:pt x="17" y="0"/>
                  </a:moveTo>
                  <a:lnTo>
                    <a:pt x="0" y="0"/>
                  </a:lnTo>
                  <a:lnTo>
                    <a:pt x="9" y="31"/>
                  </a:lnTo>
                  <a:lnTo>
                    <a:pt x="17" y="55"/>
                  </a:lnTo>
                  <a:lnTo>
                    <a:pt x="17" y="64"/>
                  </a:lnTo>
                  <a:lnTo>
                    <a:pt x="25" y="64"/>
                  </a:lnTo>
                  <a:lnTo>
                    <a:pt x="25" y="31"/>
                  </a:lnTo>
                  <a:lnTo>
                    <a:pt x="25" y="15"/>
                  </a:lnTo>
                  <a:lnTo>
                    <a:pt x="17" y="8"/>
                  </a:lnTo>
                  <a:lnTo>
                    <a:pt x="17" y="0"/>
                  </a:lnTo>
                </a:path>
              </a:pathLst>
            </a:custGeom>
            <a:grpFill/>
            <a:ln w="2540" cap="rnd">
              <a:solidFill>
                <a:srgbClr val="FFFFFF"/>
              </a:solidFill>
              <a:round/>
              <a:headEnd/>
              <a:tailEnd/>
            </a:ln>
          </p:spPr>
          <p:txBody>
            <a:bodyPr/>
            <a:lstStyle/>
            <a:p>
              <a:endParaRPr lang="de-CH"/>
            </a:p>
          </p:txBody>
        </p:sp>
        <p:sp>
          <p:nvSpPr>
            <p:cNvPr id="130" name="Freeform 134"/>
            <p:cNvSpPr>
              <a:spLocks/>
            </p:cNvSpPr>
            <p:nvPr/>
          </p:nvSpPr>
          <p:spPr bwMode="gray">
            <a:xfrm>
              <a:off x="4559300" y="4244975"/>
              <a:ext cx="42863" cy="31750"/>
            </a:xfrm>
            <a:custGeom>
              <a:avLst/>
              <a:gdLst>
                <a:gd name="T0" fmla="*/ 2147483647 w 23"/>
                <a:gd name="T1" fmla="*/ 0 h 17"/>
                <a:gd name="T2" fmla="*/ 2147483647 w 23"/>
                <a:gd name="T3" fmla="*/ 2147483647 h 17"/>
                <a:gd name="T4" fmla="*/ 2147483647 w 23"/>
                <a:gd name="T5" fmla="*/ 2147483647 h 17"/>
                <a:gd name="T6" fmla="*/ 0 w 23"/>
                <a:gd name="T7" fmla="*/ 2147483647 h 17"/>
                <a:gd name="T8" fmla="*/ 2147483647 w 23"/>
                <a:gd name="T9" fmla="*/ 0 h 17"/>
                <a:gd name="T10" fmla="*/ 2147483647 w 23"/>
                <a:gd name="T11" fmla="*/ 0 h 17"/>
                <a:gd name="T12" fmla="*/ 0 60000 65536"/>
                <a:gd name="T13" fmla="*/ 0 60000 65536"/>
                <a:gd name="T14" fmla="*/ 0 60000 65536"/>
                <a:gd name="T15" fmla="*/ 0 60000 65536"/>
                <a:gd name="T16" fmla="*/ 0 60000 65536"/>
                <a:gd name="T17" fmla="*/ 0 60000 65536"/>
                <a:gd name="T18" fmla="*/ 0 w 23"/>
                <a:gd name="T19" fmla="*/ 0 h 17"/>
                <a:gd name="T20" fmla="*/ 23 w 23"/>
                <a:gd name="T21" fmla="*/ 17 h 17"/>
              </a:gdLst>
              <a:ahLst/>
              <a:cxnLst>
                <a:cxn ang="T12">
                  <a:pos x="T0" y="T1"/>
                </a:cxn>
                <a:cxn ang="T13">
                  <a:pos x="T2" y="T3"/>
                </a:cxn>
                <a:cxn ang="T14">
                  <a:pos x="T4" y="T5"/>
                </a:cxn>
                <a:cxn ang="T15">
                  <a:pos x="T6" y="T7"/>
                </a:cxn>
                <a:cxn ang="T16">
                  <a:pos x="T8" y="T9"/>
                </a:cxn>
                <a:cxn ang="T17">
                  <a:pos x="T10" y="T11"/>
                </a:cxn>
              </a:cxnLst>
              <a:rect l="T18" t="T19" r="T20" b="T21"/>
              <a:pathLst>
                <a:path w="23" h="17">
                  <a:moveTo>
                    <a:pt x="22" y="0"/>
                  </a:moveTo>
                  <a:lnTo>
                    <a:pt x="22" y="16"/>
                  </a:lnTo>
                  <a:lnTo>
                    <a:pt x="6" y="16"/>
                  </a:lnTo>
                  <a:lnTo>
                    <a:pt x="0" y="16"/>
                  </a:lnTo>
                  <a:lnTo>
                    <a:pt x="6" y="0"/>
                  </a:lnTo>
                  <a:lnTo>
                    <a:pt x="22" y="0"/>
                  </a:lnTo>
                </a:path>
              </a:pathLst>
            </a:custGeom>
            <a:grpFill/>
            <a:ln w="2540" cap="rnd">
              <a:solidFill>
                <a:srgbClr val="FFFFFF"/>
              </a:solidFill>
              <a:round/>
              <a:headEnd/>
              <a:tailEnd/>
            </a:ln>
          </p:spPr>
          <p:txBody>
            <a:bodyPr/>
            <a:lstStyle/>
            <a:p>
              <a:endParaRPr lang="de-CH"/>
            </a:p>
          </p:txBody>
        </p:sp>
        <p:sp>
          <p:nvSpPr>
            <p:cNvPr id="131" name="Freeform 135"/>
            <p:cNvSpPr>
              <a:spLocks/>
            </p:cNvSpPr>
            <p:nvPr/>
          </p:nvSpPr>
          <p:spPr bwMode="gray">
            <a:xfrm>
              <a:off x="4600575" y="4214813"/>
              <a:ext cx="182563" cy="211137"/>
            </a:xfrm>
            <a:custGeom>
              <a:avLst/>
              <a:gdLst>
                <a:gd name="T0" fmla="*/ 2147483647 w 99"/>
                <a:gd name="T1" fmla="*/ 2147483647 h 115"/>
                <a:gd name="T2" fmla="*/ 2147483647 w 99"/>
                <a:gd name="T3" fmla="*/ 2147483647 h 115"/>
                <a:gd name="T4" fmla="*/ 2147483647 w 99"/>
                <a:gd name="T5" fmla="*/ 2147483647 h 115"/>
                <a:gd name="T6" fmla="*/ 2147483647 w 99"/>
                <a:gd name="T7" fmla="*/ 2147483647 h 115"/>
                <a:gd name="T8" fmla="*/ 2147483647 w 99"/>
                <a:gd name="T9" fmla="*/ 2147483647 h 115"/>
                <a:gd name="T10" fmla="*/ 2147483647 w 99"/>
                <a:gd name="T11" fmla="*/ 2147483647 h 115"/>
                <a:gd name="T12" fmla="*/ 2147483647 w 99"/>
                <a:gd name="T13" fmla="*/ 2147483647 h 115"/>
                <a:gd name="T14" fmla="*/ 2147483647 w 99"/>
                <a:gd name="T15" fmla="*/ 2147483647 h 115"/>
                <a:gd name="T16" fmla="*/ 2147483647 w 99"/>
                <a:gd name="T17" fmla="*/ 2147483647 h 115"/>
                <a:gd name="T18" fmla="*/ 2147483647 w 99"/>
                <a:gd name="T19" fmla="*/ 2147483647 h 115"/>
                <a:gd name="T20" fmla="*/ 2147483647 w 99"/>
                <a:gd name="T21" fmla="*/ 2147483647 h 115"/>
                <a:gd name="T22" fmla="*/ 0 w 99"/>
                <a:gd name="T23" fmla="*/ 2147483647 h 115"/>
                <a:gd name="T24" fmla="*/ 0 w 99"/>
                <a:gd name="T25" fmla="*/ 2147483647 h 115"/>
                <a:gd name="T26" fmla="*/ 2147483647 w 99"/>
                <a:gd name="T27" fmla="*/ 2147483647 h 115"/>
                <a:gd name="T28" fmla="*/ 2147483647 w 99"/>
                <a:gd name="T29" fmla="*/ 2147483647 h 115"/>
                <a:gd name="T30" fmla="*/ 2147483647 w 99"/>
                <a:gd name="T31" fmla="*/ 2147483647 h 115"/>
                <a:gd name="T32" fmla="*/ 2147483647 w 99"/>
                <a:gd name="T33" fmla="*/ 2147483647 h 115"/>
                <a:gd name="T34" fmla="*/ 2147483647 w 99"/>
                <a:gd name="T35" fmla="*/ 2147483647 h 115"/>
                <a:gd name="T36" fmla="*/ 2147483647 w 99"/>
                <a:gd name="T37" fmla="*/ 2147483647 h 115"/>
                <a:gd name="T38" fmla="*/ 2147483647 w 99"/>
                <a:gd name="T39" fmla="*/ 2147483647 h 115"/>
                <a:gd name="T40" fmla="*/ 2147483647 w 99"/>
                <a:gd name="T41" fmla="*/ 0 h 115"/>
                <a:gd name="T42" fmla="*/ 2147483647 w 99"/>
                <a:gd name="T43" fmla="*/ 2147483647 h 115"/>
                <a:gd name="T44" fmla="*/ 2147483647 w 99"/>
                <a:gd name="T45" fmla="*/ 2147483647 h 11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99"/>
                <a:gd name="T70" fmla="*/ 0 h 115"/>
                <a:gd name="T71" fmla="*/ 99 w 99"/>
                <a:gd name="T72" fmla="*/ 115 h 115"/>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99" h="115">
                  <a:moveTo>
                    <a:pt x="65" y="9"/>
                  </a:moveTo>
                  <a:lnTo>
                    <a:pt x="65" y="24"/>
                  </a:lnTo>
                  <a:lnTo>
                    <a:pt x="25" y="18"/>
                  </a:lnTo>
                  <a:lnTo>
                    <a:pt x="25" y="33"/>
                  </a:lnTo>
                  <a:lnTo>
                    <a:pt x="33" y="24"/>
                  </a:lnTo>
                  <a:lnTo>
                    <a:pt x="41" y="33"/>
                  </a:lnTo>
                  <a:lnTo>
                    <a:pt x="41" y="41"/>
                  </a:lnTo>
                  <a:lnTo>
                    <a:pt x="41" y="74"/>
                  </a:lnTo>
                  <a:lnTo>
                    <a:pt x="18" y="74"/>
                  </a:lnTo>
                  <a:lnTo>
                    <a:pt x="9" y="81"/>
                  </a:lnTo>
                  <a:lnTo>
                    <a:pt x="9" y="90"/>
                  </a:lnTo>
                  <a:lnTo>
                    <a:pt x="0" y="90"/>
                  </a:lnTo>
                  <a:lnTo>
                    <a:pt x="0" y="98"/>
                  </a:lnTo>
                  <a:lnTo>
                    <a:pt x="18" y="114"/>
                  </a:lnTo>
                  <a:lnTo>
                    <a:pt x="18" y="106"/>
                  </a:lnTo>
                  <a:lnTo>
                    <a:pt x="25" y="106"/>
                  </a:lnTo>
                  <a:lnTo>
                    <a:pt x="41" y="106"/>
                  </a:lnTo>
                  <a:lnTo>
                    <a:pt x="58" y="98"/>
                  </a:lnTo>
                  <a:lnTo>
                    <a:pt x="65" y="74"/>
                  </a:lnTo>
                  <a:lnTo>
                    <a:pt x="81" y="58"/>
                  </a:lnTo>
                  <a:lnTo>
                    <a:pt x="98" y="0"/>
                  </a:lnTo>
                  <a:lnTo>
                    <a:pt x="75" y="9"/>
                  </a:lnTo>
                  <a:lnTo>
                    <a:pt x="65" y="9"/>
                  </a:lnTo>
                </a:path>
              </a:pathLst>
            </a:custGeom>
            <a:grpFill/>
            <a:ln w="2540" cap="rnd">
              <a:solidFill>
                <a:srgbClr val="FFFFFF"/>
              </a:solidFill>
              <a:round/>
              <a:headEnd type="none" w="sm" len="sm"/>
              <a:tailEnd type="none" w="sm" len="sm"/>
            </a:ln>
          </p:spPr>
          <p:txBody>
            <a:bodyPr/>
            <a:lstStyle/>
            <a:p>
              <a:endParaRPr lang="de-CH"/>
            </a:p>
          </p:txBody>
        </p:sp>
        <p:sp>
          <p:nvSpPr>
            <p:cNvPr id="132" name="Freeform 136"/>
            <p:cNvSpPr>
              <a:spLocks/>
            </p:cNvSpPr>
            <p:nvPr/>
          </p:nvSpPr>
          <p:spPr bwMode="gray">
            <a:xfrm>
              <a:off x="5019675" y="4321175"/>
              <a:ext cx="46038" cy="42863"/>
            </a:xfrm>
            <a:custGeom>
              <a:avLst/>
              <a:gdLst>
                <a:gd name="T0" fmla="*/ 2147483647 w 26"/>
                <a:gd name="T1" fmla="*/ 2147483647 h 24"/>
                <a:gd name="T2" fmla="*/ 2147483647 w 26"/>
                <a:gd name="T3" fmla="*/ 2147483647 h 24"/>
                <a:gd name="T4" fmla="*/ 0 w 26"/>
                <a:gd name="T5" fmla="*/ 2147483647 h 24"/>
                <a:gd name="T6" fmla="*/ 2147483647 w 26"/>
                <a:gd name="T7" fmla="*/ 2147483647 h 24"/>
                <a:gd name="T8" fmla="*/ 2147483647 w 26"/>
                <a:gd name="T9" fmla="*/ 0 h 24"/>
                <a:gd name="T10" fmla="*/ 2147483647 w 26"/>
                <a:gd name="T11" fmla="*/ 2147483647 h 24"/>
                <a:gd name="T12" fmla="*/ 2147483647 w 26"/>
                <a:gd name="T13" fmla="*/ 2147483647 h 24"/>
                <a:gd name="T14" fmla="*/ 0 60000 65536"/>
                <a:gd name="T15" fmla="*/ 0 60000 65536"/>
                <a:gd name="T16" fmla="*/ 0 60000 65536"/>
                <a:gd name="T17" fmla="*/ 0 60000 65536"/>
                <a:gd name="T18" fmla="*/ 0 60000 65536"/>
                <a:gd name="T19" fmla="*/ 0 60000 65536"/>
                <a:gd name="T20" fmla="*/ 0 60000 65536"/>
                <a:gd name="T21" fmla="*/ 0 w 26"/>
                <a:gd name="T22" fmla="*/ 0 h 24"/>
                <a:gd name="T23" fmla="*/ 26 w 26"/>
                <a:gd name="T24" fmla="*/ 24 h 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6" h="24">
                  <a:moveTo>
                    <a:pt x="25" y="23"/>
                  </a:moveTo>
                  <a:lnTo>
                    <a:pt x="9" y="23"/>
                  </a:lnTo>
                  <a:lnTo>
                    <a:pt x="0" y="23"/>
                  </a:lnTo>
                  <a:lnTo>
                    <a:pt x="9" y="7"/>
                  </a:lnTo>
                  <a:lnTo>
                    <a:pt x="25" y="0"/>
                  </a:lnTo>
                  <a:lnTo>
                    <a:pt x="25" y="16"/>
                  </a:lnTo>
                  <a:lnTo>
                    <a:pt x="25" y="23"/>
                  </a:lnTo>
                </a:path>
              </a:pathLst>
            </a:custGeom>
            <a:grpFill/>
            <a:ln w="2540" cap="rnd">
              <a:solidFill>
                <a:srgbClr val="FFFFFF"/>
              </a:solidFill>
              <a:round/>
              <a:headEnd/>
              <a:tailEnd/>
            </a:ln>
          </p:spPr>
          <p:txBody>
            <a:bodyPr/>
            <a:lstStyle/>
            <a:p>
              <a:endParaRPr lang="de-CH"/>
            </a:p>
          </p:txBody>
        </p:sp>
        <p:sp>
          <p:nvSpPr>
            <p:cNvPr id="133" name="Freeform 137"/>
            <p:cNvSpPr>
              <a:spLocks/>
            </p:cNvSpPr>
            <p:nvPr/>
          </p:nvSpPr>
          <p:spPr bwMode="gray">
            <a:xfrm>
              <a:off x="5035550" y="4362450"/>
              <a:ext cx="30163" cy="47625"/>
            </a:xfrm>
            <a:custGeom>
              <a:avLst/>
              <a:gdLst>
                <a:gd name="T0" fmla="*/ 2147483647 w 17"/>
                <a:gd name="T1" fmla="*/ 0 h 26"/>
                <a:gd name="T2" fmla="*/ 2147483647 w 17"/>
                <a:gd name="T3" fmla="*/ 2147483647 h 26"/>
                <a:gd name="T4" fmla="*/ 0 w 17"/>
                <a:gd name="T5" fmla="*/ 2147483647 h 26"/>
                <a:gd name="T6" fmla="*/ 0 w 17"/>
                <a:gd name="T7" fmla="*/ 2147483647 h 26"/>
                <a:gd name="T8" fmla="*/ 0 w 17"/>
                <a:gd name="T9" fmla="*/ 0 h 26"/>
                <a:gd name="T10" fmla="*/ 2147483647 w 17"/>
                <a:gd name="T11" fmla="*/ 0 h 26"/>
                <a:gd name="T12" fmla="*/ 0 60000 65536"/>
                <a:gd name="T13" fmla="*/ 0 60000 65536"/>
                <a:gd name="T14" fmla="*/ 0 60000 65536"/>
                <a:gd name="T15" fmla="*/ 0 60000 65536"/>
                <a:gd name="T16" fmla="*/ 0 60000 65536"/>
                <a:gd name="T17" fmla="*/ 0 60000 65536"/>
                <a:gd name="T18" fmla="*/ 0 w 17"/>
                <a:gd name="T19" fmla="*/ 0 h 26"/>
                <a:gd name="T20" fmla="*/ 17 w 17"/>
                <a:gd name="T21" fmla="*/ 26 h 26"/>
              </a:gdLst>
              <a:ahLst/>
              <a:cxnLst>
                <a:cxn ang="T12">
                  <a:pos x="T0" y="T1"/>
                </a:cxn>
                <a:cxn ang="T13">
                  <a:pos x="T2" y="T3"/>
                </a:cxn>
                <a:cxn ang="T14">
                  <a:pos x="T4" y="T5"/>
                </a:cxn>
                <a:cxn ang="T15">
                  <a:pos x="T6" y="T7"/>
                </a:cxn>
                <a:cxn ang="T16">
                  <a:pos x="T8" y="T9"/>
                </a:cxn>
                <a:cxn ang="T17">
                  <a:pos x="T10" y="T11"/>
                </a:cxn>
              </a:cxnLst>
              <a:rect l="T18" t="T19" r="T20" b="T21"/>
              <a:pathLst>
                <a:path w="17" h="26">
                  <a:moveTo>
                    <a:pt x="16" y="0"/>
                  </a:moveTo>
                  <a:lnTo>
                    <a:pt x="16" y="9"/>
                  </a:lnTo>
                  <a:lnTo>
                    <a:pt x="0" y="25"/>
                  </a:lnTo>
                  <a:lnTo>
                    <a:pt x="0" y="9"/>
                  </a:lnTo>
                  <a:lnTo>
                    <a:pt x="0" y="0"/>
                  </a:lnTo>
                  <a:lnTo>
                    <a:pt x="16" y="0"/>
                  </a:lnTo>
                </a:path>
              </a:pathLst>
            </a:custGeom>
            <a:grpFill/>
            <a:ln w="2540" cap="rnd">
              <a:solidFill>
                <a:srgbClr val="FFFFFF"/>
              </a:solidFill>
              <a:round/>
              <a:headEnd/>
              <a:tailEnd/>
            </a:ln>
          </p:spPr>
          <p:txBody>
            <a:bodyPr/>
            <a:lstStyle/>
            <a:p>
              <a:endParaRPr lang="de-CH"/>
            </a:p>
          </p:txBody>
        </p:sp>
        <p:sp>
          <p:nvSpPr>
            <p:cNvPr id="134" name="Freeform 138"/>
            <p:cNvSpPr>
              <a:spLocks/>
            </p:cNvSpPr>
            <p:nvPr/>
          </p:nvSpPr>
          <p:spPr bwMode="gray">
            <a:xfrm>
              <a:off x="4618038" y="4706938"/>
              <a:ext cx="315912" cy="300037"/>
            </a:xfrm>
            <a:custGeom>
              <a:avLst/>
              <a:gdLst>
                <a:gd name="T0" fmla="*/ 2147483647 w 172"/>
                <a:gd name="T1" fmla="*/ 2147483647 h 163"/>
                <a:gd name="T2" fmla="*/ 2147483647 w 172"/>
                <a:gd name="T3" fmla="*/ 2147483647 h 163"/>
                <a:gd name="T4" fmla="*/ 2147483647 w 172"/>
                <a:gd name="T5" fmla="*/ 2147483647 h 163"/>
                <a:gd name="T6" fmla="*/ 2147483647 w 172"/>
                <a:gd name="T7" fmla="*/ 2147483647 h 163"/>
                <a:gd name="T8" fmla="*/ 0 w 172"/>
                <a:gd name="T9" fmla="*/ 2147483647 h 163"/>
                <a:gd name="T10" fmla="*/ 0 w 172"/>
                <a:gd name="T11" fmla="*/ 0 h 163"/>
                <a:gd name="T12" fmla="*/ 2147483647 w 172"/>
                <a:gd name="T13" fmla="*/ 0 h 163"/>
                <a:gd name="T14" fmla="*/ 2147483647 w 172"/>
                <a:gd name="T15" fmla="*/ 0 h 163"/>
                <a:gd name="T16" fmla="*/ 2147483647 w 172"/>
                <a:gd name="T17" fmla="*/ 2147483647 h 163"/>
                <a:gd name="T18" fmla="*/ 2147483647 w 172"/>
                <a:gd name="T19" fmla="*/ 2147483647 h 163"/>
                <a:gd name="T20" fmla="*/ 2147483647 w 172"/>
                <a:gd name="T21" fmla="*/ 2147483647 h 163"/>
                <a:gd name="T22" fmla="*/ 2147483647 w 172"/>
                <a:gd name="T23" fmla="*/ 2147483647 h 163"/>
                <a:gd name="T24" fmla="*/ 2147483647 w 172"/>
                <a:gd name="T25" fmla="*/ 0 h 163"/>
                <a:gd name="T26" fmla="*/ 2147483647 w 172"/>
                <a:gd name="T27" fmla="*/ 2147483647 h 163"/>
                <a:gd name="T28" fmla="*/ 2147483647 w 172"/>
                <a:gd name="T29" fmla="*/ 2147483647 h 163"/>
                <a:gd name="T30" fmla="*/ 2147483647 w 172"/>
                <a:gd name="T31" fmla="*/ 2147483647 h 163"/>
                <a:gd name="T32" fmla="*/ 2147483647 w 172"/>
                <a:gd name="T33" fmla="*/ 2147483647 h 163"/>
                <a:gd name="T34" fmla="*/ 2147483647 w 172"/>
                <a:gd name="T35" fmla="*/ 2147483647 h 163"/>
                <a:gd name="T36" fmla="*/ 2147483647 w 172"/>
                <a:gd name="T37" fmla="*/ 2147483647 h 163"/>
                <a:gd name="T38" fmla="*/ 2147483647 w 172"/>
                <a:gd name="T39" fmla="*/ 2147483647 h 163"/>
                <a:gd name="T40" fmla="*/ 2147483647 w 172"/>
                <a:gd name="T41" fmla="*/ 2147483647 h 163"/>
                <a:gd name="T42" fmla="*/ 2147483647 w 172"/>
                <a:gd name="T43" fmla="*/ 2147483647 h 163"/>
                <a:gd name="T44" fmla="*/ 2147483647 w 172"/>
                <a:gd name="T45" fmla="*/ 2147483647 h 163"/>
                <a:gd name="T46" fmla="*/ 2147483647 w 172"/>
                <a:gd name="T47" fmla="*/ 2147483647 h 163"/>
                <a:gd name="T48" fmla="*/ 2147483647 w 172"/>
                <a:gd name="T49" fmla="*/ 2147483647 h 163"/>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72"/>
                <a:gd name="T76" fmla="*/ 0 h 163"/>
                <a:gd name="T77" fmla="*/ 172 w 172"/>
                <a:gd name="T78" fmla="*/ 163 h 163"/>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72" h="163">
                  <a:moveTo>
                    <a:pt x="56" y="162"/>
                  </a:moveTo>
                  <a:lnTo>
                    <a:pt x="49" y="146"/>
                  </a:lnTo>
                  <a:lnTo>
                    <a:pt x="32" y="99"/>
                  </a:lnTo>
                  <a:lnTo>
                    <a:pt x="32" y="75"/>
                  </a:lnTo>
                  <a:lnTo>
                    <a:pt x="0" y="9"/>
                  </a:lnTo>
                  <a:lnTo>
                    <a:pt x="0" y="0"/>
                  </a:lnTo>
                  <a:lnTo>
                    <a:pt x="16" y="0"/>
                  </a:lnTo>
                  <a:lnTo>
                    <a:pt x="32" y="0"/>
                  </a:lnTo>
                  <a:lnTo>
                    <a:pt x="81" y="9"/>
                  </a:lnTo>
                  <a:lnTo>
                    <a:pt x="97" y="9"/>
                  </a:lnTo>
                  <a:lnTo>
                    <a:pt x="130" y="16"/>
                  </a:lnTo>
                  <a:lnTo>
                    <a:pt x="146" y="9"/>
                  </a:lnTo>
                  <a:lnTo>
                    <a:pt x="153" y="0"/>
                  </a:lnTo>
                  <a:lnTo>
                    <a:pt x="171" y="9"/>
                  </a:lnTo>
                  <a:lnTo>
                    <a:pt x="153" y="25"/>
                  </a:lnTo>
                  <a:lnTo>
                    <a:pt x="146" y="16"/>
                  </a:lnTo>
                  <a:lnTo>
                    <a:pt x="121" y="16"/>
                  </a:lnTo>
                  <a:lnTo>
                    <a:pt x="112" y="65"/>
                  </a:lnTo>
                  <a:lnTo>
                    <a:pt x="106" y="75"/>
                  </a:lnTo>
                  <a:lnTo>
                    <a:pt x="106" y="106"/>
                  </a:lnTo>
                  <a:lnTo>
                    <a:pt x="106" y="155"/>
                  </a:lnTo>
                  <a:lnTo>
                    <a:pt x="89" y="162"/>
                  </a:lnTo>
                  <a:lnTo>
                    <a:pt x="72" y="162"/>
                  </a:lnTo>
                  <a:lnTo>
                    <a:pt x="66" y="155"/>
                  </a:lnTo>
                  <a:lnTo>
                    <a:pt x="56" y="162"/>
                  </a:lnTo>
                </a:path>
              </a:pathLst>
            </a:custGeom>
            <a:grpFill/>
            <a:ln w="2540" cap="rnd">
              <a:solidFill>
                <a:srgbClr val="FFFFFF"/>
              </a:solidFill>
              <a:round/>
              <a:headEnd type="none" w="sm" len="sm"/>
              <a:tailEnd type="none" w="sm" len="sm"/>
            </a:ln>
          </p:spPr>
          <p:txBody>
            <a:bodyPr/>
            <a:lstStyle/>
            <a:p>
              <a:endParaRPr lang="de-CH"/>
            </a:p>
          </p:txBody>
        </p:sp>
        <p:sp>
          <p:nvSpPr>
            <p:cNvPr id="135" name="Freeform 139"/>
            <p:cNvSpPr>
              <a:spLocks/>
            </p:cNvSpPr>
            <p:nvPr/>
          </p:nvSpPr>
          <p:spPr bwMode="gray">
            <a:xfrm>
              <a:off x="4618038" y="4437063"/>
              <a:ext cx="296862" cy="300037"/>
            </a:xfrm>
            <a:custGeom>
              <a:avLst/>
              <a:gdLst>
                <a:gd name="T0" fmla="*/ 0 w 162"/>
                <a:gd name="T1" fmla="*/ 2147483647 h 163"/>
                <a:gd name="T2" fmla="*/ 2147483647 w 162"/>
                <a:gd name="T3" fmla="*/ 2147483647 h 163"/>
                <a:gd name="T4" fmla="*/ 2147483647 w 162"/>
                <a:gd name="T5" fmla="*/ 2147483647 h 163"/>
                <a:gd name="T6" fmla="*/ 2147483647 w 162"/>
                <a:gd name="T7" fmla="*/ 2147483647 h 163"/>
                <a:gd name="T8" fmla="*/ 2147483647 w 162"/>
                <a:gd name="T9" fmla="*/ 2147483647 h 163"/>
                <a:gd name="T10" fmla="*/ 2147483647 w 162"/>
                <a:gd name="T11" fmla="*/ 2147483647 h 163"/>
                <a:gd name="T12" fmla="*/ 2147483647 w 162"/>
                <a:gd name="T13" fmla="*/ 2147483647 h 163"/>
                <a:gd name="T14" fmla="*/ 2147483647 w 162"/>
                <a:gd name="T15" fmla="*/ 2147483647 h 163"/>
                <a:gd name="T16" fmla="*/ 2147483647 w 162"/>
                <a:gd name="T17" fmla="*/ 2147483647 h 163"/>
                <a:gd name="T18" fmla="*/ 2147483647 w 162"/>
                <a:gd name="T19" fmla="*/ 2147483647 h 163"/>
                <a:gd name="T20" fmla="*/ 2147483647 w 162"/>
                <a:gd name="T21" fmla="*/ 2147483647 h 163"/>
                <a:gd name="T22" fmla="*/ 2147483647 w 162"/>
                <a:gd name="T23" fmla="*/ 2147483647 h 163"/>
                <a:gd name="T24" fmla="*/ 2147483647 w 162"/>
                <a:gd name="T25" fmla="*/ 2147483647 h 163"/>
                <a:gd name="T26" fmla="*/ 2147483647 w 162"/>
                <a:gd name="T27" fmla="*/ 2147483647 h 163"/>
                <a:gd name="T28" fmla="*/ 2147483647 w 162"/>
                <a:gd name="T29" fmla="*/ 2147483647 h 163"/>
                <a:gd name="T30" fmla="*/ 2147483647 w 162"/>
                <a:gd name="T31" fmla="*/ 2147483647 h 163"/>
                <a:gd name="T32" fmla="*/ 2147483647 w 162"/>
                <a:gd name="T33" fmla="*/ 2147483647 h 163"/>
                <a:gd name="T34" fmla="*/ 2147483647 w 162"/>
                <a:gd name="T35" fmla="*/ 2147483647 h 163"/>
                <a:gd name="T36" fmla="*/ 2147483647 w 162"/>
                <a:gd name="T37" fmla="*/ 2147483647 h 163"/>
                <a:gd name="T38" fmla="*/ 2147483647 w 162"/>
                <a:gd name="T39" fmla="*/ 2147483647 h 163"/>
                <a:gd name="T40" fmla="*/ 2147483647 w 162"/>
                <a:gd name="T41" fmla="*/ 2147483647 h 163"/>
                <a:gd name="T42" fmla="*/ 2147483647 w 162"/>
                <a:gd name="T43" fmla="*/ 0 h 163"/>
                <a:gd name="T44" fmla="*/ 2147483647 w 162"/>
                <a:gd name="T45" fmla="*/ 0 h 163"/>
                <a:gd name="T46" fmla="*/ 2147483647 w 162"/>
                <a:gd name="T47" fmla="*/ 0 h 163"/>
                <a:gd name="T48" fmla="*/ 2147483647 w 162"/>
                <a:gd name="T49" fmla="*/ 2147483647 h 163"/>
                <a:gd name="T50" fmla="*/ 2147483647 w 162"/>
                <a:gd name="T51" fmla="*/ 2147483647 h 163"/>
                <a:gd name="T52" fmla="*/ 2147483647 w 162"/>
                <a:gd name="T53" fmla="*/ 2147483647 h 163"/>
                <a:gd name="T54" fmla="*/ 2147483647 w 162"/>
                <a:gd name="T55" fmla="*/ 2147483647 h 163"/>
                <a:gd name="T56" fmla="*/ 2147483647 w 162"/>
                <a:gd name="T57" fmla="*/ 2147483647 h 163"/>
                <a:gd name="T58" fmla="*/ 2147483647 w 162"/>
                <a:gd name="T59" fmla="*/ 2147483647 h 163"/>
                <a:gd name="T60" fmla="*/ 0 w 162"/>
                <a:gd name="T61" fmla="*/ 2147483647 h 163"/>
                <a:gd name="T62" fmla="*/ 0 w 162"/>
                <a:gd name="T63" fmla="*/ 2147483647 h 163"/>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62"/>
                <a:gd name="T97" fmla="*/ 0 h 163"/>
                <a:gd name="T98" fmla="*/ 162 w 162"/>
                <a:gd name="T99" fmla="*/ 163 h 163"/>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62" h="163">
                  <a:moveTo>
                    <a:pt x="0" y="146"/>
                  </a:moveTo>
                  <a:lnTo>
                    <a:pt x="16" y="146"/>
                  </a:lnTo>
                  <a:lnTo>
                    <a:pt x="32" y="146"/>
                  </a:lnTo>
                  <a:lnTo>
                    <a:pt x="81" y="155"/>
                  </a:lnTo>
                  <a:lnTo>
                    <a:pt x="97" y="155"/>
                  </a:lnTo>
                  <a:lnTo>
                    <a:pt x="130" y="162"/>
                  </a:lnTo>
                  <a:lnTo>
                    <a:pt x="146" y="155"/>
                  </a:lnTo>
                  <a:lnTo>
                    <a:pt x="130" y="139"/>
                  </a:lnTo>
                  <a:lnTo>
                    <a:pt x="130" y="99"/>
                  </a:lnTo>
                  <a:lnTo>
                    <a:pt x="161" y="90"/>
                  </a:lnTo>
                  <a:lnTo>
                    <a:pt x="153" y="65"/>
                  </a:lnTo>
                  <a:lnTo>
                    <a:pt x="130" y="74"/>
                  </a:lnTo>
                  <a:lnTo>
                    <a:pt x="130" y="65"/>
                  </a:lnTo>
                  <a:lnTo>
                    <a:pt x="137" y="59"/>
                  </a:lnTo>
                  <a:lnTo>
                    <a:pt x="130" y="50"/>
                  </a:lnTo>
                  <a:lnTo>
                    <a:pt x="130" y="25"/>
                  </a:lnTo>
                  <a:lnTo>
                    <a:pt x="112" y="17"/>
                  </a:lnTo>
                  <a:lnTo>
                    <a:pt x="97" y="17"/>
                  </a:lnTo>
                  <a:lnTo>
                    <a:pt x="97" y="25"/>
                  </a:lnTo>
                  <a:lnTo>
                    <a:pt x="81" y="34"/>
                  </a:lnTo>
                  <a:lnTo>
                    <a:pt x="66" y="17"/>
                  </a:lnTo>
                  <a:lnTo>
                    <a:pt x="66" y="0"/>
                  </a:lnTo>
                  <a:lnTo>
                    <a:pt x="56" y="0"/>
                  </a:lnTo>
                  <a:lnTo>
                    <a:pt x="24" y="0"/>
                  </a:lnTo>
                  <a:lnTo>
                    <a:pt x="9" y="9"/>
                  </a:lnTo>
                  <a:lnTo>
                    <a:pt x="16" y="34"/>
                  </a:lnTo>
                  <a:lnTo>
                    <a:pt x="16" y="40"/>
                  </a:lnTo>
                  <a:lnTo>
                    <a:pt x="24" y="74"/>
                  </a:lnTo>
                  <a:lnTo>
                    <a:pt x="24" y="90"/>
                  </a:lnTo>
                  <a:lnTo>
                    <a:pt x="9" y="99"/>
                  </a:lnTo>
                  <a:lnTo>
                    <a:pt x="0" y="131"/>
                  </a:lnTo>
                  <a:lnTo>
                    <a:pt x="0" y="146"/>
                  </a:lnTo>
                </a:path>
              </a:pathLst>
            </a:custGeom>
            <a:grpFill/>
            <a:ln w="2540" cap="rnd">
              <a:solidFill>
                <a:srgbClr val="FFFFFF"/>
              </a:solidFill>
              <a:round/>
              <a:headEnd type="none" w="sm" len="sm"/>
              <a:tailEnd type="none" w="sm" len="sm"/>
            </a:ln>
          </p:spPr>
          <p:txBody>
            <a:bodyPr/>
            <a:lstStyle/>
            <a:p>
              <a:endParaRPr lang="de-CH"/>
            </a:p>
          </p:txBody>
        </p:sp>
        <p:sp>
          <p:nvSpPr>
            <p:cNvPr id="136" name="Freeform 140"/>
            <p:cNvSpPr>
              <a:spLocks/>
            </p:cNvSpPr>
            <p:nvPr/>
          </p:nvSpPr>
          <p:spPr bwMode="gray">
            <a:xfrm>
              <a:off x="4635500" y="4408488"/>
              <a:ext cx="30163" cy="33337"/>
            </a:xfrm>
            <a:custGeom>
              <a:avLst/>
              <a:gdLst>
                <a:gd name="T0" fmla="*/ 2147483647 w 17"/>
                <a:gd name="T1" fmla="*/ 0 h 17"/>
                <a:gd name="T2" fmla="*/ 0 w 17"/>
                <a:gd name="T3" fmla="*/ 2147483647 h 17"/>
                <a:gd name="T4" fmla="*/ 0 w 17"/>
                <a:gd name="T5" fmla="*/ 2147483647 h 17"/>
                <a:gd name="T6" fmla="*/ 0 w 17"/>
                <a:gd name="T7" fmla="*/ 0 h 17"/>
                <a:gd name="T8" fmla="*/ 2147483647 w 17"/>
                <a:gd name="T9" fmla="*/ 0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16" y="0"/>
                  </a:moveTo>
                  <a:lnTo>
                    <a:pt x="0" y="16"/>
                  </a:lnTo>
                  <a:lnTo>
                    <a:pt x="0" y="8"/>
                  </a:lnTo>
                  <a:lnTo>
                    <a:pt x="0" y="0"/>
                  </a:lnTo>
                  <a:lnTo>
                    <a:pt x="16" y="0"/>
                  </a:lnTo>
                </a:path>
              </a:pathLst>
            </a:custGeom>
            <a:grpFill/>
            <a:ln w="2540" cap="rnd">
              <a:solidFill>
                <a:srgbClr val="FFFFFF"/>
              </a:solidFill>
              <a:round/>
              <a:headEnd/>
              <a:tailEnd/>
            </a:ln>
          </p:spPr>
          <p:txBody>
            <a:bodyPr/>
            <a:lstStyle/>
            <a:p>
              <a:endParaRPr lang="de-CH"/>
            </a:p>
          </p:txBody>
        </p:sp>
        <p:sp>
          <p:nvSpPr>
            <p:cNvPr id="137" name="Freeform 141"/>
            <p:cNvSpPr>
              <a:spLocks/>
            </p:cNvSpPr>
            <p:nvPr/>
          </p:nvSpPr>
          <p:spPr bwMode="gray">
            <a:xfrm>
              <a:off x="4635500" y="4408488"/>
              <a:ext cx="30163" cy="33337"/>
            </a:xfrm>
            <a:custGeom>
              <a:avLst/>
              <a:gdLst>
                <a:gd name="T0" fmla="*/ 2147483647 w 17"/>
                <a:gd name="T1" fmla="*/ 0 h 17"/>
                <a:gd name="T2" fmla="*/ 0 w 17"/>
                <a:gd name="T3" fmla="*/ 2147483647 h 17"/>
                <a:gd name="T4" fmla="*/ 0 w 17"/>
                <a:gd name="T5" fmla="*/ 2147483647 h 17"/>
                <a:gd name="T6" fmla="*/ 0 w 17"/>
                <a:gd name="T7" fmla="*/ 0 h 17"/>
                <a:gd name="T8" fmla="*/ 2147483647 w 17"/>
                <a:gd name="T9" fmla="*/ 0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16" y="0"/>
                  </a:moveTo>
                  <a:lnTo>
                    <a:pt x="0" y="16"/>
                  </a:lnTo>
                  <a:lnTo>
                    <a:pt x="0" y="8"/>
                  </a:lnTo>
                  <a:lnTo>
                    <a:pt x="0" y="0"/>
                  </a:lnTo>
                  <a:lnTo>
                    <a:pt x="16" y="0"/>
                  </a:lnTo>
                </a:path>
              </a:pathLst>
            </a:custGeom>
            <a:grpFill/>
            <a:ln w="2540" cap="rnd">
              <a:solidFill>
                <a:srgbClr val="FFFFFF"/>
              </a:solidFill>
              <a:round/>
              <a:headEnd type="none" w="sm" len="sm"/>
              <a:tailEnd type="none" w="sm" len="sm"/>
            </a:ln>
          </p:spPr>
          <p:txBody>
            <a:bodyPr/>
            <a:lstStyle/>
            <a:p>
              <a:endParaRPr lang="de-CH"/>
            </a:p>
          </p:txBody>
        </p:sp>
        <p:sp>
          <p:nvSpPr>
            <p:cNvPr id="138" name="Freeform 142"/>
            <p:cNvSpPr>
              <a:spLocks/>
            </p:cNvSpPr>
            <p:nvPr/>
          </p:nvSpPr>
          <p:spPr bwMode="gray">
            <a:xfrm>
              <a:off x="4721225" y="4826000"/>
              <a:ext cx="392113" cy="346075"/>
            </a:xfrm>
            <a:custGeom>
              <a:avLst/>
              <a:gdLst>
                <a:gd name="T0" fmla="*/ 2147483647 w 213"/>
                <a:gd name="T1" fmla="*/ 2147483647 h 188"/>
                <a:gd name="T2" fmla="*/ 2147483647 w 213"/>
                <a:gd name="T3" fmla="*/ 2147483647 h 188"/>
                <a:gd name="T4" fmla="*/ 2147483647 w 213"/>
                <a:gd name="T5" fmla="*/ 2147483647 h 188"/>
                <a:gd name="T6" fmla="*/ 2147483647 w 213"/>
                <a:gd name="T7" fmla="*/ 2147483647 h 188"/>
                <a:gd name="T8" fmla="*/ 2147483647 w 213"/>
                <a:gd name="T9" fmla="*/ 2147483647 h 188"/>
                <a:gd name="T10" fmla="*/ 2147483647 w 213"/>
                <a:gd name="T11" fmla="*/ 2147483647 h 188"/>
                <a:gd name="T12" fmla="*/ 2147483647 w 213"/>
                <a:gd name="T13" fmla="*/ 2147483647 h 188"/>
                <a:gd name="T14" fmla="*/ 2147483647 w 213"/>
                <a:gd name="T15" fmla="*/ 2147483647 h 188"/>
                <a:gd name="T16" fmla="*/ 2147483647 w 213"/>
                <a:gd name="T17" fmla="*/ 2147483647 h 188"/>
                <a:gd name="T18" fmla="*/ 2147483647 w 213"/>
                <a:gd name="T19" fmla="*/ 2147483647 h 188"/>
                <a:gd name="T20" fmla="*/ 2147483647 w 213"/>
                <a:gd name="T21" fmla="*/ 2147483647 h 188"/>
                <a:gd name="T22" fmla="*/ 2147483647 w 213"/>
                <a:gd name="T23" fmla="*/ 2147483647 h 188"/>
                <a:gd name="T24" fmla="*/ 2147483647 w 213"/>
                <a:gd name="T25" fmla="*/ 2147483647 h 188"/>
                <a:gd name="T26" fmla="*/ 2147483647 w 213"/>
                <a:gd name="T27" fmla="*/ 2147483647 h 188"/>
                <a:gd name="T28" fmla="*/ 2147483647 w 213"/>
                <a:gd name="T29" fmla="*/ 2147483647 h 188"/>
                <a:gd name="T30" fmla="*/ 2147483647 w 213"/>
                <a:gd name="T31" fmla="*/ 2147483647 h 188"/>
                <a:gd name="T32" fmla="*/ 2147483647 w 213"/>
                <a:gd name="T33" fmla="*/ 2147483647 h 188"/>
                <a:gd name="T34" fmla="*/ 2147483647 w 213"/>
                <a:gd name="T35" fmla="*/ 2147483647 h 188"/>
                <a:gd name="T36" fmla="*/ 2147483647 w 213"/>
                <a:gd name="T37" fmla="*/ 2147483647 h 188"/>
                <a:gd name="T38" fmla="*/ 2147483647 w 213"/>
                <a:gd name="T39" fmla="*/ 2147483647 h 188"/>
                <a:gd name="T40" fmla="*/ 2147483647 w 213"/>
                <a:gd name="T41" fmla="*/ 2147483647 h 188"/>
                <a:gd name="T42" fmla="*/ 2147483647 w 213"/>
                <a:gd name="T43" fmla="*/ 2147483647 h 188"/>
                <a:gd name="T44" fmla="*/ 0 w 213"/>
                <a:gd name="T45" fmla="*/ 2147483647 h 188"/>
                <a:gd name="T46" fmla="*/ 2147483647 w 213"/>
                <a:gd name="T47" fmla="*/ 2147483647 h 188"/>
                <a:gd name="T48" fmla="*/ 2147483647 w 213"/>
                <a:gd name="T49" fmla="*/ 2147483647 h 188"/>
                <a:gd name="T50" fmla="*/ 2147483647 w 213"/>
                <a:gd name="T51" fmla="*/ 2147483647 h 188"/>
                <a:gd name="T52" fmla="*/ 2147483647 w 213"/>
                <a:gd name="T53" fmla="*/ 2147483647 h 188"/>
                <a:gd name="T54" fmla="*/ 2147483647 w 213"/>
                <a:gd name="T55" fmla="*/ 2147483647 h 188"/>
                <a:gd name="T56" fmla="*/ 2147483647 w 213"/>
                <a:gd name="T57" fmla="*/ 2147483647 h 188"/>
                <a:gd name="T58" fmla="*/ 2147483647 w 213"/>
                <a:gd name="T59" fmla="*/ 2147483647 h 188"/>
                <a:gd name="T60" fmla="*/ 2147483647 w 213"/>
                <a:gd name="T61" fmla="*/ 2147483647 h 188"/>
                <a:gd name="T62" fmla="*/ 2147483647 w 213"/>
                <a:gd name="T63" fmla="*/ 2147483647 h 188"/>
                <a:gd name="T64" fmla="*/ 2147483647 w 213"/>
                <a:gd name="T65" fmla="*/ 2147483647 h 188"/>
                <a:gd name="T66" fmla="*/ 2147483647 w 213"/>
                <a:gd name="T67" fmla="*/ 2147483647 h 188"/>
                <a:gd name="T68" fmla="*/ 2147483647 w 213"/>
                <a:gd name="T69" fmla="*/ 2147483647 h 188"/>
                <a:gd name="T70" fmla="*/ 2147483647 w 213"/>
                <a:gd name="T71" fmla="*/ 0 h 188"/>
                <a:gd name="T72" fmla="*/ 2147483647 w 213"/>
                <a:gd name="T73" fmla="*/ 2147483647 h 188"/>
                <a:gd name="T74" fmla="*/ 2147483647 w 213"/>
                <a:gd name="T75" fmla="*/ 2147483647 h 188"/>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13"/>
                <a:gd name="T115" fmla="*/ 0 h 188"/>
                <a:gd name="T116" fmla="*/ 213 w 213"/>
                <a:gd name="T117" fmla="*/ 188 h 188"/>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13" h="188">
                  <a:moveTo>
                    <a:pt x="196" y="10"/>
                  </a:moveTo>
                  <a:lnTo>
                    <a:pt x="202" y="57"/>
                  </a:lnTo>
                  <a:lnTo>
                    <a:pt x="196" y="57"/>
                  </a:lnTo>
                  <a:lnTo>
                    <a:pt x="187" y="65"/>
                  </a:lnTo>
                  <a:lnTo>
                    <a:pt x="196" y="74"/>
                  </a:lnTo>
                  <a:lnTo>
                    <a:pt x="202" y="65"/>
                  </a:lnTo>
                  <a:lnTo>
                    <a:pt x="212" y="65"/>
                  </a:lnTo>
                  <a:lnTo>
                    <a:pt x="212" y="74"/>
                  </a:lnTo>
                  <a:lnTo>
                    <a:pt x="212" y="97"/>
                  </a:lnTo>
                  <a:lnTo>
                    <a:pt x="196" y="105"/>
                  </a:lnTo>
                  <a:lnTo>
                    <a:pt x="180" y="130"/>
                  </a:lnTo>
                  <a:lnTo>
                    <a:pt x="155" y="153"/>
                  </a:lnTo>
                  <a:lnTo>
                    <a:pt x="139" y="171"/>
                  </a:lnTo>
                  <a:lnTo>
                    <a:pt x="115" y="178"/>
                  </a:lnTo>
                  <a:lnTo>
                    <a:pt x="97" y="178"/>
                  </a:lnTo>
                  <a:lnTo>
                    <a:pt x="74" y="178"/>
                  </a:lnTo>
                  <a:lnTo>
                    <a:pt x="50" y="187"/>
                  </a:lnTo>
                  <a:lnTo>
                    <a:pt x="41" y="187"/>
                  </a:lnTo>
                  <a:lnTo>
                    <a:pt x="33" y="178"/>
                  </a:lnTo>
                  <a:lnTo>
                    <a:pt x="25" y="153"/>
                  </a:lnTo>
                  <a:lnTo>
                    <a:pt x="25" y="147"/>
                  </a:lnTo>
                  <a:lnTo>
                    <a:pt x="10" y="97"/>
                  </a:lnTo>
                  <a:lnTo>
                    <a:pt x="0" y="97"/>
                  </a:lnTo>
                  <a:lnTo>
                    <a:pt x="10" y="90"/>
                  </a:lnTo>
                  <a:lnTo>
                    <a:pt x="16" y="97"/>
                  </a:lnTo>
                  <a:lnTo>
                    <a:pt x="33" y="97"/>
                  </a:lnTo>
                  <a:lnTo>
                    <a:pt x="50" y="90"/>
                  </a:lnTo>
                  <a:lnTo>
                    <a:pt x="50" y="41"/>
                  </a:lnTo>
                  <a:lnTo>
                    <a:pt x="56" y="50"/>
                  </a:lnTo>
                  <a:lnTo>
                    <a:pt x="56" y="65"/>
                  </a:lnTo>
                  <a:lnTo>
                    <a:pt x="74" y="65"/>
                  </a:lnTo>
                  <a:lnTo>
                    <a:pt x="97" y="50"/>
                  </a:lnTo>
                  <a:lnTo>
                    <a:pt x="105" y="57"/>
                  </a:lnTo>
                  <a:lnTo>
                    <a:pt x="115" y="50"/>
                  </a:lnTo>
                  <a:lnTo>
                    <a:pt x="147" y="16"/>
                  </a:lnTo>
                  <a:lnTo>
                    <a:pt x="171" y="0"/>
                  </a:lnTo>
                  <a:lnTo>
                    <a:pt x="187" y="10"/>
                  </a:lnTo>
                  <a:lnTo>
                    <a:pt x="196" y="10"/>
                  </a:lnTo>
                </a:path>
              </a:pathLst>
            </a:custGeom>
            <a:grpFill/>
            <a:ln w="2540" cap="rnd">
              <a:solidFill>
                <a:srgbClr val="FFFFFF"/>
              </a:solidFill>
              <a:round/>
              <a:headEnd type="none" w="sm" len="sm"/>
              <a:tailEnd type="none" w="sm" len="sm"/>
            </a:ln>
          </p:spPr>
          <p:txBody>
            <a:bodyPr/>
            <a:lstStyle/>
            <a:p>
              <a:endParaRPr lang="de-CH"/>
            </a:p>
          </p:txBody>
        </p:sp>
        <p:sp>
          <p:nvSpPr>
            <p:cNvPr id="139" name="Freeform 143"/>
            <p:cNvSpPr>
              <a:spLocks/>
            </p:cNvSpPr>
            <p:nvPr/>
          </p:nvSpPr>
          <p:spPr bwMode="gray">
            <a:xfrm>
              <a:off x="4811713" y="4722813"/>
              <a:ext cx="225425" cy="223837"/>
            </a:xfrm>
            <a:custGeom>
              <a:avLst/>
              <a:gdLst>
                <a:gd name="T0" fmla="*/ 0 w 122"/>
                <a:gd name="T1" fmla="*/ 2147483647 h 122"/>
                <a:gd name="T2" fmla="*/ 2147483647 w 122"/>
                <a:gd name="T3" fmla="*/ 2147483647 h 122"/>
                <a:gd name="T4" fmla="*/ 2147483647 w 122"/>
                <a:gd name="T5" fmla="*/ 2147483647 h 122"/>
                <a:gd name="T6" fmla="*/ 2147483647 w 122"/>
                <a:gd name="T7" fmla="*/ 2147483647 h 122"/>
                <a:gd name="T8" fmla="*/ 2147483647 w 122"/>
                <a:gd name="T9" fmla="*/ 2147483647 h 122"/>
                <a:gd name="T10" fmla="*/ 2147483647 w 122"/>
                <a:gd name="T11" fmla="*/ 2147483647 h 122"/>
                <a:gd name="T12" fmla="*/ 2147483647 w 122"/>
                <a:gd name="T13" fmla="*/ 2147483647 h 122"/>
                <a:gd name="T14" fmla="*/ 2147483647 w 122"/>
                <a:gd name="T15" fmla="*/ 2147483647 h 122"/>
                <a:gd name="T16" fmla="*/ 2147483647 w 122"/>
                <a:gd name="T17" fmla="*/ 2147483647 h 122"/>
                <a:gd name="T18" fmla="*/ 2147483647 w 122"/>
                <a:gd name="T19" fmla="*/ 2147483647 h 122"/>
                <a:gd name="T20" fmla="*/ 2147483647 w 122"/>
                <a:gd name="T21" fmla="*/ 2147483647 h 122"/>
                <a:gd name="T22" fmla="*/ 2147483647 w 122"/>
                <a:gd name="T23" fmla="*/ 2147483647 h 122"/>
                <a:gd name="T24" fmla="*/ 2147483647 w 122"/>
                <a:gd name="T25" fmla="*/ 0 h 122"/>
                <a:gd name="T26" fmla="*/ 2147483647 w 122"/>
                <a:gd name="T27" fmla="*/ 2147483647 h 122"/>
                <a:gd name="T28" fmla="*/ 2147483647 w 122"/>
                <a:gd name="T29" fmla="*/ 2147483647 h 122"/>
                <a:gd name="T30" fmla="*/ 2147483647 w 122"/>
                <a:gd name="T31" fmla="*/ 2147483647 h 122"/>
                <a:gd name="T32" fmla="*/ 2147483647 w 122"/>
                <a:gd name="T33" fmla="*/ 2147483647 h 122"/>
                <a:gd name="T34" fmla="*/ 0 w 122"/>
                <a:gd name="T35" fmla="*/ 2147483647 h 122"/>
                <a:gd name="T36" fmla="*/ 0 w 122"/>
                <a:gd name="T37" fmla="*/ 2147483647 h 12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22"/>
                <a:gd name="T58" fmla="*/ 0 h 122"/>
                <a:gd name="T59" fmla="*/ 122 w 122"/>
                <a:gd name="T60" fmla="*/ 122 h 122"/>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22" h="122">
                  <a:moveTo>
                    <a:pt x="0" y="97"/>
                  </a:moveTo>
                  <a:lnTo>
                    <a:pt x="6" y="106"/>
                  </a:lnTo>
                  <a:lnTo>
                    <a:pt x="6" y="121"/>
                  </a:lnTo>
                  <a:lnTo>
                    <a:pt x="24" y="121"/>
                  </a:lnTo>
                  <a:lnTo>
                    <a:pt x="47" y="106"/>
                  </a:lnTo>
                  <a:lnTo>
                    <a:pt x="55" y="113"/>
                  </a:lnTo>
                  <a:lnTo>
                    <a:pt x="65" y="106"/>
                  </a:lnTo>
                  <a:lnTo>
                    <a:pt x="97" y="72"/>
                  </a:lnTo>
                  <a:lnTo>
                    <a:pt x="121" y="56"/>
                  </a:lnTo>
                  <a:lnTo>
                    <a:pt x="105" y="56"/>
                  </a:lnTo>
                  <a:lnTo>
                    <a:pt x="97" y="41"/>
                  </a:lnTo>
                  <a:lnTo>
                    <a:pt x="80" y="24"/>
                  </a:lnTo>
                  <a:lnTo>
                    <a:pt x="65" y="0"/>
                  </a:lnTo>
                  <a:lnTo>
                    <a:pt x="47" y="16"/>
                  </a:lnTo>
                  <a:lnTo>
                    <a:pt x="40" y="7"/>
                  </a:lnTo>
                  <a:lnTo>
                    <a:pt x="15" y="7"/>
                  </a:lnTo>
                  <a:lnTo>
                    <a:pt x="6" y="56"/>
                  </a:lnTo>
                  <a:lnTo>
                    <a:pt x="0" y="66"/>
                  </a:lnTo>
                  <a:lnTo>
                    <a:pt x="0" y="97"/>
                  </a:lnTo>
                </a:path>
              </a:pathLst>
            </a:custGeom>
            <a:grpFill/>
            <a:ln w="2540" cap="rnd">
              <a:solidFill>
                <a:srgbClr val="FFFFFF"/>
              </a:solidFill>
              <a:round/>
              <a:headEnd/>
              <a:tailEnd/>
            </a:ln>
          </p:spPr>
          <p:txBody>
            <a:bodyPr/>
            <a:lstStyle/>
            <a:p>
              <a:endParaRPr lang="de-CH"/>
            </a:p>
          </p:txBody>
        </p:sp>
        <p:sp>
          <p:nvSpPr>
            <p:cNvPr id="140" name="Freeform 144"/>
            <p:cNvSpPr>
              <a:spLocks/>
            </p:cNvSpPr>
            <p:nvPr/>
          </p:nvSpPr>
          <p:spPr bwMode="gray">
            <a:xfrm>
              <a:off x="4932363" y="4678363"/>
              <a:ext cx="196850" cy="168275"/>
            </a:xfrm>
            <a:custGeom>
              <a:avLst/>
              <a:gdLst>
                <a:gd name="T0" fmla="*/ 2147483647 w 106"/>
                <a:gd name="T1" fmla="*/ 0 h 91"/>
                <a:gd name="T2" fmla="*/ 2147483647 w 106"/>
                <a:gd name="T3" fmla="*/ 0 h 91"/>
                <a:gd name="T4" fmla="*/ 2147483647 w 106"/>
                <a:gd name="T5" fmla="*/ 2147483647 h 91"/>
                <a:gd name="T6" fmla="*/ 2147483647 w 106"/>
                <a:gd name="T7" fmla="*/ 2147483647 h 91"/>
                <a:gd name="T8" fmla="*/ 0 w 106"/>
                <a:gd name="T9" fmla="*/ 2147483647 h 91"/>
                <a:gd name="T10" fmla="*/ 2147483647 w 106"/>
                <a:gd name="T11" fmla="*/ 2147483647 h 91"/>
                <a:gd name="T12" fmla="*/ 2147483647 w 106"/>
                <a:gd name="T13" fmla="*/ 2147483647 h 91"/>
                <a:gd name="T14" fmla="*/ 2147483647 w 106"/>
                <a:gd name="T15" fmla="*/ 2147483647 h 91"/>
                <a:gd name="T16" fmla="*/ 2147483647 w 106"/>
                <a:gd name="T17" fmla="*/ 2147483647 h 91"/>
                <a:gd name="T18" fmla="*/ 2147483647 w 106"/>
                <a:gd name="T19" fmla="*/ 2147483647 h 91"/>
                <a:gd name="T20" fmla="*/ 2147483647 w 106"/>
                <a:gd name="T21" fmla="*/ 2147483647 h 91"/>
                <a:gd name="T22" fmla="*/ 2147483647 w 106"/>
                <a:gd name="T23" fmla="*/ 2147483647 h 91"/>
                <a:gd name="T24" fmla="*/ 2147483647 w 106"/>
                <a:gd name="T25" fmla="*/ 2147483647 h 91"/>
                <a:gd name="T26" fmla="*/ 2147483647 w 106"/>
                <a:gd name="T27" fmla="*/ 2147483647 h 91"/>
                <a:gd name="T28" fmla="*/ 2147483647 w 106"/>
                <a:gd name="T29" fmla="*/ 0 h 91"/>
                <a:gd name="T30" fmla="*/ 2147483647 w 106"/>
                <a:gd name="T31" fmla="*/ 0 h 9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06"/>
                <a:gd name="T49" fmla="*/ 0 h 91"/>
                <a:gd name="T50" fmla="*/ 106 w 106"/>
                <a:gd name="T51" fmla="*/ 91 h 91"/>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06" h="91">
                  <a:moveTo>
                    <a:pt x="65" y="0"/>
                  </a:moveTo>
                  <a:lnTo>
                    <a:pt x="47" y="0"/>
                  </a:lnTo>
                  <a:lnTo>
                    <a:pt x="47" y="8"/>
                  </a:lnTo>
                  <a:lnTo>
                    <a:pt x="24" y="24"/>
                  </a:lnTo>
                  <a:lnTo>
                    <a:pt x="0" y="24"/>
                  </a:lnTo>
                  <a:lnTo>
                    <a:pt x="15" y="48"/>
                  </a:lnTo>
                  <a:lnTo>
                    <a:pt x="32" y="65"/>
                  </a:lnTo>
                  <a:lnTo>
                    <a:pt x="40" y="80"/>
                  </a:lnTo>
                  <a:lnTo>
                    <a:pt x="56" y="80"/>
                  </a:lnTo>
                  <a:lnTo>
                    <a:pt x="72" y="90"/>
                  </a:lnTo>
                  <a:lnTo>
                    <a:pt x="81" y="90"/>
                  </a:lnTo>
                  <a:lnTo>
                    <a:pt x="97" y="56"/>
                  </a:lnTo>
                  <a:lnTo>
                    <a:pt x="105" y="24"/>
                  </a:lnTo>
                  <a:lnTo>
                    <a:pt x="97" y="8"/>
                  </a:lnTo>
                  <a:lnTo>
                    <a:pt x="81" y="0"/>
                  </a:lnTo>
                  <a:lnTo>
                    <a:pt x="65" y="0"/>
                  </a:lnTo>
                </a:path>
              </a:pathLst>
            </a:custGeom>
            <a:grpFill/>
            <a:ln w="2540" cap="rnd">
              <a:solidFill>
                <a:srgbClr val="FFFFFF"/>
              </a:solidFill>
              <a:round/>
              <a:headEnd type="none" w="sm" len="sm"/>
              <a:tailEnd type="none" w="sm" len="sm"/>
            </a:ln>
          </p:spPr>
          <p:txBody>
            <a:bodyPr/>
            <a:lstStyle/>
            <a:p>
              <a:endParaRPr lang="de-CH"/>
            </a:p>
          </p:txBody>
        </p:sp>
        <p:sp>
          <p:nvSpPr>
            <p:cNvPr id="141" name="Freeform 145"/>
            <p:cNvSpPr>
              <a:spLocks/>
            </p:cNvSpPr>
            <p:nvPr/>
          </p:nvSpPr>
          <p:spPr bwMode="gray">
            <a:xfrm>
              <a:off x="5053013" y="4545013"/>
              <a:ext cx="254000" cy="401637"/>
            </a:xfrm>
            <a:custGeom>
              <a:avLst/>
              <a:gdLst>
                <a:gd name="T0" fmla="*/ 2147483647 w 138"/>
                <a:gd name="T1" fmla="*/ 2147483647 h 218"/>
                <a:gd name="T2" fmla="*/ 2147483647 w 138"/>
                <a:gd name="T3" fmla="*/ 2147483647 h 218"/>
                <a:gd name="T4" fmla="*/ 2147483647 w 138"/>
                <a:gd name="T5" fmla="*/ 2147483647 h 218"/>
                <a:gd name="T6" fmla="*/ 2147483647 w 138"/>
                <a:gd name="T7" fmla="*/ 2147483647 h 218"/>
                <a:gd name="T8" fmla="*/ 2147483647 w 138"/>
                <a:gd name="T9" fmla="*/ 2147483647 h 218"/>
                <a:gd name="T10" fmla="*/ 2147483647 w 138"/>
                <a:gd name="T11" fmla="*/ 2147483647 h 218"/>
                <a:gd name="T12" fmla="*/ 2147483647 w 138"/>
                <a:gd name="T13" fmla="*/ 2147483647 h 218"/>
                <a:gd name="T14" fmla="*/ 2147483647 w 138"/>
                <a:gd name="T15" fmla="*/ 2147483647 h 218"/>
                <a:gd name="T16" fmla="*/ 2147483647 w 138"/>
                <a:gd name="T17" fmla="*/ 2147483647 h 218"/>
                <a:gd name="T18" fmla="*/ 2147483647 w 138"/>
                <a:gd name="T19" fmla="*/ 2147483647 h 218"/>
                <a:gd name="T20" fmla="*/ 2147483647 w 138"/>
                <a:gd name="T21" fmla="*/ 0 h 218"/>
                <a:gd name="T22" fmla="*/ 2147483647 w 138"/>
                <a:gd name="T23" fmla="*/ 2147483647 h 218"/>
                <a:gd name="T24" fmla="*/ 2147483647 w 138"/>
                <a:gd name="T25" fmla="*/ 2147483647 h 218"/>
                <a:gd name="T26" fmla="*/ 2147483647 w 138"/>
                <a:gd name="T27" fmla="*/ 2147483647 h 218"/>
                <a:gd name="T28" fmla="*/ 2147483647 w 138"/>
                <a:gd name="T29" fmla="*/ 2147483647 h 218"/>
                <a:gd name="T30" fmla="*/ 2147483647 w 138"/>
                <a:gd name="T31" fmla="*/ 2147483647 h 218"/>
                <a:gd name="T32" fmla="*/ 2147483647 w 138"/>
                <a:gd name="T33" fmla="*/ 2147483647 h 218"/>
                <a:gd name="T34" fmla="*/ 2147483647 w 138"/>
                <a:gd name="T35" fmla="*/ 2147483647 h 218"/>
                <a:gd name="T36" fmla="*/ 2147483647 w 138"/>
                <a:gd name="T37" fmla="*/ 2147483647 h 218"/>
                <a:gd name="T38" fmla="*/ 2147483647 w 138"/>
                <a:gd name="T39" fmla="*/ 2147483647 h 218"/>
                <a:gd name="T40" fmla="*/ 2147483647 w 138"/>
                <a:gd name="T41" fmla="*/ 2147483647 h 218"/>
                <a:gd name="T42" fmla="*/ 2147483647 w 138"/>
                <a:gd name="T43" fmla="*/ 2147483647 h 218"/>
                <a:gd name="T44" fmla="*/ 2147483647 w 138"/>
                <a:gd name="T45" fmla="*/ 2147483647 h 218"/>
                <a:gd name="T46" fmla="*/ 0 w 138"/>
                <a:gd name="T47" fmla="*/ 2147483647 h 218"/>
                <a:gd name="T48" fmla="*/ 0 w 138"/>
                <a:gd name="T49" fmla="*/ 2147483647 h 218"/>
                <a:gd name="T50" fmla="*/ 2147483647 w 138"/>
                <a:gd name="T51" fmla="*/ 2147483647 h 218"/>
                <a:gd name="T52" fmla="*/ 2147483647 w 138"/>
                <a:gd name="T53" fmla="*/ 2147483647 h 218"/>
                <a:gd name="T54" fmla="*/ 2147483647 w 138"/>
                <a:gd name="T55" fmla="*/ 2147483647 h 218"/>
                <a:gd name="T56" fmla="*/ 2147483647 w 138"/>
                <a:gd name="T57" fmla="*/ 2147483647 h 218"/>
                <a:gd name="T58" fmla="*/ 2147483647 w 138"/>
                <a:gd name="T59" fmla="*/ 2147483647 h 218"/>
                <a:gd name="T60" fmla="*/ 2147483647 w 138"/>
                <a:gd name="T61" fmla="*/ 2147483647 h 218"/>
                <a:gd name="T62" fmla="*/ 2147483647 w 138"/>
                <a:gd name="T63" fmla="*/ 2147483647 h 218"/>
                <a:gd name="T64" fmla="*/ 2147483647 w 138"/>
                <a:gd name="T65" fmla="*/ 2147483647 h 21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38"/>
                <a:gd name="T100" fmla="*/ 0 h 218"/>
                <a:gd name="T101" fmla="*/ 138 w 138"/>
                <a:gd name="T102" fmla="*/ 218 h 21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38" h="218">
                  <a:moveTo>
                    <a:pt x="32" y="217"/>
                  </a:moveTo>
                  <a:lnTo>
                    <a:pt x="32" y="209"/>
                  </a:lnTo>
                  <a:lnTo>
                    <a:pt x="32" y="202"/>
                  </a:lnTo>
                  <a:lnTo>
                    <a:pt x="64" y="193"/>
                  </a:lnTo>
                  <a:lnTo>
                    <a:pt x="72" y="186"/>
                  </a:lnTo>
                  <a:lnTo>
                    <a:pt x="72" y="162"/>
                  </a:lnTo>
                  <a:lnTo>
                    <a:pt x="56" y="128"/>
                  </a:lnTo>
                  <a:lnTo>
                    <a:pt x="87" y="96"/>
                  </a:lnTo>
                  <a:lnTo>
                    <a:pt x="112" y="87"/>
                  </a:lnTo>
                  <a:lnTo>
                    <a:pt x="137" y="63"/>
                  </a:lnTo>
                  <a:lnTo>
                    <a:pt x="129" y="0"/>
                  </a:lnTo>
                  <a:lnTo>
                    <a:pt x="112" y="15"/>
                  </a:lnTo>
                  <a:lnTo>
                    <a:pt x="81" y="15"/>
                  </a:lnTo>
                  <a:lnTo>
                    <a:pt x="64" y="15"/>
                  </a:lnTo>
                  <a:lnTo>
                    <a:pt x="56" y="23"/>
                  </a:lnTo>
                  <a:lnTo>
                    <a:pt x="64" y="40"/>
                  </a:lnTo>
                  <a:lnTo>
                    <a:pt x="72" y="55"/>
                  </a:lnTo>
                  <a:lnTo>
                    <a:pt x="72" y="72"/>
                  </a:lnTo>
                  <a:lnTo>
                    <a:pt x="64" y="87"/>
                  </a:lnTo>
                  <a:lnTo>
                    <a:pt x="56" y="72"/>
                  </a:lnTo>
                  <a:lnTo>
                    <a:pt x="56" y="55"/>
                  </a:lnTo>
                  <a:lnTo>
                    <a:pt x="47" y="55"/>
                  </a:lnTo>
                  <a:lnTo>
                    <a:pt x="40" y="47"/>
                  </a:lnTo>
                  <a:lnTo>
                    <a:pt x="0" y="63"/>
                  </a:lnTo>
                  <a:lnTo>
                    <a:pt x="0" y="72"/>
                  </a:lnTo>
                  <a:lnTo>
                    <a:pt x="16" y="72"/>
                  </a:lnTo>
                  <a:lnTo>
                    <a:pt x="32" y="80"/>
                  </a:lnTo>
                  <a:lnTo>
                    <a:pt x="40" y="96"/>
                  </a:lnTo>
                  <a:lnTo>
                    <a:pt x="32" y="128"/>
                  </a:lnTo>
                  <a:lnTo>
                    <a:pt x="16" y="162"/>
                  </a:lnTo>
                  <a:lnTo>
                    <a:pt x="22" y="209"/>
                  </a:lnTo>
                  <a:lnTo>
                    <a:pt x="22" y="217"/>
                  </a:lnTo>
                  <a:lnTo>
                    <a:pt x="32" y="217"/>
                  </a:lnTo>
                </a:path>
              </a:pathLst>
            </a:custGeom>
            <a:grpFill/>
            <a:ln w="2540" cap="rnd">
              <a:solidFill>
                <a:srgbClr val="FFFFFF"/>
              </a:solidFill>
              <a:round/>
              <a:headEnd type="none" w="sm" len="sm"/>
              <a:tailEnd type="none" w="sm" len="sm"/>
            </a:ln>
          </p:spPr>
          <p:txBody>
            <a:bodyPr/>
            <a:lstStyle/>
            <a:p>
              <a:endParaRPr lang="de-CH"/>
            </a:p>
          </p:txBody>
        </p:sp>
        <p:sp>
          <p:nvSpPr>
            <p:cNvPr id="142" name="Freeform 146"/>
            <p:cNvSpPr>
              <a:spLocks/>
            </p:cNvSpPr>
            <p:nvPr/>
          </p:nvSpPr>
          <p:spPr bwMode="gray">
            <a:xfrm>
              <a:off x="5064125" y="4932363"/>
              <a:ext cx="33338" cy="31750"/>
            </a:xfrm>
            <a:custGeom>
              <a:avLst/>
              <a:gdLst>
                <a:gd name="T0" fmla="*/ 2147483647 w 17"/>
                <a:gd name="T1" fmla="*/ 2147483647 h 18"/>
                <a:gd name="T2" fmla="*/ 2147483647 w 17"/>
                <a:gd name="T3" fmla="*/ 0 h 18"/>
                <a:gd name="T4" fmla="*/ 2147483647 w 17"/>
                <a:gd name="T5" fmla="*/ 0 h 18"/>
                <a:gd name="T6" fmla="*/ 0 w 17"/>
                <a:gd name="T7" fmla="*/ 2147483647 h 18"/>
                <a:gd name="T8" fmla="*/ 2147483647 w 17"/>
                <a:gd name="T9" fmla="*/ 2147483647 h 18"/>
                <a:gd name="T10" fmla="*/ 2147483647 w 17"/>
                <a:gd name="T11" fmla="*/ 2147483647 h 18"/>
                <a:gd name="T12" fmla="*/ 0 60000 65536"/>
                <a:gd name="T13" fmla="*/ 0 60000 65536"/>
                <a:gd name="T14" fmla="*/ 0 60000 65536"/>
                <a:gd name="T15" fmla="*/ 0 60000 65536"/>
                <a:gd name="T16" fmla="*/ 0 60000 65536"/>
                <a:gd name="T17" fmla="*/ 0 60000 65536"/>
                <a:gd name="T18" fmla="*/ 0 w 17"/>
                <a:gd name="T19" fmla="*/ 0 h 18"/>
                <a:gd name="T20" fmla="*/ 17 w 17"/>
                <a:gd name="T21" fmla="*/ 18 h 18"/>
              </a:gdLst>
              <a:ahLst/>
              <a:cxnLst>
                <a:cxn ang="T12">
                  <a:pos x="T0" y="T1"/>
                </a:cxn>
                <a:cxn ang="T13">
                  <a:pos x="T2" y="T3"/>
                </a:cxn>
                <a:cxn ang="T14">
                  <a:pos x="T4" y="T5"/>
                </a:cxn>
                <a:cxn ang="T15">
                  <a:pos x="T6" y="T7"/>
                </a:cxn>
                <a:cxn ang="T16">
                  <a:pos x="T8" y="T9"/>
                </a:cxn>
                <a:cxn ang="T17">
                  <a:pos x="T10" y="T11"/>
                </a:cxn>
              </a:cxnLst>
              <a:rect l="T18" t="T19" r="T20" b="T21"/>
              <a:pathLst>
                <a:path w="17" h="18">
                  <a:moveTo>
                    <a:pt x="16" y="8"/>
                  </a:moveTo>
                  <a:lnTo>
                    <a:pt x="16" y="0"/>
                  </a:lnTo>
                  <a:lnTo>
                    <a:pt x="9" y="0"/>
                  </a:lnTo>
                  <a:lnTo>
                    <a:pt x="0" y="8"/>
                  </a:lnTo>
                  <a:lnTo>
                    <a:pt x="9" y="17"/>
                  </a:lnTo>
                  <a:lnTo>
                    <a:pt x="16" y="8"/>
                  </a:lnTo>
                </a:path>
              </a:pathLst>
            </a:custGeom>
            <a:grpFill/>
            <a:ln w="2540" cap="rnd">
              <a:solidFill>
                <a:srgbClr val="FFFFFF"/>
              </a:solidFill>
              <a:round/>
              <a:headEnd/>
              <a:tailEnd/>
            </a:ln>
          </p:spPr>
          <p:txBody>
            <a:bodyPr/>
            <a:lstStyle/>
            <a:p>
              <a:endParaRPr lang="de-CH"/>
            </a:p>
          </p:txBody>
        </p:sp>
        <p:sp>
          <p:nvSpPr>
            <p:cNvPr id="143" name="Freeform 147"/>
            <p:cNvSpPr>
              <a:spLocks/>
            </p:cNvSpPr>
            <p:nvPr/>
          </p:nvSpPr>
          <p:spPr bwMode="gray">
            <a:xfrm>
              <a:off x="5064125" y="4932363"/>
              <a:ext cx="33338" cy="31750"/>
            </a:xfrm>
            <a:custGeom>
              <a:avLst/>
              <a:gdLst>
                <a:gd name="T0" fmla="*/ 2147483647 w 17"/>
                <a:gd name="T1" fmla="*/ 2147483647 h 18"/>
                <a:gd name="T2" fmla="*/ 2147483647 w 17"/>
                <a:gd name="T3" fmla="*/ 0 h 18"/>
                <a:gd name="T4" fmla="*/ 2147483647 w 17"/>
                <a:gd name="T5" fmla="*/ 0 h 18"/>
                <a:gd name="T6" fmla="*/ 0 w 17"/>
                <a:gd name="T7" fmla="*/ 2147483647 h 18"/>
                <a:gd name="T8" fmla="*/ 2147483647 w 17"/>
                <a:gd name="T9" fmla="*/ 2147483647 h 18"/>
                <a:gd name="T10" fmla="*/ 2147483647 w 17"/>
                <a:gd name="T11" fmla="*/ 2147483647 h 18"/>
                <a:gd name="T12" fmla="*/ 0 60000 65536"/>
                <a:gd name="T13" fmla="*/ 0 60000 65536"/>
                <a:gd name="T14" fmla="*/ 0 60000 65536"/>
                <a:gd name="T15" fmla="*/ 0 60000 65536"/>
                <a:gd name="T16" fmla="*/ 0 60000 65536"/>
                <a:gd name="T17" fmla="*/ 0 60000 65536"/>
                <a:gd name="T18" fmla="*/ 0 w 17"/>
                <a:gd name="T19" fmla="*/ 0 h 18"/>
                <a:gd name="T20" fmla="*/ 17 w 17"/>
                <a:gd name="T21" fmla="*/ 18 h 18"/>
              </a:gdLst>
              <a:ahLst/>
              <a:cxnLst>
                <a:cxn ang="T12">
                  <a:pos x="T0" y="T1"/>
                </a:cxn>
                <a:cxn ang="T13">
                  <a:pos x="T2" y="T3"/>
                </a:cxn>
                <a:cxn ang="T14">
                  <a:pos x="T4" y="T5"/>
                </a:cxn>
                <a:cxn ang="T15">
                  <a:pos x="T6" y="T7"/>
                </a:cxn>
                <a:cxn ang="T16">
                  <a:pos x="T8" y="T9"/>
                </a:cxn>
                <a:cxn ang="T17">
                  <a:pos x="T10" y="T11"/>
                </a:cxn>
              </a:cxnLst>
              <a:rect l="T18" t="T19" r="T20" b="T21"/>
              <a:pathLst>
                <a:path w="17" h="18">
                  <a:moveTo>
                    <a:pt x="16" y="8"/>
                  </a:moveTo>
                  <a:lnTo>
                    <a:pt x="16" y="0"/>
                  </a:lnTo>
                  <a:lnTo>
                    <a:pt x="9" y="0"/>
                  </a:lnTo>
                  <a:lnTo>
                    <a:pt x="0" y="8"/>
                  </a:lnTo>
                  <a:lnTo>
                    <a:pt x="9" y="17"/>
                  </a:lnTo>
                  <a:lnTo>
                    <a:pt x="16" y="8"/>
                  </a:lnTo>
                </a:path>
              </a:pathLst>
            </a:custGeom>
            <a:grpFill/>
            <a:ln w="2540" cap="rnd">
              <a:solidFill>
                <a:srgbClr val="FFFFFF"/>
              </a:solidFill>
              <a:round/>
              <a:headEnd type="none" w="sm" len="sm"/>
              <a:tailEnd type="none" w="sm" len="sm"/>
            </a:ln>
          </p:spPr>
          <p:txBody>
            <a:bodyPr/>
            <a:lstStyle/>
            <a:p>
              <a:endParaRPr lang="de-CH"/>
            </a:p>
          </p:txBody>
        </p:sp>
        <p:sp>
          <p:nvSpPr>
            <p:cNvPr id="144" name="Freeform 148"/>
            <p:cNvSpPr>
              <a:spLocks/>
            </p:cNvSpPr>
            <p:nvPr/>
          </p:nvSpPr>
          <p:spPr bwMode="gray">
            <a:xfrm>
              <a:off x="8789988" y="2347913"/>
              <a:ext cx="49212" cy="31750"/>
            </a:xfrm>
            <a:custGeom>
              <a:avLst/>
              <a:gdLst>
                <a:gd name="T0" fmla="*/ 0 w 26"/>
                <a:gd name="T1" fmla="*/ 0 h 18"/>
                <a:gd name="T2" fmla="*/ 2147483647 w 26"/>
                <a:gd name="T3" fmla="*/ 0 h 18"/>
                <a:gd name="T4" fmla="*/ 2147483647 w 26"/>
                <a:gd name="T5" fmla="*/ 2147483647 h 18"/>
                <a:gd name="T6" fmla="*/ 2147483647 w 26"/>
                <a:gd name="T7" fmla="*/ 2147483647 h 18"/>
                <a:gd name="T8" fmla="*/ 2147483647 w 26"/>
                <a:gd name="T9" fmla="*/ 2147483647 h 18"/>
                <a:gd name="T10" fmla="*/ 0 w 26"/>
                <a:gd name="T11" fmla="*/ 2147483647 h 18"/>
                <a:gd name="T12" fmla="*/ 0 w 26"/>
                <a:gd name="T13" fmla="*/ 0 h 18"/>
                <a:gd name="T14" fmla="*/ 0 60000 65536"/>
                <a:gd name="T15" fmla="*/ 0 60000 65536"/>
                <a:gd name="T16" fmla="*/ 0 60000 65536"/>
                <a:gd name="T17" fmla="*/ 0 60000 65536"/>
                <a:gd name="T18" fmla="*/ 0 60000 65536"/>
                <a:gd name="T19" fmla="*/ 0 60000 65536"/>
                <a:gd name="T20" fmla="*/ 0 60000 65536"/>
                <a:gd name="T21" fmla="*/ 0 w 26"/>
                <a:gd name="T22" fmla="*/ 0 h 18"/>
                <a:gd name="T23" fmla="*/ 26 w 26"/>
                <a:gd name="T24" fmla="*/ 18 h 1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6" h="18">
                  <a:moveTo>
                    <a:pt x="0" y="0"/>
                  </a:moveTo>
                  <a:lnTo>
                    <a:pt x="9" y="0"/>
                  </a:lnTo>
                  <a:lnTo>
                    <a:pt x="25" y="8"/>
                  </a:lnTo>
                  <a:lnTo>
                    <a:pt x="25" y="17"/>
                  </a:lnTo>
                  <a:lnTo>
                    <a:pt x="9" y="8"/>
                  </a:lnTo>
                  <a:lnTo>
                    <a:pt x="0" y="8"/>
                  </a:lnTo>
                  <a:lnTo>
                    <a:pt x="0" y="0"/>
                  </a:lnTo>
                </a:path>
              </a:pathLst>
            </a:custGeom>
            <a:grpFill/>
            <a:ln w="2540" cap="rnd">
              <a:solidFill>
                <a:srgbClr val="FFFFFF"/>
              </a:solidFill>
              <a:round/>
              <a:headEnd/>
              <a:tailEnd/>
            </a:ln>
          </p:spPr>
          <p:txBody>
            <a:bodyPr/>
            <a:lstStyle/>
            <a:p>
              <a:endParaRPr lang="de-CH"/>
            </a:p>
          </p:txBody>
        </p:sp>
        <p:sp>
          <p:nvSpPr>
            <p:cNvPr id="145" name="Freeform 149"/>
            <p:cNvSpPr>
              <a:spLocks/>
            </p:cNvSpPr>
            <p:nvPr/>
          </p:nvSpPr>
          <p:spPr bwMode="gray">
            <a:xfrm>
              <a:off x="5365750" y="4587875"/>
              <a:ext cx="163513" cy="331788"/>
            </a:xfrm>
            <a:custGeom>
              <a:avLst/>
              <a:gdLst>
                <a:gd name="T0" fmla="*/ 0 w 90"/>
                <a:gd name="T1" fmla="*/ 2147483647 h 180"/>
                <a:gd name="T2" fmla="*/ 2147483647 w 90"/>
                <a:gd name="T3" fmla="*/ 2147483647 h 180"/>
                <a:gd name="T4" fmla="*/ 2147483647 w 90"/>
                <a:gd name="T5" fmla="*/ 2147483647 h 180"/>
                <a:gd name="T6" fmla="*/ 2147483647 w 90"/>
                <a:gd name="T7" fmla="*/ 2147483647 h 180"/>
                <a:gd name="T8" fmla="*/ 2147483647 w 90"/>
                <a:gd name="T9" fmla="*/ 2147483647 h 180"/>
                <a:gd name="T10" fmla="*/ 2147483647 w 90"/>
                <a:gd name="T11" fmla="*/ 2147483647 h 180"/>
                <a:gd name="T12" fmla="*/ 2147483647 w 90"/>
                <a:gd name="T13" fmla="*/ 2147483647 h 180"/>
                <a:gd name="T14" fmla="*/ 2147483647 w 90"/>
                <a:gd name="T15" fmla="*/ 2147483647 h 180"/>
                <a:gd name="T16" fmla="*/ 2147483647 w 90"/>
                <a:gd name="T17" fmla="*/ 2147483647 h 180"/>
                <a:gd name="T18" fmla="*/ 2147483647 w 90"/>
                <a:gd name="T19" fmla="*/ 2147483647 h 180"/>
                <a:gd name="T20" fmla="*/ 2147483647 w 90"/>
                <a:gd name="T21" fmla="*/ 0 h 180"/>
                <a:gd name="T22" fmla="*/ 2147483647 w 90"/>
                <a:gd name="T23" fmla="*/ 2147483647 h 180"/>
                <a:gd name="T24" fmla="*/ 2147483647 w 90"/>
                <a:gd name="T25" fmla="*/ 2147483647 h 180"/>
                <a:gd name="T26" fmla="*/ 2147483647 w 90"/>
                <a:gd name="T27" fmla="*/ 2147483647 h 180"/>
                <a:gd name="T28" fmla="*/ 2147483647 w 90"/>
                <a:gd name="T29" fmla="*/ 2147483647 h 180"/>
                <a:gd name="T30" fmla="*/ 2147483647 w 90"/>
                <a:gd name="T31" fmla="*/ 2147483647 h 180"/>
                <a:gd name="T32" fmla="*/ 2147483647 w 90"/>
                <a:gd name="T33" fmla="*/ 2147483647 h 180"/>
                <a:gd name="T34" fmla="*/ 0 w 90"/>
                <a:gd name="T35" fmla="*/ 2147483647 h 18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90"/>
                <a:gd name="T55" fmla="*/ 0 h 180"/>
                <a:gd name="T56" fmla="*/ 90 w 90"/>
                <a:gd name="T57" fmla="*/ 180 h 180"/>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90" h="180">
                  <a:moveTo>
                    <a:pt x="0" y="129"/>
                  </a:moveTo>
                  <a:lnTo>
                    <a:pt x="9" y="163"/>
                  </a:lnTo>
                  <a:lnTo>
                    <a:pt x="17" y="179"/>
                  </a:lnTo>
                  <a:lnTo>
                    <a:pt x="40" y="179"/>
                  </a:lnTo>
                  <a:lnTo>
                    <a:pt x="49" y="170"/>
                  </a:lnTo>
                  <a:lnTo>
                    <a:pt x="74" y="80"/>
                  </a:lnTo>
                  <a:lnTo>
                    <a:pt x="82" y="40"/>
                  </a:lnTo>
                  <a:lnTo>
                    <a:pt x="89" y="49"/>
                  </a:lnTo>
                  <a:lnTo>
                    <a:pt x="89" y="40"/>
                  </a:lnTo>
                  <a:lnTo>
                    <a:pt x="82" y="8"/>
                  </a:lnTo>
                  <a:lnTo>
                    <a:pt x="74" y="0"/>
                  </a:lnTo>
                  <a:lnTo>
                    <a:pt x="65" y="17"/>
                  </a:lnTo>
                  <a:lnTo>
                    <a:pt x="57" y="17"/>
                  </a:lnTo>
                  <a:lnTo>
                    <a:pt x="57" y="32"/>
                  </a:lnTo>
                  <a:lnTo>
                    <a:pt x="17" y="57"/>
                  </a:lnTo>
                  <a:lnTo>
                    <a:pt x="9" y="73"/>
                  </a:lnTo>
                  <a:lnTo>
                    <a:pt x="17" y="105"/>
                  </a:lnTo>
                  <a:lnTo>
                    <a:pt x="0" y="129"/>
                  </a:lnTo>
                </a:path>
              </a:pathLst>
            </a:custGeom>
            <a:grpFill/>
            <a:ln w="2540" cap="rnd">
              <a:solidFill>
                <a:srgbClr val="FFFFFF"/>
              </a:solidFill>
              <a:round/>
              <a:headEnd/>
              <a:tailEnd/>
            </a:ln>
          </p:spPr>
          <p:txBody>
            <a:bodyPr/>
            <a:lstStyle/>
            <a:p>
              <a:endParaRPr lang="de-CH"/>
            </a:p>
          </p:txBody>
        </p:sp>
        <p:sp>
          <p:nvSpPr>
            <p:cNvPr id="146" name="Freeform 150"/>
            <p:cNvSpPr>
              <a:spLocks/>
            </p:cNvSpPr>
            <p:nvPr/>
          </p:nvSpPr>
          <p:spPr bwMode="gray">
            <a:xfrm>
              <a:off x="6635750" y="4256088"/>
              <a:ext cx="31750" cy="34925"/>
            </a:xfrm>
            <a:custGeom>
              <a:avLst/>
              <a:gdLst>
                <a:gd name="T0" fmla="*/ 0 w 17"/>
                <a:gd name="T1" fmla="*/ 2147483647 h 18"/>
                <a:gd name="T2" fmla="*/ 2147483647 w 17"/>
                <a:gd name="T3" fmla="*/ 2147483647 h 18"/>
                <a:gd name="T4" fmla="*/ 0 w 17"/>
                <a:gd name="T5" fmla="*/ 0 h 18"/>
                <a:gd name="T6" fmla="*/ 0 w 17"/>
                <a:gd name="T7" fmla="*/ 2147483647 h 18"/>
                <a:gd name="T8" fmla="*/ 0 60000 65536"/>
                <a:gd name="T9" fmla="*/ 0 60000 65536"/>
                <a:gd name="T10" fmla="*/ 0 60000 65536"/>
                <a:gd name="T11" fmla="*/ 0 60000 65536"/>
                <a:gd name="T12" fmla="*/ 0 w 17"/>
                <a:gd name="T13" fmla="*/ 0 h 18"/>
                <a:gd name="T14" fmla="*/ 17 w 17"/>
                <a:gd name="T15" fmla="*/ 18 h 18"/>
              </a:gdLst>
              <a:ahLst/>
              <a:cxnLst>
                <a:cxn ang="T8">
                  <a:pos x="T0" y="T1"/>
                </a:cxn>
                <a:cxn ang="T9">
                  <a:pos x="T2" y="T3"/>
                </a:cxn>
                <a:cxn ang="T10">
                  <a:pos x="T4" y="T5"/>
                </a:cxn>
                <a:cxn ang="T11">
                  <a:pos x="T6" y="T7"/>
                </a:cxn>
              </a:cxnLst>
              <a:rect l="T12" t="T13" r="T14" b="T15"/>
              <a:pathLst>
                <a:path w="17" h="18">
                  <a:moveTo>
                    <a:pt x="0" y="9"/>
                  </a:moveTo>
                  <a:lnTo>
                    <a:pt x="16" y="17"/>
                  </a:lnTo>
                  <a:lnTo>
                    <a:pt x="0" y="0"/>
                  </a:lnTo>
                  <a:lnTo>
                    <a:pt x="0" y="9"/>
                  </a:lnTo>
                </a:path>
              </a:pathLst>
            </a:custGeom>
            <a:grpFill/>
            <a:ln w="2540" cap="rnd">
              <a:solidFill>
                <a:srgbClr val="FFFFFF"/>
              </a:solidFill>
              <a:round/>
              <a:headEnd/>
              <a:tailEnd/>
            </a:ln>
          </p:spPr>
          <p:txBody>
            <a:bodyPr/>
            <a:lstStyle/>
            <a:p>
              <a:endParaRPr lang="de-CH"/>
            </a:p>
          </p:txBody>
        </p:sp>
        <p:sp>
          <p:nvSpPr>
            <p:cNvPr id="147" name="Freeform 151"/>
            <p:cNvSpPr>
              <a:spLocks/>
            </p:cNvSpPr>
            <p:nvPr/>
          </p:nvSpPr>
          <p:spPr bwMode="gray">
            <a:xfrm>
              <a:off x="6635750" y="4256088"/>
              <a:ext cx="31750" cy="34925"/>
            </a:xfrm>
            <a:custGeom>
              <a:avLst/>
              <a:gdLst>
                <a:gd name="T0" fmla="*/ 0 w 17"/>
                <a:gd name="T1" fmla="*/ 2147483647 h 18"/>
                <a:gd name="T2" fmla="*/ 2147483647 w 17"/>
                <a:gd name="T3" fmla="*/ 2147483647 h 18"/>
                <a:gd name="T4" fmla="*/ 0 w 17"/>
                <a:gd name="T5" fmla="*/ 0 h 18"/>
                <a:gd name="T6" fmla="*/ 0 w 17"/>
                <a:gd name="T7" fmla="*/ 2147483647 h 18"/>
                <a:gd name="T8" fmla="*/ 0 60000 65536"/>
                <a:gd name="T9" fmla="*/ 0 60000 65536"/>
                <a:gd name="T10" fmla="*/ 0 60000 65536"/>
                <a:gd name="T11" fmla="*/ 0 60000 65536"/>
                <a:gd name="T12" fmla="*/ 0 w 17"/>
                <a:gd name="T13" fmla="*/ 0 h 18"/>
                <a:gd name="T14" fmla="*/ 17 w 17"/>
                <a:gd name="T15" fmla="*/ 18 h 18"/>
              </a:gdLst>
              <a:ahLst/>
              <a:cxnLst>
                <a:cxn ang="T8">
                  <a:pos x="T0" y="T1"/>
                </a:cxn>
                <a:cxn ang="T9">
                  <a:pos x="T2" y="T3"/>
                </a:cxn>
                <a:cxn ang="T10">
                  <a:pos x="T4" y="T5"/>
                </a:cxn>
                <a:cxn ang="T11">
                  <a:pos x="T6" y="T7"/>
                </a:cxn>
              </a:cxnLst>
              <a:rect l="T12" t="T13" r="T14" b="T15"/>
              <a:pathLst>
                <a:path w="17" h="18">
                  <a:moveTo>
                    <a:pt x="0" y="9"/>
                  </a:moveTo>
                  <a:lnTo>
                    <a:pt x="16" y="17"/>
                  </a:lnTo>
                  <a:lnTo>
                    <a:pt x="0" y="0"/>
                  </a:lnTo>
                  <a:lnTo>
                    <a:pt x="0" y="9"/>
                  </a:lnTo>
                </a:path>
              </a:pathLst>
            </a:custGeom>
            <a:grpFill/>
            <a:ln w="2540" cap="rnd">
              <a:solidFill>
                <a:srgbClr val="FFFFFF"/>
              </a:solidFill>
              <a:round/>
              <a:headEnd type="none" w="sm" len="sm"/>
              <a:tailEnd type="none" w="sm" len="sm"/>
            </a:ln>
          </p:spPr>
          <p:txBody>
            <a:bodyPr/>
            <a:lstStyle/>
            <a:p>
              <a:endParaRPr lang="de-CH"/>
            </a:p>
          </p:txBody>
        </p:sp>
        <p:sp>
          <p:nvSpPr>
            <p:cNvPr id="148" name="Freeform 152"/>
            <p:cNvSpPr>
              <a:spLocks/>
            </p:cNvSpPr>
            <p:nvPr/>
          </p:nvSpPr>
          <p:spPr bwMode="gray">
            <a:xfrm>
              <a:off x="6669088" y="4321175"/>
              <a:ext cx="30162" cy="30163"/>
            </a:xfrm>
            <a:custGeom>
              <a:avLst/>
              <a:gdLst>
                <a:gd name="T0" fmla="*/ 0 w 17"/>
                <a:gd name="T1" fmla="*/ 0 h 17"/>
                <a:gd name="T2" fmla="*/ 2147483647 w 17"/>
                <a:gd name="T3" fmla="*/ 2147483647 h 17"/>
                <a:gd name="T4" fmla="*/ 2147483647 w 17"/>
                <a:gd name="T5" fmla="*/ 2147483647 h 17"/>
                <a:gd name="T6" fmla="*/ 2147483647 w 17"/>
                <a:gd name="T7" fmla="*/ 0 h 17"/>
                <a:gd name="T8" fmla="*/ 0 w 17"/>
                <a:gd name="T9" fmla="*/ 0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0"/>
                  </a:moveTo>
                  <a:lnTo>
                    <a:pt x="16" y="16"/>
                  </a:lnTo>
                  <a:lnTo>
                    <a:pt x="16" y="7"/>
                  </a:lnTo>
                  <a:lnTo>
                    <a:pt x="16" y="0"/>
                  </a:lnTo>
                  <a:lnTo>
                    <a:pt x="0" y="0"/>
                  </a:lnTo>
                </a:path>
              </a:pathLst>
            </a:custGeom>
            <a:grpFill/>
            <a:ln w="2540" cap="rnd">
              <a:solidFill>
                <a:srgbClr val="FFFFFF"/>
              </a:solidFill>
              <a:round/>
              <a:headEnd/>
              <a:tailEnd/>
            </a:ln>
          </p:spPr>
          <p:txBody>
            <a:bodyPr/>
            <a:lstStyle/>
            <a:p>
              <a:endParaRPr lang="de-CH"/>
            </a:p>
          </p:txBody>
        </p:sp>
        <p:sp>
          <p:nvSpPr>
            <p:cNvPr id="149" name="Freeform 153"/>
            <p:cNvSpPr>
              <a:spLocks/>
            </p:cNvSpPr>
            <p:nvPr/>
          </p:nvSpPr>
          <p:spPr bwMode="gray">
            <a:xfrm>
              <a:off x="6669088" y="4321175"/>
              <a:ext cx="30162" cy="30163"/>
            </a:xfrm>
            <a:custGeom>
              <a:avLst/>
              <a:gdLst>
                <a:gd name="T0" fmla="*/ 0 w 17"/>
                <a:gd name="T1" fmla="*/ 0 h 17"/>
                <a:gd name="T2" fmla="*/ 2147483647 w 17"/>
                <a:gd name="T3" fmla="*/ 2147483647 h 17"/>
                <a:gd name="T4" fmla="*/ 2147483647 w 17"/>
                <a:gd name="T5" fmla="*/ 2147483647 h 17"/>
                <a:gd name="T6" fmla="*/ 2147483647 w 17"/>
                <a:gd name="T7" fmla="*/ 0 h 17"/>
                <a:gd name="T8" fmla="*/ 0 w 17"/>
                <a:gd name="T9" fmla="*/ 0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0"/>
                  </a:moveTo>
                  <a:lnTo>
                    <a:pt x="16" y="16"/>
                  </a:lnTo>
                  <a:lnTo>
                    <a:pt x="16" y="7"/>
                  </a:lnTo>
                  <a:lnTo>
                    <a:pt x="16" y="0"/>
                  </a:lnTo>
                  <a:lnTo>
                    <a:pt x="0" y="0"/>
                  </a:lnTo>
                </a:path>
              </a:pathLst>
            </a:custGeom>
            <a:grpFill/>
            <a:ln w="2540" cap="rnd">
              <a:solidFill>
                <a:srgbClr val="FFFFFF"/>
              </a:solidFill>
              <a:round/>
              <a:headEnd type="none" w="sm" len="sm"/>
              <a:tailEnd type="none" w="sm" len="sm"/>
            </a:ln>
          </p:spPr>
          <p:txBody>
            <a:bodyPr/>
            <a:lstStyle/>
            <a:p>
              <a:endParaRPr lang="de-CH"/>
            </a:p>
          </p:txBody>
        </p:sp>
        <p:sp>
          <p:nvSpPr>
            <p:cNvPr id="150" name="Freeform 154"/>
            <p:cNvSpPr>
              <a:spLocks/>
            </p:cNvSpPr>
            <p:nvPr/>
          </p:nvSpPr>
          <p:spPr bwMode="gray">
            <a:xfrm>
              <a:off x="6218238" y="4064000"/>
              <a:ext cx="61912" cy="90488"/>
            </a:xfrm>
            <a:custGeom>
              <a:avLst/>
              <a:gdLst>
                <a:gd name="T0" fmla="*/ 0 w 34"/>
                <a:gd name="T1" fmla="*/ 2147483647 h 50"/>
                <a:gd name="T2" fmla="*/ 2147483647 w 34"/>
                <a:gd name="T3" fmla="*/ 2147483647 h 50"/>
                <a:gd name="T4" fmla="*/ 2147483647 w 34"/>
                <a:gd name="T5" fmla="*/ 2147483647 h 50"/>
                <a:gd name="T6" fmla="*/ 2147483647 w 34"/>
                <a:gd name="T7" fmla="*/ 2147483647 h 50"/>
                <a:gd name="T8" fmla="*/ 2147483647 w 34"/>
                <a:gd name="T9" fmla="*/ 2147483647 h 50"/>
                <a:gd name="T10" fmla="*/ 2147483647 w 34"/>
                <a:gd name="T11" fmla="*/ 0 h 50"/>
                <a:gd name="T12" fmla="*/ 0 w 34"/>
                <a:gd name="T13" fmla="*/ 2147483647 h 50"/>
                <a:gd name="T14" fmla="*/ 0 60000 65536"/>
                <a:gd name="T15" fmla="*/ 0 60000 65536"/>
                <a:gd name="T16" fmla="*/ 0 60000 65536"/>
                <a:gd name="T17" fmla="*/ 0 60000 65536"/>
                <a:gd name="T18" fmla="*/ 0 60000 65536"/>
                <a:gd name="T19" fmla="*/ 0 60000 65536"/>
                <a:gd name="T20" fmla="*/ 0 60000 65536"/>
                <a:gd name="T21" fmla="*/ 0 w 34"/>
                <a:gd name="T22" fmla="*/ 0 h 50"/>
                <a:gd name="T23" fmla="*/ 34 w 34"/>
                <a:gd name="T24" fmla="*/ 50 h 5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4" h="50">
                  <a:moveTo>
                    <a:pt x="0" y="25"/>
                  </a:moveTo>
                  <a:lnTo>
                    <a:pt x="9" y="49"/>
                  </a:lnTo>
                  <a:lnTo>
                    <a:pt x="24" y="49"/>
                  </a:lnTo>
                  <a:lnTo>
                    <a:pt x="33" y="34"/>
                  </a:lnTo>
                  <a:lnTo>
                    <a:pt x="15" y="9"/>
                  </a:lnTo>
                  <a:lnTo>
                    <a:pt x="9" y="0"/>
                  </a:lnTo>
                  <a:lnTo>
                    <a:pt x="0" y="25"/>
                  </a:lnTo>
                </a:path>
              </a:pathLst>
            </a:custGeom>
            <a:grpFill/>
            <a:ln w="2540" cap="rnd">
              <a:solidFill>
                <a:srgbClr val="FFFFFF"/>
              </a:solidFill>
              <a:round/>
              <a:headEnd/>
              <a:tailEnd/>
            </a:ln>
          </p:spPr>
          <p:txBody>
            <a:bodyPr/>
            <a:lstStyle/>
            <a:p>
              <a:endParaRPr lang="de-CH"/>
            </a:p>
          </p:txBody>
        </p:sp>
        <p:sp>
          <p:nvSpPr>
            <p:cNvPr id="151" name="Freeform 155"/>
            <p:cNvSpPr>
              <a:spLocks/>
            </p:cNvSpPr>
            <p:nvPr/>
          </p:nvSpPr>
          <p:spPr bwMode="gray">
            <a:xfrm>
              <a:off x="6905625" y="3829050"/>
              <a:ext cx="65088" cy="42863"/>
            </a:xfrm>
            <a:custGeom>
              <a:avLst/>
              <a:gdLst>
                <a:gd name="T0" fmla="*/ 0 w 35"/>
                <a:gd name="T1" fmla="*/ 2147483647 h 24"/>
                <a:gd name="T2" fmla="*/ 0 w 35"/>
                <a:gd name="T3" fmla="*/ 2147483647 h 24"/>
                <a:gd name="T4" fmla="*/ 2147483647 w 35"/>
                <a:gd name="T5" fmla="*/ 2147483647 h 24"/>
                <a:gd name="T6" fmla="*/ 2147483647 w 35"/>
                <a:gd name="T7" fmla="*/ 2147483647 h 24"/>
                <a:gd name="T8" fmla="*/ 2147483647 w 35"/>
                <a:gd name="T9" fmla="*/ 0 h 24"/>
                <a:gd name="T10" fmla="*/ 2147483647 w 35"/>
                <a:gd name="T11" fmla="*/ 0 h 24"/>
                <a:gd name="T12" fmla="*/ 0 w 35"/>
                <a:gd name="T13" fmla="*/ 2147483647 h 24"/>
                <a:gd name="T14" fmla="*/ 0 60000 65536"/>
                <a:gd name="T15" fmla="*/ 0 60000 65536"/>
                <a:gd name="T16" fmla="*/ 0 60000 65536"/>
                <a:gd name="T17" fmla="*/ 0 60000 65536"/>
                <a:gd name="T18" fmla="*/ 0 60000 65536"/>
                <a:gd name="T19" fmla="*/ 0 60000 65536"/>
                <a:gd name="T20" fmla="*/ 0 60000 65536"/>
                <a:gd name="T21" fmla="*/ 0 w 35"/>
                <a:gd name="T22" fmla="*/ 0 h 24"/>
                <a:gd name="T23" fmla="*/ 35 w 35"/>
                <a:gd name="T24" fmla="*/ 24 h 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5" h="24">
                  <a:moveTo>
                    <a:pt x="0" y="6"/>
                  </a:moveTo>
                  <a:lnTo>
                    <a:pt x="0" y="16"/>
                  </a:lnTo>
                  <a:lnTo>
                    <a:pt x="17" y="23"/>
                  </a:lnTo>
                  <a:lnTo>
                    <a:pt x="24" y="16"/>
                  </a:lnTo>
                  <a:lnTo>
                    <a:pt x="34" y="0"/>
                  </a:lnTo>
                  <a:lnTo>
                    <a:pt x="9" y="0"/>
                  </a:lnTo>
                  <a:lnTo>
                    <a:pt x="0" y="6"/>
                  </a:lnTo>
                </a:path>
              </a:pathLst>
            </a:custGeom>
            <a:grpFill/>
            <a:ln w="2540" cap="rnd">
              <a:solidFill>
                <a:srgbClr val="FFFFFF"/>
              </a:solidFill>
              <a:round/>
              <a:headEnd/>
              <a:tailEnd/>
            </a:ln>
          </p:spPr>
          <p:txBody>
            <a:bodyPr/>
            <a:lstStyle/>
            <a:p>
              <a:endParaRPr lang="de-CH"/>
            </a:p>
          </p:txBody>
        </p:sp>
        <p:sp>
          <p:nvSpPr>
            <p:cNvPr id="152" name="Freeform 156"/>
            <p:cNvSpPr>
              <a:spLocks/>
            </p:cNvSpPr>
            <p:nvPr/>
          </p:nvSpPr>
          <p:spPr bwMode="gray">
            <a:xfrm>
              <a:off x="7177088" y="3690938"/>
              <a:ext cx="46037" cy="74612"/>
            </a:xfrm>
            <a:custGeom>
              <a:avLst/>
              <a:gdLst>
                <a:gd name="T0" fmla="*/ 0 w 26"/>
                <a:gd name="T1" fmla="*/ 2147483647 h 41"/>
                <a:gd name="T2" fmla="*/ 0 w 26"/>
                <a:gd name="T3" fmla="*/ 2147483647 h 41"/>
                <a:gd name="T4" fmla="*/ 2147483647 w 26"/>
                <a:gd name="T5" fmla="*/ 2147483647 h 41"/>
                <a:gd name="T6" fmla="*/ 2147483647 w 26"/>
                <a:gd name="T7" fmla="*/ 0 h 41"/>
                <a:gd name="T8" fmla="*/ 2147483647 w 26"/>
                <a:gd name="T9" fmla="*/ 0 h 41"/>
                <a:gd name="T10" fmla="*/ 0 w 26"/>
                <a:gd name="T11" fmla="*/ 2147483647 h 41"/>
                <a:gd name="T12" fmla="*/ 0 60000 65536"/>
                <a:gd name="T13" fmla="*/ 0 60000 65536"/>
                <a:gd name="T14" fmla="*/ 0 60000 65536"/>
                <a:gd name="T15" fmla="*/ 0 60000 65536"/>
                <a:gd name="T16" fmla="*/ 0 60000 65536"/>
                <a:gd name="T17" fmla="*/ 0 60000 65536"/>
                <a:gd name="T18" fmla="*/ 0 w 26"/>
                <a:gd name="T19" fmla="*/ 0 h 41"/>
                <a:gd name="T20" fmla="*/ 26 w 26"/>
                <a:gd name="T21" fmla="*/ 41 h 41"/>
              </a:gdLst>
              <a:ahLst/>
              <a:cxnLst>
                <a:cxn ang="T12">
                  <a:pos x="T0" y="T1"/>
                </a:cxn>
                <a:cxn ang="T13">
                  <a:pos x="T2" y="T3"/>
                </a:cxn>
                <a:cxn ang="T14">
                  <a:pos x="T4" y="T5"/>
                </a:cxn>
                <a:cxn ang="T15">
                  <a:pos x="T6" y="T7"/>
                </a:cxn>
                <a:cxn ang="T16">
                  <a:pos x="T8" y="T9"/>
                </a:cxn>
                <a:cxn ang="T17">
                  <a:pos x="T10" y="T11"/>
                </a:cxn>
              </a:cxnLst>
              <a:rect l="T18" t="T19" r="T20" b="T21"/>
              <a:pathLst>
                <a:path w="26" h="41">
                  <a:moveTo>
                    <a:pt x="0" y="25"/>
                  </a:moveTo>
                  <a:lnTo>
                    <a:pt x="0" y="33"/>
                  </a:lnTo>
                  <a:lnTo>
                    <a:pt x="8" y="40"/>
                  </a:lnTo>
                  <a:lnTo>
                    <a:pt x="25" y="0"/>
                  </a:lnTo>
                  <a:lnTo>
                    <a:pt x="17" y="0"/>
                  </a:lnTo>
                  <a:lnTo>
                    <a:pt x="0" y="25"/>
                  </a:lnTo>
                </a:path>
              </a:pathLst>
            </a:custGeom>
            <a:grpFill/>
            <a:ln w="2540" cap="rnd">
              <a:solidFill>
                <a:srgbClr val="FFFFFF"/>
              </a:solidFill>
              <a:round/>
              <a:headEnd/>
              <a:tailEnd/>
            </a:ln>
          </p:spPr>
          <p:txBody>
            <a:bodyPr/>
            <a:lstStyle/>
            <a:p>
              <a:endParaRPr lang="de-CH"/>
            </a:p>
          </p:txBody>
        </p:sp>
        <p:sp>
          <p:nvSpPr>
            <p:cNvPr id="153" name="Freeform 157"/>
            <p:cNvSpPr>
              <a:spLocks/>
            </p:cNvSpPr>
            <p:nvPr/>
          </p:nvSpPr>
          <p:spPr bwMode="gray">
            <a:xfrm>
              <a:off x="7402513" y="3452813"/>
              <a:ext cx="60325" cy="92075"/>
            </a:xfrm>
            <a:custGeom>
              <a:avLst/>
              <a:gdLst>
                <a:gd name="T0" fmla="*/ 0 w 33"/>
                <a:gd name="T1" fmla="*/ 2147483647 h 49"/>
                <a:gd name="T2" fmla="*/ 0 w 33"/>
                <a:gd name="T3" fmla="*/ 2147483647 h 49"/>
                <a:gd name="T4" fmla="*/ 2147483647 w 33"/>
                <a:gd name="T5" fmla="*/ 2147483647 h 49"/>
                <a:gd name="T6" fmla="*/ 2147483647 w 33"/>
                <a:gd name="T7" fmla="*/ 2147483647 h 49"/>
                <a:gd name="T8" fmla="*/ 2147483647 w 33"/>
                <a:gd name="T9" fmla="*/ 2147483647 h 49"/>
                <a:gd name="T10" fmla="*/ 2147483647 w 33"/>
                <a:gd name="T11" fmla="*/ 2147483647 h 49"/>
                <a:gd name="T12" fmla="*/ 2147483647 w 33"/>
                <a:gd name="T13" fmla="*/ 2147483647 h 49"/>
                <a:gd name="T14" fmla="*/ 2147483647 w 33"/>
                <a:gd name="T15" fmla="*/ 2147483647 h 49"/>
                <a:gd name="T16" fmla="*/ 2147483647 w 33"/>
                <a:gd name="T17" fmla="*/ 0 h 49"/>
                <a:gd name="T18" fmla="*/ 0 w 33"/>
                <a:gd name="T19" fmla="*/ 2147483647 h 4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3"/>
                <a:gd name="T31" fmla="*/ 0 h 49"/>
                <a:gd name="T32" fmla="*/ 33 w 33"/>
                <a:gd name="T33" fmla="*/ 49 h 4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3" h="49">
                  <a:moveTo>
                    <a:pt x="0" y="7"/>
                  </a:moveTo>
                  <a:lnTo>
                    <a:pt x="0" y="17"/>
                  </a:lnTo>
                  <a:lnTo>
                    <a:pt x="7" y="17"/>
                  </a:lnTo>
                  <a:lnTo>
                    <a:pt x="7" y="41"/>
                  </a:lnTo>
                  <a:lnTo>
                    <a:pt x="16" y="48"/>
                  </a:lnTo>
                  <a:lnTo>
                    <a:pt x="22" y="41"/>
                  </a:lnTo>
                  <a:lnTo>
                    <a:pt x="32" y="17"/>
                  </a:lnTo>
                  <a:lnTo>
                    <a:pt x="22" y="7"/>
                  </a:lnTo>
                  <a:lnTo>
                    <a:pt x="7" y="0"/>
                  </a:lnTo>
                  <a:lnTo>
                    <a:pt x="0" y="7"/>
                  </a:lnTo>
                </a:path>
              </a:pathLst>
            </a:custGeom>
            <a:grpFill/>
            <a:ln w="2540" cap="rnd">
              <a:solidFill>
                <a:srgbClr val="FFFFFF"/>
              </a:solidFill>
              <a:round/>
              <a:headEnd/>
              <a:tailEnd/>
            </a:ln>
          </p:spPr>
          <p:txBody>
            <a:bodyPr/>
            <a:lstStyle/>
            <a:p>
              <a:endParaRPr lang="de-CH"/>
            </a:p>
          </p:txBody>
        </p:sp>
        <p:sp>
          <p:nvSpPr>
            <p:cNvPr id="154" name="Freeform 158"/>
            <p:cNvSpPr>
              <a:spLocks/>
            </p:cNvSpPr>
            <p:nvPr/>
          </p:nvSpPr>
          <p:spPr bwMode="gray">
            <a:xfrm>
              <a:off x="7461250" y="3452813"/>
              <a:ext cx="61913" cy="34925"/>
            </a:xfrm>
            <a:custGeom>
              <a:avLst/>
              <a:gdLst>
                <a:gd name="T0" fmla="*/ 0 w 33"/>
                <a:gd name="T1" fmla="*/ 2147483647 h 18"/>
                <a:gd name="T2" fmla="*/ 0 w 33"/>
                <a:gd name="T3" fmla="*/ 2147483647 h 18"/>
                <a:gd name="T4" fmla="*/ 2147483647 w 33"/>
                <a:gd name="T5" fmla="*/ 2147483647 h 18"/>
                <a:gd name="T6" fmla="*/ 2147483647 w 33"/>
                <a:gd name="T7" fmla="*/ 2147483647 h 18"/>
                <a:gd name="T8" fmla="*/ 2147483647 w 33"/>
                <a:gd name="T9" fmla="*/ 2147483647 h 18"/>
                <a:gd name="T10" fmla="*/ 2147483647 w 33"/>
                <a:gd name="T11" fmla="*/ 0 h 18"/>
                <a:gd name="T12" fmla="*/ 2147483647 w 33"/>
                <a:gd name="T13" fmla="*/ 0 h 18"/>
                <a:gd name="T14" fmla="*/ 0 w 33"/>
                <a:gd name="T15" fmla="*/ 2147483647 h 18"/>
                <a:gd name="T16" fmla="*/ 0 60000 65536"/>
                <a:gd name="T17" fmla="*/ 0 60000 65536"/>
                <a:gd name="T18" fmla="*/ 0 60000 65536"/>
                <a:gd name="T19" fmla="*/ 0 60000 65536"/>
                <a:gd name="T20" fmla="*/ 0 60000 65536"/>
                <a:gd name="T21" fmla="*/ 0 60000 65536"/>
                <a:gd name="T22" fmla="*/ 0 60000 65536"/>
                <a:gd name="T23" fmla="*/ 0 60000 65536"/>
                <a:gd name="T24" fmla="*/ 0 w 33"/>
                <a:gd name="T25" fmla="*/ 0 h 18"/>
                <a:gd name="T26" fmla="*/ 33 w 33"/>
                <a:gd name="T27" fmla="*/ 18 h 1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3" h="18">
                  <a:moveTo>
                    <a:pt x="0" y="7"/>
                  </a:moveTo>
                  <a:lnTo>
                    <a:pt x="0" y="17"/>
                  </a:lnTo>
                  <a:lnTo>
                    <a:pt x="9" y="17"/>
                  </a:lnTo>
                  <a:lnTo>
                    <a:pt x="15" y="7"/>
                  </a:lnTo>
                  <a:lnTo>
                    <a:pt x="24" y="7"/>
                  </a:lnTo>
                  <a:lnTo>
                    <a:pt x="32" y="0"/>
                  </a:lnTo>
                  <a:lnTo>
                    <a:pt x="15" y="0"/>
                  </a:lnTo>
                  <a:lnTo>
                    <a:pt x="0" y="7"/>
                  </a:lnTo>
                </a:path>
              </a:pathLst>
            </a:custGeom>
            <a:grpFill/>
            <a:ln w="2540" cap="rnd">
              <a:solidFill>
                <a:srgbClr val="FFFFFF"/>
              </a:solidFill>
              <a:round/>
              <a:headEnd/>
              <a:tailEnd/>
            </a:ln>
          </p:spPr>
          <p:txBody>
            <a:bodyPr/>
            <a:lstStyle/>
            <a:p>
              <a:endParaRPr lang="de-CH"/>
            </a:p>
          </p:txBody>
        </p:sp>
        <p:sp>
          <p:nvSpPr>
            <p:cNvPr id="155" name="Freeform 159"/>
            <p:cNvSpPr>
              <a:spLocks/>
            </p:cNvSpPr>
            <p:nvPr/>
          </p:nvSpPr>
          <p:spPr bwMode="gray">
            <a:xfrm>
              <a:off x="7432675" y="3228975"/>
              <a:ext cx="254000" cy="239713"/>
            </a:xfrm>
            <a:custGeom>
              <a:avLst/>
              <a:gdLst>
                <a:gd name="T0" fmla="*/ 0 w 138"/>
                <a:gd name="T1" fmla="*/ 2147483647 h 130"/>
                <a:gd name="T2" fmla="*/ 0 w 138"/>
                <a:gd name="T3" fmla="*/ 2147483647 h 130"/>
                <a:gd name="T4" fmla="*/ 2147483647 w 138"/>
                <a:gd name="T5" fmla="*/ 2147483647 h 130"/>
                <a:gd name="T6" fmla="*/ 2147483647 w 138"/>
                <a:gd name="T7" fmla="*/ 2147483647 h 130"/>
                <a:gd name="T8" fmla="*/ 2147483647 w 138"/>
                <a:gd name="T9" fmla="*/ 2147483647 h 130"/>
                <a:gd name="T10" fmla="*/ 2147483647 w 138"/>
                <a:gd name="T11" fmla="*/ 2147483647 h 130"/>
                <a:gd name="T12" fmla="*/ 2147483647 w 138"/>
                <a:gd name="T13" fmla="*/ 2147483647 h 130"/>
                <a:gd name="T14" fmla="*/ 2147483647 w 138"/>
                <a:gd name="T15" fmla="*/ 2147483647 h 130"/>
                <a:gd name="T16" fmla="*/ 2147483647 w 138"/>
                <a:gd name="T17" fmla="*/ 2147483647 h 130"/>
                <a:gd name="T18" fmla="*/ 2147483647 w 138"/>
                <a:gd name="T19" fmla="*/ 2147483647 h 130"/>
                <a:gd name="T20" fmla="*/ 2147483647 w 138"/>
                <a:gd name="T21" fmla="*/ 2147483647 h 130"/>
                <a:gd name="T22" fmla="*/ 2147483647 w 138"/>
                <a:gd name="T23" fmla="*/ 2147483647 h 130"/>
                <a:gd name="T24" fmla="*/ 2147483647 w 138"/>
                <a:gd name="T25" fmla="*/ 2147483647 h 130"/>
                <a:gd name="T26" fmla="*/ 2147483647 w 138"/>
                <a:gd name="T27" fmla="*/ 2147483647 h 130"/>
                <a:gd name="T28" fmla="*/ 2147483647 w 138"/>
                <a:gd name="T29" fmla="*/ 2147483647 h 130"/>
                <a:gd name="T30" fmla="*/ 2147483647 w 138"/>
                <a:gd name="T31" fmla="*/ 2147483647 h 130"/>
                <a:gd name="T32" fmla="*/ 2147483647 w 138"/>
                <a:gd name="T33" fmla="*/ 2147483647 h 130"/>
                <a:gd name="T34" fmla="*/ 2147483647 w 138"/>
                <a:gd name="T35" fmla="*/ 2147483647 h 130"/>
                <a:gd name="T36" fmla="*/ 2147483647 w 138"/>
                <a:gd name="T37" fmla="*/ 2147483647 h 130"/>
                <a:gd name="T38" fmla="*/ 2147483647 w 138"/>
                <a:gd name="T39" fmla="*/ 2147483647 h 130"/>
                <a:gd name="T40" fmla="*/ 2147483647 w 138"/>
                <a:gd name="T41" fmla="*/ 2147483647 h 130"/>
                <a:gd name="T42" fmla="*/ 2147483647 w 138"/>
                <a:gd name="T43" fmla="*/ 0 h 130"/>
                <a:gd name="T44" fmla="*/ 2147483647 w 138"/>
                <a:gd name="T45" fmla="*/ 2147483647 h 130"/>
                <a:gd name="T46" fmla="*/ 2147483647 w 138"/>
                <a:gd name="T47" fmla="*/ 2147483647 h 130"/>
                <a:gd name="T48" fmla="*/ 2147483647 w 138"/>
                <a:gd name="T49" fmla="*/ 2147483647 h 130"/>
                <a:gd name="T50" fmla="*/ 2147483647 w 138"/>
                <a:gd name="T51" fmla="*/ 2147483647 h 130"/>
                <a:gd name="T52" fmla="*/ 2147483647 w 138"/>
                <a:gd name="T53" fmla="*/ 2147483647 h 130"/>
                <a:gd name="T54" fmla="*/ 2147483647 w 138"/>
                <a:gd name="T55" fmla="*/ 2147483647 h 130"/>
                <a:gd name="T56" fmla="*/ 2147483647 w 138"/>
                <a:gd name="T57" fmla="*/ 2147483647 h 130"/>
                <a:gd name="T58" fmla="*/ 2147483647 w 138"/>
                <a:gd name="T59" fmla="*/ 2147483647 h 130"/>
                <a:gd name="T60" fmla="*/ 2147483647 w 138"/>
                <a:gd name="T61" fmla="*/ 2147483647 h 130"/>
                <a:gd name="T62" fmla="*/ 2147483647 w 138"/>
                <a:gd name="T63" fmla="*/ 2147483647 h 130"/>
                <a:gd name="T64" fmla="*/ 0 w 138"/>
                <a:gd name="T65" fmla="*/ 2147483647 h 13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38"/>
                <a:gd name="T100" fmla="*/ 0 h 130"/>
                <a:gd name="T101" fmla="*/ 138 w 138"/>
                <a:gd name="T102" fmla="*/ 130 h 13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38" h="130">
                  <a:moveTo>
                    <a:pt x="0" y="114"/>
                  </a:moveTo>
                  <a:lnTo>
                    <a:pt x="0" y="122"/>
                  </a:lnTo>
                  <a:lnTo>
                    <a:pt x="16" y="122"/>
                  </a:lnTo>
                  <a:lnTo>
                    <a:pt x="48" y="105"/>
                  </a:lnTo>
                  <a:lnTo>
                    <a:pt x="56" y="114"/>
                  </a:lnTo>
                  <a:lnTo>
                    <a:pt x="56" y="122"/>
                  </a:lnTo>
                  <a:lnTo>
                    <a:pt x="65" y="129"/>
                  </a:lnTo>
                  <a:lnTo>
                    <a:pt x="72" y="114"/>
                  </a:lnTo>
                  <a:lnTo>
                    <a:pt x="72" y="105"/>
                  </a:lnTo>
                  <a:lnTo>
                    <a:pt x="80" y="114"/>
                  </a:lnTo>
                  <a:lnTo>
                    <a:pt x="88" y="114"/>
                  </a:lnTo>
                  <a:lnTo>
                    <a:pt x="97" y="105"/>
                  </a:lnTo>
                  <a:lnTo>
                    <a:pt x="105" y="114"/>
                  </a:lnTo>
                  <a:lnTo>
                    <a:pt x="105" y="105"/>
                  </a:lnTo>
                  <a:lnTo>
                    <a:pt x="112" y="97"/>
                  </a:lnTo>
                  <a:lnTo>
                    <a:pt x="112" y="105"/>
                  </a:lnTo>
                  <a:lnTo>
                    <a:pt x="121" y="105"/>
                  </a:lnTo>
                  <a:lnTo>
                    <a:pt x="130" y="97"/>
                  </a:lnTo>
                  <a:lnTo>
                    <a:pt x="130" y="57"/>
                  </a:lnTo>
                  <a:lnTo>
                    <a:pt x="137" y="57"/>
                  </a:lnTo>
                  <a:lnTo>
                    <a:pt x="137" y="8"/>
                  </a:lnTo>
                  <a:lnTo>
                    <a:pt x="130" y="0"/>
                  </a:lnTo>
                  <a:lnTo>
                    <a:pt x="130" y="8"/>
                  </a:lnTo>
                  <a:lnTo>
                    <a:pt x="121" y="8"/>
                  </a:lnTo>
                  <a:lnTo>
                    <a:pt x="112" y="40"/>
                  </a:lnTo>
                  <a:lnTo>
                    <a:pt x="97" y="65"/>
                  </a:lnTo>
                  <a:lnTo>
                    <a:pt x="80" y="82"/>
                  </a:lnTo>
                  <a:lnTo>
                    <a:pt x="80" y="65"/>
                  </a:lnTo>
                  <a:lnTo>
                    <a:pt x="72" y="73"/>
                  </a:lnTo>
                  <a:lnTo>
                    <a:pt x="65" y="97"/>
                  </a:lnTo>
                  <a:lnTo>
                    <a:pt x="56" y="97"/>
                  </a:lnTo>
                  <a:lnTo>
                    <a:pt x="25" y="97"/>
                  </a:lnTo>
                  <a:lnTo>
                    <a:pt x="0" y="114"/>
                  </a:lnTo>
                </a:path>
              </a:pathLst>
            </a:custGeom>
            <a:grpFill/>
            <a:ln w="2540" cap="rnd">
              <a:solidFill>
                <a:srgbClr val="FFFFFF"/>
              </a:solidFill>
              <a:round/>
              <a:headEnd/>
              <a:tailEnd/>
            </a:ln>
          </p:spPr>
          <p:txBody>
            <a:bodyPr/>
            <a:lstStyle/>
            <a:p>
              <a:endParaRPr lang="de-CH"/>
            </a:p>
          </p:txBody>
        </p:sp>
        <p:sp>
          <p:nvSpPr>
            <p:cNvPr id="156" name="Freeform 160"/>
            <p:cNvSpPr>
              <a:spLocks/>
            </p:cNvSpPr>
            <p:nvPr/>
          </p:nvSpPr>
          <p:spPr bwMode="gray">
            <a:xfrm>
              <a:off x="7639050" y="3094038"/>
              <a:ext cx="150813" cy="136525"/>
            </a:xfrm>
            <a:custGeom>
              <a:avLst/>
              <a:gdLst>
                <a:gd name="T0" fmla="*/ 0 w 82"/>
                <a:gd name="T1" fmla="*/ 2147483647 h 74"/>
                <a:gd name="T2" fmla="*/ 0 w 82"/>
                <a:gd name="T3" fmla="*/ 2147483647 h 74"/>
                <a:gd name="T4" fmla="*/ 2147483647 w 82"/>
                <a:gd name="T5" fmla="*/ 2147483647 h 74"/>
                <a:gd name="T6" fmla="*/ 2147483647 w 82"/>
                <a:gd name="T7" fmla="*/ 2147483647 h 74"/>
                <a:gd name="T8" fmla="*/ 2147483647 w 82"/>
                <a:gd name="T9" fmla="*/ 2147483647 h 74"/>
                <a:gd name="T10" fmla="*/ 2147483647 w 82"/>
                <a:gd name="T11" fmla="*/ 2147483647 h 74"/>
                <a:gd name="T12" fmla="*/ 2147483647 w 82"/>
                <a:gd name="T13" fmla="*/ 2147483647 h 74"/>
                <a:gd name="T14" fmla="*/ 2147483647 w 82"/>
                <a:gd name="T15" fmla="*/ 2147483647 h 74"/>
                <a:gd name="T16" fmla="*/ 2147483647 w 82"/>
                <a:gd name="T17" fmla="*/ 2147483647 h 74"/>
                <a:gd name="T18" fmla="*/ 2147483647 w 82"/>
                <a:gd name="T19" fmla="*/ 2147483647 h 74"/>
                <a:gd name="T20" fmla="*/ 2147483647 w 82"/>
                <a:gd name="T21" fmla="*/ 2147483647 h 74"/>
                <a:gd name="T22" fmla="*/ 2147483647 w 82"/>
                <a:gd name="T23" fmla="*/ 2147483647 h 74"/>
                <a:gd name="T24" fmla="*/ 2147483647 w 82"/>
                <a:gd name="T25" fmla="*/ 2147483647 h 74"/>
                <a:gd name="T26" fmla="*/ 2147483647 w 82"/>
                <a:gd name="T27" fmla="*/ 2147483647 h 74"/>
                <a:gd name="T28" fmla="*/ 2147483647 w 82"/>
                <a:gd name="T29" fmla="*/ 2147483647 h 74"/>
                <a:gd name="T30" fmla="*/ 2147483647 w 82"/>
                <a:gd name="T31" fmla="*/ 0 h 74"/>
                <a:gd name="T32" fmla="*/ 2147483647 w 82"/>
                <a:gd name="T33" fmla="*/ 2147483647 h 74"/>
                <a:gd name="T34" fmla="*/ 2147483647 w 82"/>
                <a:gd name="T35" fmla="*/ 2147483647 h 74"/>
                <a:gd name="T36" fmla="*/ 2147483647 w 82"/>
                <a:gd name="T37" fmla="*/ 2147483647 h 74"/>
                <a:gd name="T38" fmla="*/ 2147483647 w 82"/>
                <a:gd name="T39" fmla="*/ 2147483647 h 74"/>
                <a:gd name="T40" fmla="*/ 2147483647 w 82"/>
                <a:gd name="T41" fmla="*/ 2147483647 h 74"/>
                <a:gd name="T42" fmla="*/ 0 w 82"/>
                <a:gd name="T43" fmla="*/ 2147483647 h 74"/>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82"/>
                <a:gd name="T67" fmla="*/ 0 h 74"/>
                <a:gd name="T68" fmla="*/ 82 w 82"/>
                <a:gd name="T69" fmla="*/ 74 h 74"/>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82" h="74">
                  <a:moveTo>
                    <a:pt x="0" y="56"/>
                  </a:moveTo>
                  <a:lnTo>
                    <a:pt x="0" y="73"/>
                  </a:lnTo>
                  <a:lnTo>
                    <a:pt x="18" y="65"/>
                  </a:lnTo>
                  <a:lnTo>
                    <a:pt x="9" y="65"/>
                  </a:lnTo>
                  <a:lnTo>
                    <a:pt x="9" y="56"/>
                  </a:lnTo>
                  <a:lnTo>
                    <a:pt x="25" y="56"/>
                  </a:lnTo>
                  <a:lnTo>
                    <a:pt x="50" y="65"/>
                  </a:lnTo>
                  <a:lnTo>
                    <a:pt x="58" y="50"/>
                  </a:lnTo>
                  <a:lnTo>
                    <a:pt x="65" y="50"/>
                  </a:lnTo>
                  <a:lnTo>
                    <a:pt x="81" y="41"/>
                  </a:lnTo>
                  <a:lnTo>
                    <a:pt x="75" y="41"/>
                  </a:lnTo>
                  <a:lnTo>
                    <a:pt x="65" y="31"/>
                  </a:lnTo>
                  <a:lnTo>
                    <a:pt x="75" y="25"/>
                  </a:lnTo>
                  <a:lnTo>
                    <a:pt x="65" y="31"/>
                  </a:lnTo>
                  <a:lnTo>
                    <a:pt x="50" y="25"/>
                  </a:lnTo>
                  <a:lnTo>
                    <a:pt x="25" y="0"/>
                  </a:lnTo>
                  <a:lnTo>
                    <a:pt x="25" y="9"/>
                  </a:lnTo>
                  <a:lnTo>
                    <a:pt x="25" y="16"/>
                  </a:lnTo>
                  <a:lnTo>
                    <a:pt x="18" y="50"/>
                  </a:lnTo>
                  <a:lnTo>
                    <a:pt x="9" y="41"/>
                  </a:lnTo>
                  <a:lnTo>
                    <a:pt x="9" y="50"/>
                  </a:lnTo>
                  <a:lnTo>
                    <a:pt x="0" y="56"/>
                  </a:lnTo>
                </a:path>
              </a:pathLst>
            </a:custGeom>
            <a:grpFill/>
            <a:ln w="2540" cap="rnd">
              <a:solidFill>
                <a:srgbClr val="FFFFFF"/>
              </a:solidFill>
              <a:round/>
              <a:headEnd/>
              <a:tailEnd/>
            </a:ln>
          </p:spPr>
          <p:txBody>
            <a:bodyPr/>
            <a:lstStyle/>
            <a:p>
              <a:endParaRPr lang="de-CH"/>
            </a:p>
          </p:txBody>
        </p:sp>
        <p:sp>
          <p:nvSpPr>
            <p:cNvPr id="157" name="Freeform 161"/>
            <p:cNvSpPr>
              <a:spLocks/>
            </p:cNvSpPr>
            <p:nvPr/>
          </p:nvSpPr>
          <p:spPr bwMode="gray">
            <a:xfrm>
              <a:off x="7997825" y="2914650"/>
              <a:ext cx="33338" cy="31750"/>
            </a:xfrm>
            <a:custGeom>
              <a:avLst/>
              <a:gdLst>
                <a:gd name="T0" fmla="*/ 0 w 18"/>
                <a:gd name="T1" fmla="*/ 2147483647 h 17"/>
                <a:gd name="T2" fmla="*/ 0 w 18"/>
                <a:gd name="T3" fmla="*/ 2147483647 h 17"/>
                <a:gd name="T4" fmla="*/ 2147483647 w 18"/>
                <a:gd name="T5" fmla="*/ 2147483647 h 17"/>
                <a:gd name="T6" fmla="*/ 2147483647 w 18"/>
                <a:gd name="T7" fmla="*/ 0 h 17"/>
                <a:gd name="T8" fmla="*/ 0 w 18"/>
                <a:gd name="T9" fmla="*/ 2147483647 h 17"/>
                <a:gd name="T10" fmla="*/ 0 60000 65536"/>
                <a:gd name="T11" fmla="*/ 0 60000 65536"/>
                <a:gd name="T12" fmla="*/ 0 60000 65536"/>
                <a:gd name="T13" fmla="*/ 0 60000 65536"/>
                <a:gd name="T14" fmla="*/ 0 60000 65536"/>
                <a:gd name="T15" fmla="*/ 0 w 18"/>
                <a:gd name="T16" fmla="*/ 0 h 17"/>
                <a:gd name="T17" fmla="*/ 18 w 18"/>
                <a:gd name="T18" fmla="*/ 17 h 17"/>
              </a:gdLst>
              <a:ahLst/>
              <a:cxnLst>
                <a:cxn ang="T10">
                  <a:pos x="T0" y="T1"/>
                </a:cxn>
                <a:cxn ang="T11">
                  <a:pos x="T2" y="T3"/>
                </a:cxn>
                <a:cxn ang="T12">
                  <a:pos x="T4" y="T5"/>
                </a:cxn>
                <a:cxn ang="T13">
                  <a:pos x="T6" y="T7"/>
                </a:cxn>
                <a:cxn ang="T14">
                  <a:pos x="T8" y="T9"/>
                </a:cxn>
              </a:cxnLst>
              <a:rect l="T15" t="T16" r="T17" b="T18"/>
              <a:pathLst>
                <a:path w="18" h="17">
                  <a:moveTo>
                    <a:pt x="0" y="8"/>
                  </a:moveTo>
                  <a:lnTo>
                    <a:pt x="0" y="16"/>
                  </a:lnTo>
                  <a:lnTo>
                    <a:pt x="8" y="8"/>
                  </a:lnTo>
                  <a:lnTo>
                    <a:pt x="17" y="0"/>
                  </a:lnTo>
                  <a:lnTo>
                    <a:pt x="0" y="8"/>
                  </a:lnTo>
                </a:path>
              </a:pathLst>
            </a:custGeom>
            <a:grpFill/>
            <a:ln w="2540" cap="rnd">
              <a:solidFill>
                <a:srgbClr val="FFFFFF"/>
              </a:solidFill>
              <a:round/>
              <a:headEnd/>
              <a:tailEnd/>
            </a:ln>
          </p:spPr>
          <p:txBody>
            <a:bodyPr/>
            <a:lstStyle/>
            <a:p>
              <a:endParaRPr lang="de-CH"/>
            </a:p>
          </p:txBody>
        </p:sp>
        <p:sp>
          <p:nvSpPr>
            <p:cNvPr id="158" name="Freeform 162"/>
            <p:cNvSpPr>
              <a:spLocks/>
            </p:cNvSpPr>
            <p:nvPr/>
          </p:nvSpPr>
          <p:spPr bwMode="gray">
            <a:xfrm>
              <a:off x="7997825" y="2914650"/>
              <a:ext cx="33338" cy="31750"/>
            </a:xfrm>
            <a:custGeom>
              <a:avLst/>
              <a:gdLst>
                <a:gd name="T0" fmla="*/ 0 w 18"/>
                <a:gd name="T1" fmla="*/ 2147483647 h 17"/>
                <a:gd name="T2" fmla="*/ 0 w 18"/>
                <a:gd name="T3" fmla="*/ 2147483647 h 17"/>
                <a:gd name="T4" fmla="*/ 2147483647 w 18"/>
                <a:gd name="T5" fmla="*/ 2147483647 h 17"/>
                <a:gd name="T6" fmla="*/ 2147483647 w 18"/>
                <a:gd name="T7" fmla="*/ 0 h 17"/>
                <a:gd name="T8" fmla="*/ 0 w 18"/>
                <a:gd name="T9" fmla="*/ 2147483647 h 17"/>
                <a:gd name="T10" fmla="*/ 0 60000 65536"/>
                <a:gd name="T11" fmla="*/ 0 60000 65536"/>
                <a:gd name="T12" fmla="*/ 0 60000 65536"/>
                <a:gd name="T13" fmla="*/ 0 60000 65536"/>
                <a:gd name="T14" fmla="*/ 0 60000 65536"/>
                <a:gd name="T15" fmla="*/ 0 w 18"/>
                <a:gd name="T16" fmla="*/ 0 h 17"/>
                <a:gd name="T17" fmla="*/ 18 w 18"/>
                <a:gd name="T18" fmla="*/ 17 h 17"/>
              </a:gdLst>
              <a:ahLst/>
              <a:cxnLst>
                <a:cxn ang="T10">
                  <a:pos x="T0" y="T1"/>
                </a:cxn>
                <a:cxn ang="T11">
                  <a:pos x="T2" y="T3"/>
                </a:cxn>
                <a:cxn ang="T12">
                  <a:pos x="T4" y="T5"/>
                </a:cxn>
                <a:cxn ang="T13">
                  <a:pos x="T6" y="T7"/>
                </a:cxn>
                <a:cxn ang="T14">
                  <a:pos x="T8" y="T9"/>
                </a:cxn>
              </a:cxnLst>
              <a:rect l="T15" t="T16" r="T17" b="T18"/>
              <a:pathLst>
                <a:path w="18" h="17">
                  <a:moveTo>
                    <a:pt x="0" y="8"/>
                  </a:moveTo>
                  <a:lnTo>
                    <a:pt x="0" y="16"/>
                  </a:lnTo>
                  <a:lnTo>
                    <a:pt x="8" y="8"/>
                  </a:lnTo>
                  <a:lnTo>
                    <a:pt x="17" y="0"/>
                  </a:lnTo>
                  <a:lnTo>
                    <a:pt x="0" y="8"/>
                  </a:lnTo>
                </a:path>
              </a:pathLst>
            </a:custGeom>
            <a:grpFill/>
            <a:ln w="2540" cap="rnd">
              <a:solidFill>
                <a:srgbClr val="FFFFFF"/>
              </a:solidFill>
              <a:round/>
              <a:headEnd type="none" w="sm" len="sm"/>
              <a:tailEnd type="none" w="sm" len="sm"/>
            </a:ln>
          </p:spPr>
          <p:txBody>
            <a:bodyPr/>
            <a:lstStyle/>
            <a:p>
              <a:endParaRPr lang="de-CH"/>
            </a:p>
          </p:txBody>
        </p:sp>
        <p:sp>
          <p:nvSpPr>
            <p:cNvPr id="159" name="Freeform 163"/>
            <p:cNvSpPr>
              <a:spLocks/>
            </p:cNvSpPr>
            <p:nvPr/>
          </p:nvSpPr>
          <p:spPr bwMode="gray">
            <a:xfrm>
              <a:off x="8193088" y="2571750"/>
              <a:ext cx="31750" cy="31750"/>
            </a:xfrm>
            <a:custGeom>
              <a:avLst/>
              <a:gdLst>
                <a:gd name="T0" fmla="*/ 0 w 17"/>
                <a:gd name="T1" fmla="*/ 2147483647 h 17"/>
                <a:gd name="T2" fmla="*/ 2147483647 w 17"/>
                <a:gd name="T3" fmla="*/ 2147483647 h 17"/>
                <a:gd name="T4" fmla="*/ 2147483647 w 17"/>
                <a:gd name="T5" fmla="*/ 0 h 17"/>
                <a:gd name="T6" fmla="*/ 2147483647 w 17"/>
                <a:gd name="T7" fmla="*/ 0 h 17"/>
                <a:gd name="T8" fmla="*/ 0 w 17"/>
                <a:gd name="T9" fmla="*/ 2147483647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16"/>
                  </a:moveTo>
                  <a:lnTo>
                    <a:pt x="16" y="7"/>
                  </a:lnTo>
                  <a:lnTo>
                    <a:pt x="16" y="0"/>
                  </a:lnTo>
                  <a:lnTo>
                    <a:pt x="10" y="0"/>
                  </a:lnTo>
                  <a:lnTo>
                    <a:pt x="0" y="16"/>
                  </a:lnTo>
                </a:path>
              </a:pathLst>
            </a:custGeom>
            <a:grpFill/>
            <a:ln w="2540" cap="rnd">
              <a:solidFill>
                <a:srgbClr val="FFFFFF"/>
              </a:solidFill>
              <a:round/>
              <a:headEnd/>
              <a:tailEnd/>
            </a:ln>
          </p:spPr>
          <p:txBody>
            <a:bodyPr/>
            <a:lstStyle/>
            <a:p>
              <a:endParaRPr lang="de-CH"/>
            </a:p>
          </p:txBody>
        </p:sp>
        <p:sp>
          <p:nvSpPr>
            <p:cNvPr id="160" name="Freeform 164"/>
            <p:cNvSpPr>
              <a:spLocks/>
            </p:cNvSpPr>
            <p:nvPr/>
          </p:nvSpPr>
          <p:spPr bwMode="gray">
            <a:xfrm>
              <a:off x="8193088" y="2571750"/>
              <a:ext cx="31750" cy="31750"/>
            </a:xfrm>
            <a:custGeom>
              <a:avLst/>
              <a:gdLst>
                <a:gd name="T0" fmla="*/ 0 w 17"/>
                <a:gd name="T1" fmla="*/ 2147483647 h 17"/>
                <a:gd name="T2" fmla="*/ 2147483647 w 17"/>
                <a:gd name="T3" fmla="*/ 2147483647 h 17"/>
                <a:gd name="T4" fmla="*/ 2147483647 w 17"/>
                <a:gd name="T5" fmla="*/ 0 h 17"/>
                <a:gd name="T6" fmla="*/ 2147483647 w 17"/>
                <a:gd name="T7" fmla="*/ 0 h 17"/>
                <a:gd name="T8" fmla="*/ 0 w 17"/>
                <a:gd name="T9" fmla="*/ 2147483647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16"/>
                  </a:moveTo>
                  <a:lnTo>
                    <a:pt x="16" y="7"/>
                  </a:lnTo>
                  <a:lnTo>
                    <a:pt x="16" y="0"/>
                  </a:lnTo>
                  <a:lnTo>
                    <a:pt x="10" y="0"/>
                  </a:lnTo>
                  <a:lnTo>
                    <a:pt x="0" y="16"/>
                  </a:lnTo>
                </a:path>
              </a:pathLst>
            </a:custGeom>
            <a:grpFill/>
            <a:ln w="2540" cap="rnd">
              <a:solidFill>
                <a:srgbClr val="FFFFFF"/>
              </a:solidFill>
              <a:round/>
              <a:headEnd type="none" w="sm" len="sm"/>
              <a:tailEnd type="none" w="sm" len="sm"/>
            </a:ln>
          </p:spPr>
          <p:txBody>
            <a:bodyPr/>
            <a:lstStyle/>
            <a:p>
              <a:endParaRPr lang="de-CH"/>
            </a:p>
          </p:txBody>
        </p:sp>
        <p:sp>
          <p:nvSpPr>
            <p:cNvPr id="161" name="Freeform 165"/>
            <p:cNvSpPr>
              <a:spLocks/>
            </p:cNvSpPr>
            <p:nvPr/>
          </p:nvSpPr>
          <p:spPr bwMode="gray">
            <a:xfrm>
              <a:off x="7685088" y="2779713"/>
              <a:ext cx="61912" cy="315912"/>
            </a:xfrm>
            <a:custGeom>
              <a:avLst/>
              <a:gdLst>
                <a:gd name="T0" fmla="*/ 0 w 34"/>
                <a:gd name="T1" fmla="*/ 2147483647 h 172"/>
                <a:gd name="T2" fmla="*/ 0 w 34"/>
                <a:gd name="T3" fmla="*/ 2147483647 h 172"/>
                <a:gd name="T4" fmla="*/ 2147483647 w 34"/>
                <a:gd name="T5" fmla="*/ 2147483647 h 172"/>
                <a:gd name="T6" fmla="*/ 0 w 34"/>
                <a:gd name="T7" fmla="*/ 2147483647 h 172"/>
                <a:gd name="T8" fmla="*/ 2147483647 w 34"/>
                <a:gd name="T9" fmla="*/ 2147483647 h 172"/>
                <a:gd name="T10" fmla="*/ 0 w 34"/>
                <a:gd name="T11" fmla="*/ 2147483647 h 172"/>
                <a:gd name="T12" fmla="*/ 2147483647 w 34"/>
                <a:gd name="T13" fmla="*/ 2147483647 h 172"/>
                <a:gd name="T14" fmla="*/ 2147483647 w 34"/>
                <a:gd name="T15" fmla="*/ 2147483647 h 172"/>
                <a:gd name="T16" fmla="*/ 2147483647 w 34"/>
                <a:gd name="T17" fmla="*/ 2147483647 h 172"/>
                <a:gd name="T18" fmla="*/ 2147483647 w 34"/>
                <a:gd name="T19" fmla="*/ 2147483647 h 172"/>
                <a:gd name="T20" fmla="*/ 2147483647 w 34"/>
                <a:gd name="T21" fmla="*/ 2147483647 h 172"/>
                <a:gd name="T22" fmla="*/ 2147483647 w 34"/>
                <a:gd name="T23" fmla="*/ 2147483647 h 172"/>
                <a:gd name="T24" fmla="*/ 2147483647 w 34"/>
                <a:gd name="T25" fmla="*/ 2147483647 h 172"/>
                <a:gd name="T26" fmla="*/ 2147483647 w 34"/>
                <a:gd name="T27" fmla="*/ 2147483647 h 172"/>
                <a:gd name="T28" fmla="*/ 2147483647 w 34"/>
                <a:gd name="T29" fmla="*/ 2147483647 h 172"/>
                <a:gd name="T30" fmla="*/ 2147483647 w 34"/>
                <a:gd name="T31" fmla="*/ 2147483647 h 172"/>
                <a:gd name="T32" fmla="*/ 2147483647 w 34"/>
                <a:gd name="T33" fmla="*/ 0 h 172"/>
                <a:gd name="T34" fmla="*/ 2147483647 w 34"/>
                <a:gd name="T35" fmla="*/ 0 h 172"/>
                <a:gd name="T36" fmla="*/ 2147483647 w 34"/>
                <a:gd name="T37" fmla="*/ 2147483647 h 172"/>
                <a:gd name="T38" fmla="*/ 0 w 34"/>
                <a:gd name="T39" fmla="*/ 2147483647 h 172"/>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34"/>
                <a:gd name="T61" fmla="*/ 0 h 172"/>
                <a:gd name="T62" fmla="*/ 34 w 34"/>
                <a:gd name="T63" fmla="*/ 172 h 172"/>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34" h="172">
                  <a:moveTo>
                    <a:pt x="0" y="18"/>
                  </a:moveTo>
                  <a:lnTo>
                    <a:pt x="0" y="59"/>
                  </a:lnTo>
                  <a:lnTo>
                    <a:pt x="8" y="65"/>
                  </a:lnTo>
                  <a:lnTo>
                    <a:pt x="0" y="115"/>
                  </a:lnTo>
                  <a:lnTo>
                    <a:pt x="8" y="131"/>
                  </a:lnTo>
                  <a:lnTo>
                    <a:pt x="0" y="155"/>
                  </a:lnTo>
                  <a:lnTo>
                    <a:pt x="8" y="171"/>
                  </a:lnTo>
                  <a:lnTo>
                    <a:pt x="8" y="155"/>
                  </a:lnTo>
                  <a:lnTo>
                    <a:pt x="25" y="162"/>
                  </a:lnTo>
                  <a:lnTo>
                    <a:pt x="25" y="155"/>
                  </a:lnTo>
                  <a:lnTo>
                    <a:pt x="8" y="131"/>
                  </a:lnTo>
                  <a:lnTo>
                    <a:pt x="16" y="107"/>
                  </a:lnTo>
                  <a:lnTo>
                    <a:pt x="25" y="107"/>
                  </a:lnTo>
                  <a:lnTo>
                    <a:pt x="33" y="107"/>
                  </a:lnTo>
                  <a:lnTo>
                    <a:pt x="16" y="50"/>
                  </a:lnTo>
                  <a:lnTo>
                    <a:pt x="16" y="10"/>
                  </a:lnTo>
                  <a:lnTo>
                    <a:pt x="16" y="0"/>
                  </a:lnTo>
                  <a:lnTo>
                    <a:pt x="8" y="0"/>
                  </a:lnTo>
                  <a:lnTo>
                    <a:pt x="8" y="10"/>
                  </a:lnTo>
                  <a:lnTo>
                    <a:pt x="0" y="18"/>
                  </a:lnTo>
                </a:path>
              </a:pathLst>
            </a:custGeom>
            <a:grpFill/>
            <a:ln w="2540" cap="rnd">
              <a:solidFill>
                <a:srgbClr val="FFFFFF"/>
              </a:solidFill>
              <a:round/>
              <a:headEnd/>
              <a:tailEnd/>
            </a:ln>
          </p:spPr>
          <p:txBody>
            <a:bodyPr/>
            <a:lstStyle/>
            <a:p>
              <a:endParaRPr lang="de-CH"/>
            </a:p>
          </p:txBody>
        </p:sp>
        <p:sp>
          <p:nvSpPr>
            <p:cNvPr id="162" name="Freeform 166"/>
            <p:cNvSpPr>
              <a:spLocks/>
            </p:cNvSpPr>
            <p:nvPr/>
          </p:nvSpPr>
          <p:spPr bwMode="gray">
            <a:xfrm>
              <a:off x="7656513" y="1673225"/>
              <a:ext cx="76200" cy="65088"/>
            </a:xfrm>
            <a:custGeom>
              <a:avLst/>
              <a:gdLst>
                <a:gd name="T0" fmla="*/ 0 w 42"/>
                <a:gd name="T1" fmla="*/ 2147483647 h 35"/>
                <a:gd name="T2" fmla="*/ 2147483647 w 42"/>
                <a:gd name="T3" fmla="*/ 2147483647 h 35"/>
                <a:gd name="T4" fmla="*/ 2147483647 w 42"/>
                <a:gd name="T5" fmla="*/ 2147483647 h 35"/>
                <a:gd name="T6" fmla="*/ 2147483647 w 42"/>
                <a:gd name="T7" fmla="*/ 2147483647 h 35"/>
                <a:gd name="T8" fmla="*/ 2147483647 w 42"/>
                <a:gd name="T9" fmla="*/ 0 h 35"/>
                <a:gd name="T10" fmla="*/ 2147483647 w 42"/>
                <a:gd name="T11" fmla="*/ 0 h 35"/>
                <a:gd name="T12" fmla="*/ 0 w 42"/>
                <a:gd name="T13" fmla="*/ 2147483647 h 35"/>
                <a:gd name="T14" fmla="*/ 0 60000 65536"/>
                <a:gd name="T15" fmla="*/ 0 60000 65536"/>
                <a:gd name="T16" fmla="*/ 0 60000 65536"/>
                <a:gd name="T17" fmla="*/ 0 60000 65536"/>
                <a:gd name="T18" fmla="*/ 0 60000 65536"/>
                <a:gd name="T19" fmla="*/ 0 60000 65536"/>
                <a:gd name="T20" fmla="*/ 0 60000 65536"/>
                <a:gd name="T21" fmla="*/ 0 w 42"/>
                <a:gd name="T22" fmla="*/ 0 h 35"/>
                <a:gd name="T23" fmla="*/ 42 w 42"/>
                <a:gd name="T24" fmla="*/ 35 h 3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2" h="35">
                  <a:moveTo>
                    <a:pt x="0" y="17"/>
                  </a:moveTo>
                  <a:lnTo>
                    <a:pt x="16" y="24"/>
                  </a:lnTo>
                  <a:lnTo>
                    <a:pt x="41" y="34"/>
                  </a:lnTo>
                  <a:lnTo>
                    <a:pt x="41" y="17"/>
                  </a:lnTo>
                  <a:lnTo>
                    <a:pt x="24" y="0"/>
                  </a:lnTo>
                  <a:lnTo>
                    <a:pt x="9" y="0"/>
                  </a:lnTo>
                  <a:lnTo>
                    <a:pt x="0" y="17"/>
                  </a:lnTo>
                </a:path>
              </a:pathLst>
            </a:custGeom>
            <a:grpFill/>
            <a:ln w="2540" cap="rnd">
              <a:solidFill>
                <a:srgbClr val="FFFFFF"/>
              </a:solidFill>
              <a:round/>
              <a:headEnd/>
              <a:tailEnd/>
            </a:ln>
          </p:spPr>
          <p:txBody>
            <a:bodyPr/>
            <a:lstStyle/>
            <a:p>
              <a:endParaRPr lang="de-CH"/>
            </a:p>
          </p:txBody>
        </p:sp>
        <p:sp>
          <p:nvSpPr>
            <p:cNvPr id="163" name="Freeform 167"/>
            <p:cNvSpPr>
              <a:spLocks/>
            </p:cNvSpPr>
            <p:nvPr/>
          </p:nvSpPr>
          <p:spPr bwMode="gray">
            <a:xfrm>
              <a:off x="5484813" y="1989138"/>
              <a:ext cx="44450" cy="61912"/>
            </a:xfrm>
            <a:custGeom>
              <a:avLst/>
              <a:gdLst>
                <a:gd name="T0" fmla="*/ 0 w 25"/>
                <a:gd name="T1" fmla="*/ 2147483647 h 34"/>
                <a:gd name="T2" fmla="*/ 2147483647 w 25"/>
                <a:gd name="T3" fmla="*/ 2147483647 h 34"/>
                <a:gd name="T4" fmla="*/ 2147483647 w 25"/>
                <a:gd name="T5" fmla="*/ 2147483647 h 34"/>
                <a:gd name="T6" fmla="*/ 2147483647 w 25"/>
                <a:gd name="T7" fmla="*/ 0 h 34"/>
                <a:gd name="T8" fmla="*/ 0 w 25"/>
                <a:gd name="T9" fmla="*/ 2147483647 h 34"/>
                <a:gd name="T10" fmla="*/ 0 w 25"/>
                <a:gd name="T11" fmla="*/ 2147483647 h 34"/>
                <a:gd name="T12" fmla="*/ 0 60000 65536"/>
                <a:gd name="T13" fmla="*/ 0 60000 65536"/>
                <a:gd name="T14" fmla="*/ 0 60000 65536"/>
                <a:gd name="T15" fmla="*/ 0 60000 65536"/>
                <a:gd name="T16" fmla="*/ 0 60000 65536"/>
                <a:gd name="T17" fmla="*/ 0 60000 65536"/>
                <a:gd name="T18" fmla="*/ 0 w 25"/>
                <a:gd name="T19" fmla="*/ 0 h 34"/>
                <a:gd name="T20" fmla="*/ 25 w 25"/>
                <a:gd name="T21" fmla="*/ 34 h 34"/>
              </a:gdLst>
              <a:ahLst/>
              <a:cxnLst>
                <a:cxn ang="T12">
                  <a:pos x="T0" y="T1"/>
                </a:cxn>
                <a:cxn ang="T13">
                  <a:pos x="T2" y="T3"/>
                </a:cxn>
                <a:cxn ang="T14">
                  <a:pos x="T4" y="T5"/>
                </a:cxn>
                <a:cxn ang="T15">
                  <a:pos x="T6" y="T7"/>
                </a:cxn>
                <a:cxn ang="T16">
                  <a:pos x="T8" y="T9"/>
                </a:cxn>
                <a:cxn ang="T17">
                  <a:pos x="T10" y="T11"/>
                </a:cxn>
              </a:cxnLst>
              <a:rect l="T18" t="T19" r="T20" b="T21"/>
              <a:pathLst>
                <a:path w="25" h="34">
                  <a:moveTo>
                    <a:pt x="0" y="33"/>
                  </a:moveTo>
                  <a:lnTo>
                    <a:pt x="17" y="24"/>
                  </a:lnTo>
                  <a:lnTo>
                    <a:pt x="24" y="15"/>
                  </a:lnTo>
                  <a:lnTo>
                    <a:pt x="9" y="0"/>
                  </a:lnTo>
                  <a:lnTo>
                    <a:pt x="0" y="15"/>
                  </a:lnTo>
                  <a:lnTo>
                    <a:pt x="0" y="33"/>
                  </a:lnTo>
                </a:path>
              </a:pathLst>
            </a:custGeom>
            <a:grpFill/>
            <a:ln w="2540" cap="rnd">
              <a:solidFill>
                <a:srgbClr val="FFFFFF"/>
              </a:solidFill>
              <a:round/>
              <a:headEnd/>
              <a:tailEnd/>
            </a:ln>
          </p:spPr>
          <p:txBody>
            <a:bodyPr/>
            <a:lstStyle/>
            <a:p>
              <a:endParaRPr lang="de-CH"/>
            </a:p>
          </p:txBody>
        </p:sp>
        <p:sp>
          <p:nvSpPr>
            <p:cNvPr id="164" name="Freeform 168"/>
            <p:cNvSpPr>
              <a:spLocks/>
            </p:cNvSpPr>
            <p:nvPr/>
          </p:nvSpPr>
          <p:spPr bwMode="gray">
            <a:xfrm>
              <a:off x="4168775" y="2600325"/>
              <a:ext cx="31750" cy="49213"/>
            </a:xfrm>
            <a:custGeom>
              <a:avLst/>
              <a:gdLst>
                <a:gd name="T0" fmla="*/ 0 w 17"/>
                <a:gd name="T1" fmla="*/ 2147483647 h 26"/>
                <a:gd name="T2" fmla="*/ 2147483647 w 17"/>
                <a:gd name="T3" fmla="*/ 2147483647 h 26"/>
                <a:gd name="T4" fmla="*/ 2147483647 w 17"/>
                <a:gd name="T5" fmla="*/ 0 h 26"/>
                <a:gd name="T6" fmla="*/ 0 w 17"/>
                <a:gd name="T7" fmla="*/ 2147483647 h 26"/>
                <a:gd name="T8" fmla="*/ 0 w 17"/>
                <a:gd name="T9" fmla="*/ 2147483647 h 26"/>
                <a:gd name="T10" fmla="*/ 0 60000 65536"/>
                <a:gd name="T11" fmla="*/ 0 60000 65536"/>
                <a:gd name="T12" fmla="*/ 0 60000 65536"/>
                <a:gd name="T13" fmla="*/ 0 60000 65536"/>
                <a:gd name="T14" fmla="*/ 0 60000 65536"/>
                <a:gd name="T15" fmla="*/ 0 w 17"/>
                <a:gd name="T16" fmla="*/ 0 h 26"/>
                <a:gd name="T17" fmla="*/ 17 w 17"/>
                <a:gd name="T18" fmla="*/ 26 h 26"/>
              </a:gdLst>
              <a:ahLst/>
              <a:cxnLst>
                <a:cxn ang="T10">
                  <a:pos x="T0" y="T1"/>
                </a:cxn>
                <a:cxn ang="T11">
                  <a:pos x="T2" y="T3"/>
                </a:cxn>
                <a:cxn ang="T12">
                  <a:pos x="T4" y="T5"/>
                </a:cxn>
                <a:cxn ang="T13">
                  <a:pos x="T6" y="T7"/>
                </a:cxn>
                <a:cxn ang="T14">
                  <a:pos x="T8" y="T9"/>
                </a:cxn>
              </a:cxnLst>
              <a:rect l="T15" t="T16" r="T17" b="T18"/>
              <a:pathLst>
                <a:path w="17" h="26">
                  <a:moveTo>
                    <a:pt x="0" y="25"/>
                  </a:moveTo>
                  <a:lnTo>
                    <a:pt x="7" y="10"/>
                  </a:lnTo>
                  <a:lnTo>
                    <a:pt x="16" y="0"/>
                  </a:lnTo>
                  <a:lnTo>
                    <a:pt x="0" y="10"/>
                  </a:lnTo>
                  <a:lnTo>
                    <a:pt x="0" y="25"/>
                  </a:lnTo>
                </a:path>
              </a:pathLst>
            </a:custGeom>
            <a:grpFill/>
            <a:ln w="2540" cap="rnd">
              <a:solidFill>
                <a:srgbClr val="FFFFFF"/>
              </a:solidFill>
              <a:round/>
              <a:headEnd/>
              <a:tailEnd/>
            </a:ln>
          </p:spPr>
          <p:txBody>
            <a:bodyPr/>
            <a:lstStyle/>
            <a:p>
              <a:endParaRPr lang="de-CH"/>
            </a:p>
          </p:txBody>
        </p:sp>
        <p:sp>
          <p:nvSpPr>
            <p:cNvPr id="165" name="Freeform 169"/>
            <p:cNvSpPr>
              <a:spLocks/>
            </p:cNvSpPr>
            <p:nvPr/>
          </p:nvSpPr>
          <p:spPr bwMode="gray">
            <a:xfrm>
              <a:off x="4168775" y="2600325"/>
              <a:ext cx="31750" cy="49213"/>
            </a:xfrm>
            <a:custGeom>
              <a:avLst/>
              <a:gdLst>
                <a:gd name="T0" fmla="*/ 0 w 17"/>
                <a:gd name="T1" fmla="*/ 2147483647 h 26"/>
                <a:gd name="T2" fmla="*/ 2147483647 w 17"/>
                <a:gd name="T3" fmla="*/ 2147483647 h 26"/>
                <a:gd name="T4" fmla="*/ 2147483647 w 17"/>
                <a:gd name="T5" fmla="*/ 0 h 26"/>
                <a:gd name="T6" fmla="*/ 0 w 17"/>
                <a:gd name="T7" fmla="*/ 2147483647 h 26"/>
                <a:gd name="T8" fmla="*/ 0 w 17"/>
                <a:gd name="T9" fmla="*/ 2147483647 h 26"/>
                <a:gd name="T10" fmla="*/ 0 60000 65536"/>
                <a:gd name="T11" fmla="*/ 0 60000 65536"/>
                <a:gd name="T12" fmla="*/ 0 60000 65536"/>
                <a:gd name="T13" fmla="*/ 0 60000 65536"/>
                <a:gd name="T14" fmla="*/ 0 60000 65536"/>
                <a:gd name="T15" fmla="*/ 0 w 17"/>
                <a:gd name="T16" fmla="*/ 0 h 26"/>
                <a:gd name="T17" fmla="*/ 17 w 17"/>
                <a:gd name="T18" fmla="*/ 26 h 26"/>
              </a:gdLst>
              <a:ahLst/>
              <a:cxnLst>
                <a:cxn ang="T10">
                  <a:pos x="T0" y="T1"/>
                </a:cxn>
                <a:cxn ang="T11">
                  <a:pos x="T2" y="T3"/>
                </a:cxn>
                <a:cxn ang="T12">
                  <a:pos x="T4" y="T5"/>
                </a:cxn>
                <a:cxn ang="T13">
                  <a:pos x="T6" y="T7"/>
                </a:cxn>
                <a:cxn ang="T14">
                  <a:pos x="T8" y="T9"/>
                </a:cxn>
              </a:cxnLst>
              <a:rect l="T15" t="T16" r="T17" b="T18"/>
              <a:pathLst>
                <a:path w="17" h="26">
                  <a:moveTo>
                    <a:pt x="0" y="25"/>
                  </a:moveTo>
                  <a:lnTo>
                    <a:pt x="7" y="10"/>
                  </a:lnTo>
                  <a:lnTo>
                    <a:pt x="16" y="0"/>
                  </a:lnTo>
                  <a:lnTo>
                    <a:pt x="0" y="10"/>
                  </a:lnTo>
                  <a:lnTo>
                    <a:pt x="0" y="25"/>
                  </a:lnTo>
                </a:path>
              </a:pathLst>
            </a:custGeom>
            <a:grpFill/>
            <a:ln w="2540" cap="rnd">
              <a:solidFill>
                <a:srgbClr val="FFFFFF"/>
              </a:solidFill>
              <a:round/>
              <a:headEnd type="none" w="sm" len="sm"/>
              <a:tailEnd type="none" w="sm" len="sm"/>
            </a:ln>
          </p:spPr>
          <p:txBody>
            <a:bodyPr/>
            <a:lstStyle/>
            <a:p>
              <a:endParaRPr lang="de-CH"/>
            </a:p>
          </p:txBody>
        </p:sp>
        <p:sp>
          <p:nvSpPr>
            <p:cNvPr id="166" name="Freeform 170"/>
            <p:cNvSpPr>
              <a:spLocks/>
            </p:cNvSpPr>
            <p:nvPr/>
          </p:nvSpPr>
          <p:spPr bwMode="gray">
            <a:xfrm>
              <a:off x="4570413" y="2720975"/>
              <a:ext cx="31750" cy="31750"/>
            </a:xfrm>
            <a:custGeom>
              <a:avLst/>
              <a:gdLst>
                <a:gd name="T0" fmla="*/ 0 w 17"/>
                <a:gd name="T1" fmla="*/ 2147483647 h 17"/>
                <a:gd name="T2" fmla="*/ 0 w 17"/>
                <a:gd name="T3" fmla="*/ 2147483647 h 17"/>
                <a:gd name="T4" fmla="*/ 2147483647 w 17"/>
                <a:gd name="T5" fmla="*/ 2147483647 h 17"/>
                <a:gd name="T6" fmla="*/ 2147483647 w 17"/>
                <a:gd name="T7" fmla="*/ 2147483647 h 17"/>
                <a:gd name="T8" fmla="*/ 2147483647 w 17"/>
                <a:gd name="T9" fmla="*/ 0 h 17"/>
                <a:gd name="T10" fmla="*/ 0 w 17"/>
                <a:gd name="T11" fmla="*/ 2147483647 h 17"/>
                <a:gd name="T12" fmla="*/ 0 60000 65536"/>
                <a:gd name="T13" fmla="*/ 0 60000 65536"/>
                <a:gd name="T14" fmla="*/ 0 60000 65536"/>
                <a:gd name="T15" fmla="*/ 0 60000 65536"/>
                <a:gd name="T16" fmla="*/ 0 60000 65536"/>
                <a:gd name="T17" fmla="*/ 0 60000 65536"/>
                <a:gd name="T18" fmla="*/ 0 w 17"/>
                <a:gd name="T19" fmla="*/ 0 h 17"/>
                <a:gd name="T20" fmla="*/ 17 w 17"/>
                <a:gd name="T21" fmla="*/ 17 h 17"/>
              </a:gdLst>
              <a:ahLst/>
              <a:cxnLst>
                <a:cxn ang="T12">
                  <a:pos x="T0" y="T1"/>
                </a:cxn>
                <a:cxn ang="T13">
                  <a:pos x="T2" y="T3"/>
                </a:cxn>
                <a:cxn ang="T14">
                  <a:pos x="T4" y="T5"/>
                </a:cxn>
                <a:cxn ang="T15">
                  <a:pos x="T6" y="T7"/>
                </a:cxn>
                <a:cxn ang="T16">
                  <a:pos x="T8" y="T9"/>
                </a:cxn>
                <a:cxn ang="T17">
                  <a:pos x="T10" y="T11"/>
                </a:cxn>
              </a:cxnLst>
              <a:rect l="T18" t="T19" r="T20" b="T21"/>
              <a:pathLst>
                <a:path w="17" h="17">
                  <a:moveTo>
                    <a:pt x="0" y="9"/>
                  </a:moveTo>
                  <a:lnTo>
                    <a:pt x="0" y="16"/>
                  </a:lnTo>
                  <a:lnTo>
                    <a:pt x="16" y="16"/>
                  </a:lnTo>
                  <a:lnTo>
                    <a:pt x="16" y="9"/>
                  </a:lnTo>
                  <a:lnTo>
                    <a:pt x="16" y="0"/>
                  </a:lnTo>
                  <a:lnTo>
                    <a:pt x="0" y="9"/>
                  </a:lnTo>
                </a:path>
              </a:pathLst>
            </a:custGeom>
            <a:grpFill/>
            <a:ln w="2540" cap="rnd">
              <a:solidFill>
                <a:srgbClr val="FFFFFF"/>
              </a:solidFill>
              <a:round/>
              <a:headEnd/>
              <a:tailEnd/>
            </a:ln>
          </p:spPr>
          <p:txBody>
            <a:bodyPr/>
            <a:lstStyle/>
            <a:p>
              <a:endParaRPr lang="de-CH"/>
            </a:p>
          </p:txBody>
        </p:sp>
        <p:sp>
          <p:nvSpPr>
            <p:cNvPr id="167" name="Freeform 171"/>
            <p:cNvSpPr>
              <a:spLocks/>
            </p:cNvSpPr>
            <p:nvPr/>
          </p:nvSpPr>
          <p:spPr bwMode="gray">
            <a:xfrm>
              <a:off x="4600575" y="2705100"/>
              <a:ext cx="36513" cy="34925"/>
            </a:xfrm>
            <a:custGeom>
              <a:avLst/>
              <a:gdLst>
                <a:gd name="T0" fmla="*/ 0 w 19"/>
                <a:gd name="T1" fmla="*/ 2147483647 h 19"/>
                <a:gd name="T2" fmla="*/ 0 w 19"/>
                <a:gd name="T3" fmla="*/ 2147483647 h 19"/>
                <a:gd name="T4" fmla="*/ 2147483647 w 19"/>
                <a:gd name="T5" fmla="*/ 2147483647 h 19"/>
                <a:gd name="T6" fmla="*/ 2147483647 w 19"/>
                <a:gd name="T7" fmla="*/ 2147483647 h 19"/>
                <a:gd name="T8" fmla="*/ 2147483647 w 19"/>
                <a:gd name="T9" fmla="*/ 0 h 19"/>
                <a:gd name="T10" fmla="*/ 0 w 19"/>
                <a:gd name="T11" fmla="*/ 2147483647 h 19"/>
                <a:gd name="T12" fmla="*/ 0 60000 65536"/>
                <a:gd name="T13" fmla="*/ 0 60000 65536"/>
                <a:gd name="T14" fmla="*/ 0 60000 65536"/>
                <a:gd name="T15" fmla="*/ 0 60000 65536"/>
                <a:gd name="T16" fmla="*/ 0 60000 65536"/>
                <a:gd name="T17" fmla="*/ 0 60000 65536"/>
                <a:gd name="T18" fmla="*/ 0 w 19"/>
                <a:gd name="T19" fmla="*/ 0 h 19"/>
                <a:gd name="T20" fmla="*/ 19 w 19"/>
                <a:gd name="T21" fmla="*/ 19 h 19"/>
              </a:gdLst>
              <a:ahLst/>
              <a:cxnLst>
                <a:cxn ang="T12">
                  <a:pos x="T0" y="T1"/>
                </a:cxn>
                <a:cxn ang="T13">
                  <a:pos x="T2" y="T3"/>
                </a:cxn>
                <a:cxn ang="T14">
                  <a:pos x="T4" y="T5"/>
                </a:cxn>
                <a:cxn ang="T15">
                  <a:pos x="T6" y="T7"/>
                </a:cxn>
                <a:cxn ang="T16">
                  <a:pos x="T8" y="T9"/>
                </a:cxn>
                <a:cxn ang="T17">
                  <a:pos x="T10" y="T11"/>
                </a:cxn>
              </a:cxnLst>
              <a:rect l="T18" t="T19" r="T20" b="T21"/>
              <a:pathLst>
                <a:path w="19" h="19">
                  <a:moveTo>
                    <a:pt x="0" y="9"/>
                  </a:moveTo>
                  <a:lnTo>
                    <a:pt x="0" y="18"/>
                  </a:lnTo>
                  <a:lnTo>
                    <a:pt x="18" y="18"/>
                  </a:lnTo>
                  <a:lnTo>
                    <a:pt x="18" y="9"/>
                  </a:lnTo>
                  <a:lnTo>
                    <a:pt x="18" y="0"/>
                  </a:lnTo>
                  <a:lnTo>
                    <a:pt x="0" y="9"/>
                  </a:lnTo>
                </a:path>
              </a:pathLst>
            </a:custGeom>
            <a:grpFill/>
            <a:ln w="2540" cap="rnd">
              <a:solidFill>
                <a:srgbClr val="FFFFFF"/>
              </a:solidFill>
              <a:round/>
              <a:headEnd/>
              <a:tailEnd/>
            </a:ln>
          </p:spPr>
          <p:txBody>
            <a:bodyPr/>
            <a:lstStyle/>
            <a:p>
              <a:endParaRPr lang="de-CH"/>
            </a:p>
          </p:txBody>
        </p:sp>
        <p:sp>
          <p:nvSpPr>
            <p:cNvPr id="168" name="Freeform 172"/>
            <p:cNvSpPr>
              <a:spLocks/>
            </p:cNvSpPr>
            <p:nvPr/>
          </p:nvSpPr>
          <p:spPr bwMode="gray">
            <a:xfrm>
              <a:off x="4600575" y="2751138"/>
              <a:ext cx="36513" cy="30162"/>
            </a:xfrm>
            <a:custGeom>
              <a:avLst/>
              <a:gdLst>
                <a:gd name="T0" fmla="*/ 0 w 19"/>
                <a:gd name="T1" fmla="*/ 0 h 17"/>
                <a:gd name="T2" fmla="*/ 0 w 19"/>
                <a:gd name="T3" fmla="*/ 2147483647 h 17"/>
                <a:gd name="T4" fmla="*/ 2147483647 w 19"/>
                <a:gd name="T5" fmla="*/ 0 h 17"/>
                <a:gd name="T6" fmla="*/ 0 w 19"/>
                <a:gd name="T7" fmla="*/ 0 h 17"/>
                <a:gd name="T8" fmla="*/ 0 60000 65536"/>
                <a:gd name="T9" fmla="*/ 0 60000 65536"/>
                <a:gd name="T10" fmla="*/ 0 60000 65536"/>
                <a:gd name="T11" fmla="*/ 0 60000 65536"/>
                <a:gd name="T12" fmla="*/ 0 w 19"/>
                <a:gd name="T13" fmla="*/ 0 h 17"/>
                <a:gd name="T14" fmla="*/ 19 w 19"/>
                <a:gd name="T15" fmla="*/ 17 h 17"/>
              </a:gdLst>
              <a:ahLst/>
              <a:cxnLst>
                <a:cxn ang="T8">
                  <a:pos x="T0" y="T1"/>
                </a:cxn>
                <a:cxn ang="T9">
                  <a:pos x="T2" y="T3"/>
                </a:cxn>
                <a:cxn ang="T10">
                  <a:pos x="T4" y="T5"/>
                </a:cxn>
                <a:cxn ang="T11">
                  <a:pos x="T6" y="T7"/>
                </a:cxn>
              </a:cxnLst>
              <a:rect l="T12" t="T13" r="T14" b="T15"/>
              <a:pathLst>
                <a:path w="19" h="17">
                  <a:moveTo>
                    <a:pt x="0" y="0"/>
                  </a:moveTo>
                  <a:lnTo>
                    <a:pt x="0" y="16"/>
                  </a:lnTo>
                  <a:lnTo>
                    <a:pt x="18" y="0"/>
                  </a:lnTo>
                  <a:lnTo>
                    <a:pt x="0" y="0"/>
                  </a:lnTo>
                </a:path>
              </a:pathLst>
            </a:custGeom>
            <a:grpFill/>
            <a:ln w="2540" cap="rnd">
              <a:solidFill>
                <a:srgbClr val="FFFFFF"/>
              </a:solidFill>
              <a:round/>
              <a:headEnd/>
              <a:tailEnd/>
            </a:ln>
          </p:spPr>
          <p:txBody>
            <a:bodyPr/>
            <a:lstStyle/>
            <a:p>
              <a:endParaRPr lang="de-CH"/>
            </a:p>
          </p:txBody>
        </p:sp>
        <p:sp>
          <p:nvSpPr>
            <p:cNvPr id="169" name="Freeform 173"/>
            <p:cNvSpPr>
              <a:spLocks/>
            </p:cNvSpPr>
            <p:nvPr/>
          </p:nvSpPr>
          <p:spPr bwMode="gray">
            <a:xfrm>
              <a:off x="4183063" y="2600325"/>
              <a:ext cx="196850" cy="346075"/>
            </a:xfrm>
            <a:custGeom>
              <a:avLst/>
              <a:gdLst>
                <a:gd name="T0" fmla="*/ 2147483647 w 107"/>
                <a:gd name="T1" fmla="*/ 2147483647 h 188"/>
                <a:gd name="T2" fmla="*/ 2147483647 w 107"/>
                <a:gd name="T3" fmla="*/ 2147483647 h 188"/>
                <a:gd name="T4" fmla="*/ 2147483647 w 107"/>
                <a:gd name="T5" fmla="*/ 2147483647 h 188"/>
                <a:gd name="T6" fmla="*/ 2147483647 w 107"/>
                <a:gd name="T7" fmla="*/ 2147483647 h 188"/>
                <a:gd name="T8" fmla="*/ 2147483647 w 107"/>
                <a:gd name="T9" fmla="*/ 2147483647 h 188"/>
                <a:gd name="T10" fmla="*/ 2147483647 w 107"/>
                <a:gd name="T11" fmla="*/ 2147483647 h 188"/>
                <a:gd name="T12" fmla="*/ 2147483647 w 107"/>
                <a:gd name="T13" fmla="*/ 2147483647 h 188"/>
                <a:gd name="T14" fmla="*/ 2147483647 w 107"/>
                <a:gd name="T15" fmla="*/ 2147483647 h 188"/>
                <a:gd name="T16" fmla="*/ 2147483647 w 107"/>
                <a:gd name="T17" fmla="*/ 2147483647 h 188"/>
                <a:gd name="T18" fmla="*/ 2147483647 w 107"/>
                <a:gd name="T19" fmla="*/ 2147483647 h 188"/>
                <a:gd name="T20" fmla="*/ 2147483647 w 107"/>
                <a:gd name="T21" fmla="*/ 2147483647 h 188"/>
                <a:gd name="T22" fmla="*/ 2147483647 w 107"/>
                <a:gd name="T23" fmla="*/ 2147483647 h 188"/>
                <a:gd name="T24" fmla="*/ 2147483647 w 107"/>
                <a:gd name="T25" fmla="*/ 2147483647 h 188"/>
                <a:gd name="T26" fmla="*/ 2147483647 w 107"/>
                <a:gd name="T27" fmla="*/ 2147483647 h 188"/>
                <a:gd name="T28" fmla="*/ 2147483647 w 107"/>
                <a:gd name="T29" fmla="*/ 2147483647 h 188"/>
                <a:gd name="T30" fmla="*/ 2147483647 w 107"/>
                <a:gd name="T31" fmla="*/ 2147483647 h 188"/>
                <a:gd name="T32" fmla="*/ 2147483647 w 107"/>
                <a:gd name="T33" fmla="*/ 2147483647 h 188"/>
                <a:gd name="T34" fmla="*/ 2147483647 w 107"/>
                <a:gd name="T35" fmla="*/ 2147483647 h 188"/>
                <a:gd name="T36" fmla="*/ 2147483647 w 107"/>
                <a:gd name="T37" fmla="*/ 2147483647 h 188"/>
                <a:gd name="T38" fmla="*/ 2147483647 w 107"/>
                <a:gd name="T39" fmla="*/ 2147483647 h 188"/>
                <a:gd name="T40" fmla="*/ 2147483647 w 107"/>
                <a:gd name="T41" fmla="*/ 2147483647 h 188"/>
                <a:gd name="T42" fmla="*/ 2147483647 w 107"/>
                <a:gd name="T43" fmla="*/ 2147483647 h 188"/>
                <a:gd name="T44" fmla="*/ 2147483647 w 107"/>
                <a:gd name="T45" fmla="*/ 2147483647 h 188"/>
                <a:gd name="T46" fmla="*/ 2147483647 w 107"/>
                <a:gd name="T47" fmla="*/ 2147483647 h 188"/>
                <a:gd name="T48" fmla="*/ 2147483647 w 107"/>
                <a:gd name="T49" fmla="*/ 0 h 188"/>
                <a:gd name="T50" fmla="*/ 2147483647 w 107"/>
                <a:gd name="T51" fmla="*/ 0 h 188"/>
                <a:gd name="T52" fmla="*/ 2147483647 w 107"/>
                <a:gd name="T53" fmla="*/ 0 h 188"/>
                <a:gd name="T54" fmla="*/ 2147483647 w 107"/>
                <a:gd name="T55" fmla="*/ 2147483647 h 188"/>
                <a:gd name="T56" fmla="*/ 0 w 107"/>
                <a:gd name="T57" fmla="*/ 2147483647 h 188"/>
                <a:gd name="T58" fmla="*/ 2147483647 w 107"/>
                <a:gd name="T59" fmla="*/ 2147483647 h 188"/>
                <a:gd name="T60" fmla="*/ 2147483647 w 107"/>
                <a:gd name="T61" fmla="*/ 2147483647 h 188"/>
                <a:gd name="T62" fmla="*/ 2147483647 w 107"/>
                <a:gd name="T63" fmla="*/ 2147483647 h 188"/>
                <a:gd name="T64" fmla="*/ 2147483647 w 107"/>
                <a:gd name="T65" fmla="*/ 2147483647 h 188"/>
                <a:gd name="T66" fmla="*/ 2147483647 w 107"/>
                <a:gd name="T67" fmla="*/ 2147483647 h 188"/>
                <a:gd name="T68" fmla="*/ 2147483647 w 107"/>
                <a:gd name="T69" fmla="*/ 2147483647 h 188"/>
                <a:gd name="T70" fmla="*/ 2147483647 w 107"/>
                <a:gd name="T71" fmla="*/ 2147483647 h 188"/>
                <a:gd name="T72" fmla="*/ 2147483647 w 107"/>
                <a:gd name="T73" fmla="*/ 2147483647 h 188"/>
                <a:gd name="T74" fmla="*/ 2147483647 w 107"/>
                <a:gd name="T75" fmla="*/ 2147483647 h 188"/>
                <a:gd name="T76" fmla="*/ 2147483647 w 107"/>
                <a:gd name="T77" fmla="*/ 2147483647 h 188"/>
                <a:gd name="T78" fmla="*/ 2147483647 w 107"/>
                <a:gd name="T79" fmla="*/ 2147483647 h 188"/>
                <a:gd name="T80" fmla="*/ 2147483647 w 107"/>
                <a:gd name="T81" fmla="*/ 2147483647 h 188"/>
                <a:gd name="T82" fmla="*/ 2147483647 w 107"/>
                <a:gd name="T83" fmla="*/ 2147483647 h 188"/>
                <a:gd name="T84" fmla="*/ 2147483647 w 107"/>
                <a:gd name="T85" fmla="*/ 2147483647 h 188"/>
                <a:gd name="T86" fmla="*/ 2147483647 w 107"/>
                <a:gd name="T87" fmla="*/ 2147483647 h 188"/>
                <a:gd name="T88" fmla="*/ 2147483647 w 107"/>
                <a:gd name="T89" fmla="*/ 2147483647 h 188"/>
                <a:gd name="T90" fmla="*/ 2147483647 w 107"/>
                <a:gd name="T91" fmla="*/ 2147483647 h 188"/>
                <a:gd name="T92" fmla="*/ 2147483647 w 107"/>
                <a:gd name="T93" fmla="*/ 2147483647 h 188"/>
                <a:gd name="T94" fmla="*/ 2147483647 w 107"/>
                <a:gd name="T95" fmla="*/ 2147483647 h 188"/>
                <a:gd name="T96" fmla="*/ 2147483647 w 107"/>
                <a:gd name="T97" fmla="*/ 2147483647 h 188"/>
                <a:gd name="T98" fmla="*/ 2147483647 w 107"/>
                <a:gd name="T99" fmla="*/ 2147483647 h 188"/>
                <a:gd name="T100" fmla="*/ 2147483647 w 107"/>
                <a:gd name="T101" fmla="*/ 2147483647 h 188"/>
                <a:gd name="T102" fmla="*/ 2147483647 w 107"/>
                <a:gd name="T103" fmla="*/ 2147483647 h 188"/>
                <a:gd name="T104" fmla="*/ 2147483647 w 107"/>
                <a:gd name="T105" fmla="*/ 2147483647 h 188"/>
                <a:gd name="T106" fmla="*/ 2147483647 w 107"/>
                <a:gd name="T107" fmla="*/ 2147483647 h 188"/>
                <a:gd name="T108" fmla="*/ 2147483647 w 107"/>
                <a:gd name="T109" fmla="*/ 2147483647 h 188"/>
                <a:gd name="T110" fmla="*/ 2147483647 w 107"/>
                <a:gd name="T111" fmla="*/ 2147483647 h 188"/>
                <a:gd name="T112" fmla="*/ 2147483647 w 107"/>
                <a:gd name="T113" fmla="*/ 2147483647 h 188"/>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07"/>
                <a:gd name="T172" fmla="*/ 0 h 188"/>
                <a:gd name="T173" fmla="*/ 107 w 107"/>
                <a:gd name="T174" fmla="*/ 188 h 188"/>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07" h="188">
                  <a:moveTo>
                    <a:pt x="18" y="187"/>
                  </a:moveTo>
                  <a:lnTo>
                    <a:pt x="24" y="179"/>
                  </a:lnTo>
                  <a:lnTo>
                    <a:pt x="41" y="187"/>
                  </a:lnTo>
                  <a:lnTo>
                    <a:pt x="41" y="179"/>
                  </a:lnTo>
                  <a:lnTo>
                    <a:pt x="49" y="171"/>
                  </a:lnTo>
                  <a:lnTo>
                    <a:pt x="58" y="179"/>
                  </a:lnTo>
                  <a:lnTo>
                    <a:pt x="66" y="171"/>
                  </a:lnTo>
                  <a:lnTo>
                    <a:pt x="98" y="171"/>
                  </a:lnTo>
                  <a:lnTo>
                    <a:pt x="106" y="162"/>
                  </a:lnTo>
                  <a:lnTo>
                    <a:pt x="90" y="162"/>
                  </a:lnTo>
                  <a:lnTo>
                    <a:pt x="106" y="138"/>
                  </a:lnTo>
                  <a:lnTo>
                    <a:pt x="98" y="131"/>
                  </a:lnTo>
                  <a:lnTo>
                    <a:pt x="90" y="131"/>
                  </a:lnTo>
                  <a:lnTo>
                    <a:pt x="81" y="131"/>
                  </a:lnTo>
                  <a:lnTo>
                    <a:pt x="90" y="122"/>
                  </a:lnTo>
                  <a:lnTo>
                    <a:pt x="90" y="115"/>
                  </a:lnTo>
                  <a:lnTo>
                    <a:pt x="81" y="97"/>
                  </a:lnTo>
                  <a:lnTo>
                    <a:pt x="74" y="91"/>
                  </a:lnTo>
                  <a:lnTo>
                    <a:pt x="58" y="66"/>
                  </a:lnTo>
                  <a:lnTo>
                    <a:pt x="41" y="57"/>
                  </a:lnTo>
                  <a:lnTo>
                    <a:pt x="66" y="25"/>
                  </a:lnTo>
                  <a:lnTo>
                    <a:pt x="58" y="17"/>
                  </a:lnTo>
                  <a:lnTo>
                    <a:pt x="33" y="25"/>
                  </a:lnTo>
                  <a:lnTo>
                    <a:pt x="33" y="10"/>
                  </a:lnTo>
                  <a:lnTo>
                    <a:pt x="49" y="0"/>
                  </a:lnTo>
                  <a:lnTo>
                    <a:pt x="41" y="0"/>
                  </a:lnTo>
                  <a:lnTo>
                    <a:pt x="24" y="0"/>
                  </a:lnTo>
                  <a:lnTo>
                    <a:pt x="9" y="25"/>
                  </a:lnTo>
                  <a:lnTo>
                    <a:pt x="0" y="25"/>
                  </a:lnTo>
                  <a:lnTo>
                    <a:pt x="9" y="33"/>
                  </a:lnTo>
                  <a:lnTo>
                    <a:pt x="18" y="33"/>
                  </a:lnTo>
                  <a:lnTo>
                    <a:pt x="9" y="50"/>
                  </a:lnTo>
                  <a:lnTo>
                    <a:pt x="18" y="50"/>
                  </a:lnTo>
                  <a:lnTo>
                    <a:pt x="18" y="57"/>
                  </a:lnTo>
                  <a:lnTo>
                    <a:pt x="9" y="66"/>
                  </a:lnTo>
                  <a:lnTo>
                    <a:pt x="18" y="66"/>
                  </a:lnTo>
                  <a:lnTo>
                    <a:pt x="24" y="75"/>
                  </a:lnTo>
                  <a:lnTo>
                    <a:pt x="18" y="82"/>
                  </a:lnTo>
                  <a:lnTo>
                    <a:pt x="24" y="91"/>
                  </a:lnTo>
                  <a:lnTo>
                    <a:pt x="41" y="82"/>
                  </a:lnTo>
                  <a:lnTo>
                    <a:pt x="41" y="91"/>
                  </a:lnTo>
                  <a:lnTo>
                    <a:pt x="41" y="97"/>
                  </a:lnTo>
                  <a:lnTo>
                    <a:pt x="49" y="97"/>
                  </a:lnTo>
                  <a:lnTo>
                    <a:pt x="49" y="115"/>
                  </a:lnTo>
                  <a:lnTo>
                    <a:pt x="24" y="115"/>
                  </a:lnTo>
                  <a:lnTo>
                    <a:pt x="33" y="122"/>
                  </a:lnTo>
                  <a:lnTo>
                    <a:pt x="24" y="131"/>
                  </a:lnTo>
                  <a:lnTo>
                    <a:pt x="33" y="131"/>
                  </a:lnTo>
                  <a:lnTo>
                    <a:pt x="33" y="138"/>
                  </a:lnTo>
                  <a:lnTo>
                    <a:pt x="18" y="147"/>
                  </a:lnTo>
                  <a:lnTo>
                    <a:pt x="24" y="156"/>
                  </a:lnTo>
                  <a:lnTo>
                    <a:pt x="33" y="156"/>
                  </a:lnTo>
                  <a:lnTo>
                    <a:pt x="41" y="162"/>
                  </a:lnTo>
                  <a:lnTo>
                    <a:pt x="49" y="156"/>
                  </a:lnTo>
                  <a:lnTo>
                    <a:pt x="49" y="162"/>
                  </a:lnTo>
                  <a:lnTo>
                    <a:pt x="33" y="162"/>
                  </a:lnTo>
                  <a:lnTo>
                    <a:pt x="18" y="187"/>
                  </a:lnTo>
                </a:path>
              </a:pathLst>
            </a:custGeom>
            <a:grpFill/>
            <a:ln w="2540" cap="rnd">
              <a:solidFill>
                <a:srgbClr val="FFFFFF"/>
              </a:solidFill>
              <a:round/>
              <a:headEnd/>
              <a:tailEnd/>
            </a:ln>
          </p:spPr>
          <p:txBody>
            <a:bodyPr/>
            <a:lstStyle/>
            <a:p>
              <a:endParaRPr lang="de-CH"/>
            </a:p>
          </p:txBody>
        </p:sp>
        <p:sp>
          <p:nvSpPr>
            <p:cNvPr id="170" name="Freeform 174"/>
            <p:cNvSpPr>
              <a:spLocks/>
            </p:cNvSpPr>
            <p:nvPr/>
          </p:nvSpPr>
          <p:spPr bwMode="gray">
            <a:xfrm>
              <a:off x="4543425" y="3186113"/>
              <a:ext cx="28575" cy="60325"/>
            </a:xfrm>
            <a:custGeom>
              <a:avLst/>
              <a:gdLst>
                <a:gd name="T0" fmla="*/ 0 w 17"/>
                <a:gd name="T1" fmla="*/ 2147483647 h 32"/>
                <a:gd name="T2" fmla="*/ 0 w 17"/>
                <a:gd name="T3" fmla="*/ 2147483647 h 32"/>
                <a:gd name="T4" fmla="*/ 2147483647 w 17"/>
                <a:gd name="T5" fmla="*/ 2147483647 h 32"/>
                <a:gd name="T6" fmla="*/ 2147483647 w 17"/>
                <a:gd name="T7" fmla="*/ 0 h 32"/>
                <a:gd name="T8" fmla="*/ 0 w 17"/>
                <a:gd name="T9" fmla="*/ 2147483647 h 32"/>
                <a:gd name="T10" fmla="*/ 0 60000 65536"/>
                <a:gd name="T11" fmla="*/ 0 60000 65536"/>
                <a:gd name="T12" fmla="*/ 0 60000 65536"/>
                <a:gd name="T13" fmla="*/ 0 60000 65536"/>
                <a:gd name="T14" fmla="*/ 0 60000 65536"/>
                <a:gd name="T15" fmla="*/ 0 w 17"/>
                <a:gd name="T16" fmla="*/ 0 h 32"/>
                <a:gd name="T17" fmla="*/ 17 w 17"/>
                <a:gd name="T18" fmla="*/ 32 h 32"/>
              </a:gdLst>
              <a:ahLst/>
              <a:cxnLst>
                <a:cxn ang="T10">
                  <a:pos x="T0" y="T1"/>
                </a:cxn>
                <a:cxn ang="T11">
                  <a:pos x="T2" y="T3"/>
                </a:cxn>
                <a:cxn ang="T12">
                  <a:pos x="T4" y="T5"/>
                </a:cxn>
                <a:cxn ang="T13">
                  <a:pos x="T6" y="T7"/>
                </a:cxn>
                <a:cxn ang="T14">
                  <a:pos x="T8" y="T9"/>
                </a:cxn>
              </a:cxnLst>
              <a:rect l="T15" t="T16" r="T17" b="T18"/>
              <a:pathLst>
                <a:path w="17" h="32">
                  <a:moveTo>
                    <a:pt x="0" y="6"/>
                  </a:moveTo>
                  <a:lnTo>
                    <a:pt x="0" y="23"/>
                  </a:lnTo>
                  <a:lnTo>
                    <a:pt x="16" y="31"/>
                  </a:lnTo>
                  <a:lnTo>
                    <a:pt x="16" y="0"/>
                  </a:lnTo>
                  <a:lnTo>
                    <a:pt x="0" y="6"/>
                  </a:lnTo>
                </a:path>
              </a:pathLst>
            </a:custGeom>
            <a:grpFill/>
            <a:ln w="2540" cap="rnd">
              <a:solidFill>
                <a:srgbClr val="FFFFFF"/>
              </a:solidFill>
              <a:round/>
              <a:headEnd/>
              <a:tailEnd/>
            </a:ln>
          </p:spPr>
          <p:txBody>
            <a:bodyPr/>
            <a:lstStyle/>
            <a:p>
              <a:endParaRPr lang="de-CH"/>
            </a:p>
          </p:txBody>
        </p:sp>
        <p:sp>
          <p:nvSpPr>
            <p:cNvPr id="171" name="Freeform 175"/>
            <p:cNvSpPr>
              <a:spLocks/>
            </p:cNvSpPr>
            <p:nvPr/>
          </p:nvSpPr>
          <p:spPr bwMode="gray">
            <a:xfrm>
              <a:off x="4525963" y="3244850"/>
              <a:ext cx="46037" cy="76200"/>
            </a:xfrm>
            <a:custGeom>
              <a:avLst/>
              <a:gdLst>
                <a:gd name="T0" fmla="*/ 0 w 26"/>
                <a:gd name="T1" fmla="*/ 0 h 42"/>
                <a:gd name="T2" fmla="*/ 2147483647 w 26"/>
                <a:gd name="T3" fmla="*/ 2147483647 h 42"/>
                <a:gd name="T4" fmla="*/ 2147483647 w 26"/>
                <a:gd name="T5" fmla="*/ 2147483647 h 42"/>
                <a:gd name="T6" fmla="*/ 2147483647 w 26"/>
                <a:gd name="T7" fmla="*/ 2147483647 h 42"/>
                <a:gd name="T8" fmla="*/ 2147483647 w 26"/>
                <a:gd name="T9" fmla="*/ 2147483647 h 42"/>
                <a:gd name="T10" fmla="*/ 2147483647 w 26"/>
                <a:gd name="T11" fmla="*/ 0 h 42"/>
                <a:gd name="T12" fmla="*/ 0 w 26"/>
                <a:gd name="T13" fmla="*/ 0 h 42"/>
                <a:gd name="T14" fmla="*/ 0 60000 65536"/>
                <a:gd name="T15" fmla="*/ 0 60000 65536"/>
                <a:gd name="T16" fmla="*/ 0 60000 65536"/>
                <a:gd name="T17" fmla="*/ 0 60000 65536"/>
                <a:gd name="T18" fmla="*/ 0 60000 65536"/>
                <a:gd name="T19" fmla="*/ 0 60000 65536"/>
                <a:gd name="T20" fmla="*/ 0 60000 65536"/>
                <a:gd name="T21" fmla="*/ 0 w 26"/>
                <a:gd name="T22" fmla="*/ 0 h 42"/>
                <a:gd name="T23" fmla="*/ 26 w 26"/>
                <a:gd name="T24" fmla="*/ 42 h 4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6" h="42">
                  <a:moveTo>
                    <a:pt x="0" y="0"/>
                  </a:moveTo>
                  <a:lnTo>
                    <a:pt x="9" y="32"/>
                  </a:lnTo>
                  <a:lnTo>
                    <a:pt x="9" y="41"/>
                  </a:lnTo>
                  <a:lnTo>
                    <a:pt x="19" y="32"/>
                  </a:lnTo>
                  <a:lnTo>
                    <a:pt x="25" y="9"/>
                  </a:lnTo>
                  <a:lnTo>
                    <a:pt x="19" y="0"/>
                  </a:lnTo>
                  <a:lnTo>
                    <a:pt x="0" y="0"/>
                  </a:lnTo>
                </a:path>
              </a:pathLst>
            </a:custGeom>
            <a:grpFill/>
            <a:ln w="2540" cap="rnd">
              <a:solidFill>
                <a:srgbClr val="FFFFFF"/>
              </a:solidFill>
              <a:round/>
              <a:headEnd/>
              <a:tailEnd/>
            </a:ln>
          </p:spPr>
          <p:txBody>
            <a:bodyPr/>
            <a:lstStyle/>
            <a:p>
              <a:endParaRPr lang="de-CH"/>
            </a:p>
          </p:txBody>
        </p:sp>
        <p:sp>
          <p:nvSpPr>
            <p:cNvPr id="172" name="Freeform 176"/>
            <p:cNvSpPr>
              <a:spLocks/>
            </p:cNvSpPr>
            <p:nvPr/>
          </p:nvSpPr>
          <p:spPr bwMode="gray">
            <a:xfrm>
              <a:off x="4635500" y="3333750"/>
              <a:ext cx="74613" cy="47625"/>
            </a:xfrm>
            <a:custGeom>
              <a:avLst/>
              <a:gdLst>
                <a:gd name="T0" fmla="*/ 0 w 41"/>
                <a:gd name="T1" fmla="*/ 0 h 26"/>
                <a:gd name="T2" fmla="*/ 0 w 41"/>
                <a:gd name="T3" fmla="*/ 2147483647 h 26"/>
                <a:gd name="T4" fmla="*/ 2147483647 w 41"/>
                <a:gd name="T5" fmla="*/ 2147483647 h 26"/>
                <a:gd name="T6" fmla="*/ 2147483647 w 41"/>
                <a:gd name="T7" fmla="*/ 0 h 26"/>
                <a:gd name="T8" fmla="*/ 2147483647 w 41"/>
                <a:gd name="T9" fmla="*/ 0 h 26"/>
                <a:gd name="T10" fmla="*/ 2147483647 w 41"/>
                <a:gd name="T11" fmla="*/ 0 h 26"/>
                <a:gd name="T12" fmla="*/ 0 w 41"/>
                <a:gd name="T13" fmla="*/ 0 h 26"/>
                <a:gd name="T14" fmla="*/ 0 60000 65536"/>
                <a:gd name="T15" fmla="*/ 0 60000 65536"/>
                <a:gd name="T16" fmla="*/ 0 60000 65536"/>
                <a:gd name="T17" fmla="*/ 0 60000 65536"/>
                <a:gd name="T18" fmla="*/ 0 60000 65536"/>
                <a:gd name="T19" fmla="*/ 0 60000 65536"/>
                <a:gd name="T20" fmla="*/ 0 60000 65536"/>
                <a:gd name="T21" fmla="*/ 0 w 41"/>
                <a:gd name="T22" fmla="*/ 0 h 26"/>
                <a:gd name="T23" fmla="*/ 41 w 41"/>
                <a:gd name="T24" fmla="*/ 26 h 2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1" h="26">
                  <a:moveTo>
                    <a:pt x="0" y="0"/>
                  </a:moveTo>
                  <a:lnTo>
                    <a:pt x="0" y="8"/>
                  </a:lnTo>
                  <a:lnTo>
                    <a:pt x="32" y="25"/>
                  </a:lnTo>
                  <a:lnTo>
                    <a:pt x="40" y="0"/>
                  </a:lnTo>
                  <a:lnTo>
                    <a:pt x="23" y="0"/>
                  </a:lnTo>
                  <a:lnTo>
                    <a:pt x="7" y="0"/>
                  </a:lnTo>
                  <a:lnTo>
                    <a:pt x="0" y="0"/>
                  </a:lnTo>
                </a:path>
              </a:pathLst>
            </a:custGeom>
            <a:grpFill/>
            <a:ln w="2540" cap="rnd">
              <a:solidFill>
                <a:srgbClr val="FFFFFF"/>
              </a:solidFill>
              <a:round/>
              <a:headEnd/>
              <a:tailEnd/>
            </a:ln>
          </p:spPr>
          <p:txBody>
            <a:bodyPr/>
            <a:lstStyle/>
            <a:p>
              <a:endParaRPr lang="de-CH"/>
            </a:p>
          </p:txBody>
        </p:sp>
        <p:sp>
          <p:nvSpPr>
            <p:cNvPr id="173" name="Freeform 177"/>
            <p:cNvSpPr>
              <a:spLocks/>
            </p:cNvSpPr>
            <p:nvPr/>
          </p:nvSpPr>
          <p:spPr bwMode="gray">
            <a:xfrm>
              <a:off x="4840288" y="3333750"/>
              <a:ext cx="49212" cy="47625"/>
            </a:xfrm>
            <a:custGeom>
              <a:avLst/>
              <a:gdLst>
                <a:gd name="T0" fmla="*/ 0 w 26"/>
                <a:gd name="T1" fmla="*/ 2147483647 h 26"/>
                <a:gd name="T2" fmla="*/ 2147483647 w 26"/>
                <a:gd name="T3" fmla="*/ 2147483647 h 26"/>
                <a:gd name="T4" fmla="*/ 2147483647 w 26"/>
                <a:gd name="T5" fmla="*/ 2147483647 h 26"/>
                <a:gd name="T6" fmla="*/ 2147483647 w 26"/>
                <a:gd name="T7" fmla="*/ 2147483647 h 26"/>
                <a:gd name="T8" fmla="*/ 2147483647 w 26"/>
                <a:gd name="T9" fmla="*/ 2147483647 h 26"/>
                <a:gd name="T10" fmla="*/ 2147483647 w 26"/>
                <a:gd name="T11" fmla="*/ 2147483647 h 26"/>
                <a:gd name="T12" fmla="*/ 2147483647 w 26"/>
                <a:gd name="T13" fmla="*/ 2147483647 h 26"/>
                <a:gd name="T14" fmla="*/ 2147483647 w 26"/>
                <a:gd name="T15" fmla="*/ 2147483647 h 26"/>
                <a:gd name="T16" fmla="*/ 2147483647 w 26"/>
                <a:gd name="T17" fmla="*/ 0 h 26"/>
                <a:gd name="T18" fmla="*/ 0 w 26"/>
                <a:gd name="T19" fmla="*/ 2147483647 h 2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6"/>
                <a:gd name="T31" fmla="*/ 0 h 26"/>
                <a:gd name="T32" fmla="*/ 26 w 26"/>
                <a:gd name="T33" fmla="*/ 26 h 2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6" h="26">
                  <a:moveTo>
                    <a:pt x="0" y="8"/>
                  </a:moveTo>
                  <a:lnTo>
                    <a:pt x="9" y="8"/>
                  </a:lnTo>
                  <a:lnTo>
                    <a:pt x="9" y="25"/>
                  </a:lnTo>
                  <a:lnTo>
                    <a:pt x="16" y="25"/>
                  </a:lnTo>
                  <a:lnTo>
                    <a:pt x="25" y="25"/>
                  </a:lnTo>
                  <a:lnTo>
                    <a:pt x="16" y="8"/>
                  </a:lnTo>
                  <a:lnTo>
                    <a:pt x="25" y="16"/>
                  </a:lnTo>
                  <a:lnTo>
                    <a:pt x="25" y="8"/>
                  </a:lnTo>
                  <a:lnTo>
                    <a:pt x="9" y="0"/>
                  </a:lnTo>
                  <a:lnTo>
                    <a:pt x="0" y="8"/>
                  </a:lnTo>
                </a:path>
              </a:pathLst>
            </a:custGeom>
            <a:grpFill/>
            <a:ln w="2540" cap="rnd">
              <a:solidFill>
                <a:srgbClr val="FFFFFF"/>
              </a:solidFill>
              <a:round/>
              <a:headEnd/>
              <a:tailEnd/>
            </a:ln>
          </p:spPr>
          <p:txBody>
            <a:bodyPr/>
            <a:lstStyle/>
            <a:p>
              <a:endParaRPr lang="de-CH"/>
            </a:p>
          </p:txBody>
        </p:sp>
        <p:sp>
          <p:nvSpPr>
            <p:cNvPr id="174" name="Freeform 178"/>
            <p:cNvSpPr>
              <a:spLocks/>
            </p:cNvSpPr>
            <p:nvPr/>
          </p:nvSpPr>
          <p:spPr bwMode="gray">
            <a:xfrm>
              <a:off x="5092700" y="3406775"/>
              <a:ext cx="65088" cy="34925"/>
            </a:xfrm>
            <a:custGeom>
              <a:avLst/>
              <a:gdLst>
                <a:gd name="T0" fmla="*/ 0 w 35"/>
                <a:gd name="T1" fmla="*/ 2147483647 h 18"/>
                <a:gd name="T2" fmla="*/ 2147483647 w 35"/>
                <a:gd name="T3" fmla="*/ 2147483647 h 18"/>
                <a:gd name="T4" fmla="*/ 2147483647 w 35"/>
                <a:gd name="T5" fmla="*/ 2147483647 h 18"/>
                <a:gd name="T6" fmla="*/ 2147483647 w 35"/>
                <a:gd name="T7" fmla="*/ 2147483647 h 18"/>
                <a:gd name="T8" fmla="*/ 2147483647 w 35"/>
                <a:gd name="T9" fmla="*/ 0 h 18"/>
                <a:gd name="T10" fmla="*/ 0 w 35"/>
                <a:gd name="T11" fmla="*/ 2147483647 h 18"/>
                <a:gd name="T12" fmla="*/ 0 60000 65536"/>
                <a:gd name="T13" fmla="*/ 0 60000 65536"/>
                <a:gd name="T14" fmla="*/ 0 60000 65536"/>
                <a:gd name="T15" fmla="*/ 0 60000 65536"/>
                <a:gd name="T16" fmla="*/ 0 60000 65536"/>
                <a:gd name="T17" fmla="*/ 0 60000 65536"/>
                <a:gd name="T18" fmla="*/ 0 w 35"/>
                <a:gd name="T19" fmla="*/ 0 h 18"/>
                <a:gd name="T20" fmla="*/ 35 w 35"/>
                <a:gd name="T21" fmla="*/ 18 h 18"/>
              </a:gdLst>
              <a:ahLst/>
              <a:cxnLst>
                <a:cxn ang="T12">
                  <a:pos x="T0" y="T1"/>
                </a:cxn>
                <a:cxn ang="T13">
                  <a:pos x="T2" y="T3"/>
                </a:cxn>
                <a:cxn ang="T14">
                  <a:pos x="T4" y="T5"/>
                </a:cxn>
                <a:cxn ang="T15">
                  <a:pos x="T6" y="T7"/>
                </a:cxn>
                <a:cxn ang="T16">
                  <a:pos x="T8" y="T9"/>
                </a:cxn>
                <a:cxn ang="T17">
                  <a:pos x="T10" y="T11"/>
                </a:cxn>
              </a:cxnLst>
              <a:rect l="T18" t="T19" r="T20" b="T21"/>
              <a:pathLst>
                <a:path w="35" h="18">
                  <a:moveTo>
                    <a:pt x="0" y="8"/>
                  </a:moveTo>
                  <a:lnTo>
                    <a:pt x="10" y="17"/>
                  </a:lnTo>
                  <a:lnTo>
                    <a:pt x="18" y="17"/>
                  </a:lnTo>
                  <a:lnTo>
                    <a:pt x="25" y="8"/>
                  </a:lnTo>
                  <a:lnTo>
                    <a:pt x="34" y="0"/>
                  </a:lnTo>
                  <a:lnTo>
                    <a:pt x="0" y="8"/>
                  </a:lnTo>
                </a:path>
              </a:pathLst>
            </a:custGeom>
            <a:grpFill/>
            <a:ln w="2540" cap="rnd">
              <a:solidFill>
                <a:srgbClr val="FFFFFF"/>
              </a:solidFill>
              <a:round/>
              <a:headEnd/>
              <a:tailEnd/>
            </a:ln>
          </p:spPr>
          <p:txBody>
            <a:bodyPr/>
            <a:lstStyle/>
            <a:p>
              <a:endParaRPr lang="de-CH"/>
            </a:p>
          </p:txBody>
        </p:sp>
        <p:sp>
          <p:nvSpPr>
            <p:cNvPr id="175" name="Freeform 179"/>
            <p:cNvSpPr>
              <a:spLocks/>
            </p:cNvSpPr>
            <p:nvPr/>
          </p:nvSpPr>
          <p:spPr bwMode="gray">
            <a:xfrm>
              <a:off x="4394200" y="3271838"/>
              <a:ext cx="31750" cy="31750"/>
            </a:xfrm>
            <a:custGeom>
              <a:avLst/>
              <a:gdLst>
                <a:gd name="T0" fmla="*/ 0 w 17"/>
                <a:gd name="T1" fmla="*/ 2147483647 h 17"/>
                <a:gd name="T2" fmla="*/ 2147483647 w 17"/>
                <a:gd name="T3" fmla="*/ 2147483647 h 17"/>
                <a:gd name="T4" fmla="*/ 2147483647 w 17"/>
                <a:gd name="T5" fmla="*/ 2147483647 h 17"/>
                <a:gd name="T6" fmla="*/ 2147483647 w 17"/>
                <a:gd name="T7" fmla="*/ 0 h 17"/>
                <a:gd name="T8" fmla="*/ 0 w 17"/>
                <a:gd name="T9" fmla="*/ 2147483647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9"/>
                  </a:moveTo>
                  <a:lnTo>
                    <a:pt x="6" y="16"/>
                  </a:lnTo>
                  <a:lnTo>
                    <a:pt x="16" y="9"/>
                  </a:lnTo>
                  <a:lnTo>
                    <a:pt x="6" y="0"/>
                  </a:lnTo>
                  <a:lnTo>
                    <a:pt x="0" y="9"/>
                  </a:lnTo>
                </a:path>
              </a:pathLst>
            </a:custGeom>
            <a:grpFill/>
            <a:ln w="2540" cap="rnd">
              <a:solidFill>
                <a:srgbClr val="FFFFFF"/>
              </a:solidFill>
              <a:round/>
              <a:headEnd/>
              <a:tailEnd/>
            </a:ln>
          </p:spPr>
          <p:txBody>
            <a:bodyPr/>
            <a:lstStyle/>
            <a:p>
              <a:endParaRPr lang="de-CH"/>
            </a:p>
          </p:txBody>
        </p:sp>
        <p:sp>
          <p:nvSpPr>
            <p:cNvPr id="176" name="Freeform 180"/>
            <p:cNvSpPr>
              <a:spLocks/>
            </p:cNvSpPr>
            <p:nvPr/>
          </p:nvSpPr>
          <p:spPr bwMode="gray">
            <a:xfrm>
              <a:off x="7010400" y="4556125"/>
              <a:ext cx="962025" cy="749300"/>
            </a:xfrm>
            <a:custGeom>
              <a:avLst/>
              <a:gdLst>
                <a:gd name="T0" fmla="*/ 2147483647 w 521"/>
                <a:gd name="T1" fmla="*/ 2147483647 h 406"/>
                <a:gd name="T2" fmla="*/ 2147483647 w 521"/>
                <a:gd name="T3" fmla="*/ 2147483647 h 406"/>
                <a:gd name="T4" fmla="*/ 2147483647 w 521"/>
                <a:gd name="T5" fmla="*/ 2147483647 h 406"/>
                <a:gd name="T6" fmla="*/ 2147483647 w 521"/>
                <a:gd name="T7" fmla="*/ 2147483647 h 406"/>
                <a:gd name="T8" fmla="*/ 2147483647 w 521"/>
                <a:gd name="T9" fmla="*/ 2147483647 h 406"/>
                <a:gd name="T10" fmla="*/ 2147483647 w 521"/>
                <a:gd name="T11" fmla="*/ 2147483647 h 406"/>
                <a:gd name="T12" fmla="*/ 2147483647 w 521"/>
                <a:gd name="T13" fmla="*/ 2147483647 h 406"/>
                <a:gd name="T14" fmla="*/ 2147483647 w 521"/>
                <a:gd name="T15" fmla="*/ 2147483647 h 406"/>
                <a:gd name="T16" fmla="*/ 2147483647 w 521"/>
                <a:gd name="T17" fmla="*/ 2147483647 h 406"/>
                <a:gd name="T18" fmla="*/ 2147483647 w 521"/>
                <a:gd name="T19" fmla="*/ 2147483647 h 406"/>
                <a:gd name="T20" fmla="*/ 2147483647 w 521"/>
                <a:gd name="T21" fmla="*/ 2147483647 h 406"/>
                <a:gd name="T22" fmla="*/ 2147483647 w 521"/>
                <a:gd name="T23" fmla="*/ 2147483647 h 406"/>
                <a:gd name="T24" fmla="*/ 2147483647 w 521"/>
                <a:gd name="T25" fmla="*/ 2147483647 h 406"/>
                <a:gd name="T26" fmla="*/ 2147483647 w 521"/>
                <a:gd name="T27" fmla="*/ 2147483647 h 406"/>
                <a:gd name="T28" fmla="*/ 2147483647 w 521"/>
                <a:gd name="T29" fmla="*/ 2147483647 h 406"/>
                <a:gd name="T30" fmla="*/ 2147483647 w 521"/>
                <a:gd name="T31" fmla="*/ 2147483647 h 406"/>
                <a:gd name="T32" fmla="*/ 2147483647 w 521"/>
                <a:gd name="T33" fmla="*/ 2147483647 h 406"/>
                <a:gd name="T34" fmla="*/ 2147483647 w 521"/>
                <a:gd name="T35" fmla="*/ 2147483647 h 406"/>
                <a:gd name="T36" fmla="*/ 2147483647 w 521"/>
                <a:gd name="T37" fmla="*/ 2147483647 h 406"/>
                <a:gd name="T38" fmla="*/ 2147483647 w 521"/>
                <a:gd name="T39" fmla="*/ 2147483647 h 406"/>
                <a:gd name="T40" fmla="*/ 2147483647 w 521"/>
                <a:gd name="T41" fmla="*/ 2147483647 h 406"/>
                <a:gd name="T42" fmla="*/ 2147483647 w 521"/>
                <a:gd name="T43" fmla="*/ 2147483647 h 406"/>
                <a:gd name="T44" fmla="*/ 2147483647 w 521"/>
                <a:gd name="T45" fmla="*/ 2147483647 h 406"/>
                <a:gd name="T46" fmla="*/ 2147483647 w 521"/>
                <a:gd name="T47" fmla="*/ 2147483647 h 406"/>
                <a:gd name="T48" fmla="*/ 2147483647 w 521"/>
                <a:gd name="T49" fmla="*/ 0 h 406"/>
                <a:gd name="T50" fmla="*/ 2147483647 w 521"/>
                <a:gd name="T51" fmla="*/ 2147483647 h 406"/>
                <a:gd name="T52" fmla="*/ 2147483647 w 521"/>
                <a:gd name="T53" fmla="*/ 2147483647 h 406"/>
                <a:gd name="T54" fmla="*/ 2147483647 w 521"/>
                <a:gd name="T55" fmla="*/ 2147483647 h 406"/>
                <a:gd name="T56" fmla="*/ 2147483647 w 521"/>
                <a:gd name="T57" fmla="*/ 2147483647 h 406"/>
                <a:gd name="T58" fmla="*/ 2147483647 w 521"/>
                <a:gd name="T59" fmla="*/ 2147483647 h 406"/>
                <a:gd name="T60" fmla="*/ 2147483647 w 521"/>
                <a:gd name="T61" fmla="*/ 2147483647 h 406"/>
                <a:gd name="T62" fmla="*/ 2147483647 w 521"/>
                <a:gd name="T63" fmla="*/ 2147483647 h 406"/>
                <a:gd name="T64" fmla="*/ 2147483647 w 521"/>
                <a:gd name="T65" fmla="*/ 2147483647 h 406"/>
                <a:gd name="T66" fmla="*/ 2147483647 w 521"/>
                <a:gd name="T67" fmla="*/ 2147483647 h 406"/>
                <a:gd name="T68" fmla="*/ 2147483647 w 521"/>
                <a:gd name="T69" fmla="*/ 2147483647 h 406"/>
                <a:gd name="T70" fmla="*/ 2147483647 w 521"/>
                <a:gd name="T71" fmla="*/ 2147483647 h 406"/>
                <a:gd name="T72" fmla="*/ 2147483647 w 521"/>
                <a:gd name="T73" fmla="*/ 2147483647 h 406"/>
                <a:gd name="T74" fmla="*/ 2147483647 w 521"/>
                <a:gd name="T75" fmla="*/ 2147483647 h 406"/>
                <a:gd name="T76" fmla="*/ 2147483647 w 521"/>
                <a:gd name="T77" fmla="*/ 2147483647 h 406"/>
                <a:gd name="T78" fmla="*/ 2147483647 w 521"/>
                <a:gd name="T79" fmla="*/ 2147483647 h 406"/>
                <a:gd name="T80" fmla="*/ 2147483647 w 521"/>
                <a:gd name="T81" fmla="*/ 2147483647 h 406"/>
                <a:gd name="T82" fmla="*/ 2147483647 w 521"/>
                <a:gd name="T83" fmla="*/ 2147483647 h 406"/>
                <a:gd name="T84" fmla="*/ 2147483647 w 521"/>
                <a:gd name="T85" fmla="*/ 2147483647 h 406"/>
                <a:gd name="T86" fmla="*/ 2147483647 w 521"/>
                <a:gd name="T87" fmla="*/ 2147483647 h 406"/>
                <a:gd name="T88" fmla="*/ 2147483647 w 521"/>
                <a:gd name="T89" fmla="*/ 2147483647 h 406"/>
                <a:gd name="T90" fmla="*/ 2147483647 w 521"/>
                <a:gd name="T91" fmla="*/ 2147483647 h 406"/>
                <a:gd name="T92" fmla="*/ 2147483647 w 521"/>
                <a:gd name="T93" fmla="*/ 2147483647 h 406"/>
                <a:gd name="T94" fmla="*/ 2147483647 w 521"/>
                <a:gd name="T95" fmla="*/ 2147483647 h 406"/>
                <a:gd name="T96" fmla="*/ 2147483647 w 521"/>
                <a:gd name="T97" fmla="*/ 2147483647 h 406"/>
                <a:gd name="T98" fmla="*/ 2147483647 w 521"/>
                <a:gd name="T99" fmla="*/ 2147483647 h 406"/>
                <a:gd name="T100" fmla="*/ 2147483647 w 521"/>
                <a:gd name="T101" fmla="*/ 2147483647 h 406"/>
                <a:gd name="T102" fmla="*/ 2147483647 w 521"/>
                <a:gd name="T103" fmla="*/ 2147483647 h 406"/>
                <a:gd name="T104" fmla="*/ 2147483647 w 521"/>
                <a:gd name="T105" fmla="*/ 2147483647 h 40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521"/>
                <a:gd name="T160" fmla="*/ 0 h 406"/>
                <a:gd name="T161" fmla="*/ 521 w 521"/>
                <a:gd name="T162" fmla="*/ 406 h 40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521" h="406">
                  <a:moveTo>
                    <a:pt x="23" y="324"/>
                  </a:moveTo>
                  <a:lnTo>
                    <a:pt x="48" y="342"/>
                  </a:lnTo>
                  <a:lnTo>
                    <a:pt x="64" y="342"/>
                  </a:lnTo>
                  <a:lnTo>
                    <a:pt x="89" y="317"/>
                  </a:lnTo>
                  <a:lnTo>
                    <a:pt x="129" y="317"/>
                  </a:lnTo>
                  <a:lnTo>
                    <a:pt x="138" y="308"/>
                  </a:lnTo>
                  <a:lnTo>
                    <a:pt x="169" y="293"/>
                  </a:lnTo>
                  <a:lnTo>
                    <a:pt x="234" y="283"/>
                  </a:lnTo>
                  <a:lnTo>
                    <a:pt x="268" y="299"/>
                  </a:lnTo>
                  <a:lnTo>
                    <a:pt x="268" y="308"/>
                  </a:lnTo>
                  <a:lnTo>
                    <a:pt x="276" y="308"/>
                  </a:lnTo>
                  <a:lnTo>
                    <a:pt x="293" y="342"/>
                  </a:lnTo>
                  <a:lnTo>
                    <a:pt x="316" y="299"/>
                  </a:lnTo>
                  <a:lnTo>
                    <a:pt x="316" y="317"/>
                  </a:lnTo>
                  <a:lnTo>
                    <a:pt x="308" y="342"/>
                  </a:lnTo>
                  <a:lnTo>
                    <a:pt x="316" y="342"/>
                  </a:lnTo>
                  <a:lnTo>
                    <a:pt x="316" y="324"/>
                  </a:lnTo>
                  <a:lnTo>
                    <a:pt x="325" y="342"/>
                  </a:lnTo>
                  <a:lnTo>
                    <a:pt x="316" y="348"/>
                  </a:lnTo>
                  <a:lnTo>
                    <a:pt x="333" y="348"/>
                  </a:lnTo>
                  <a:lnTo>
                    <a:pt x="340" y="365"/>
                  </a:lnTo>
                  <a:lnTo>
                    <a:pt x="340" y="373"/>
                  </a:lnTo>
                  <a:lnTo>
                    <a:pt x="349" y="382"/>
                  </a:lnTo>
                  <a:lnTo>
                    <a:pt x="365" y="389"/>
                  </a:lnTo>
                  <a:lnTo>
                    <a:pt x="381" y="389"/>
                  </a:lnTo>
                  <a:lnTo>
                    <a:pt x="390" y="398"/>
                  </a:lnTo>
                  <a:lnTo>
                    <a:pt x="405" y="382"/>
                  </a:lnTo>
                  <a:lnTo>
                    <a:pt x="405" y="389"/>
                  </a:lnTo>
                  <a:lnTo>
                    <a:pt x="415" y="389"/>
                  </a:lnTo>
                  <a:lnTo>
                    <a:pt x="415" y="398"/>
                  </a:lnTo>
                  <a:lnTo>
                    <a:pt x="430" y="405"/>
                  </a:lnTo>
                  <a:lnTo>
                    <a:pt x="446" y="382"/>
                  </a:lnTo>
                  <a:lnTo>
                    <a:pt x="470" y="382"/>
                  </a:lnTo>
                  <a:lnTo>
                    <a:pt x="480" y="348"/>
                  </a:lnTo>
                  <a:lnTo>
                    <a:pt x="511" y="276"/>
                  </a:lnTo>
                  <a:lnTo>
                    <a:pt x="520" y="243"/>
                  </a:lnTo>
                  <a:lnTo>
                    <a:pt x="511" y="203"/>
                  </a:lnTo>
                  <a:lnTo>
                    <a:pt x="495" y="180"/>
                  </a:lnTo>
                  <a:lnTo>
                    <a:pt x="487" y="171"/>
                  </a:lnTo>
                  <a:lnTo>
                    <a:pt x="480" y="156"/>
                  </a:lnTo>
                  <a:lnTo>
                    <a:pt x="470" y="146"/>
                  </a:lnTo>
                  <a:lnTo>
                    <a:pt x="470" y="156"/>
                  </a:lnTo>
                  <a:lnTo>
                    <a:pt x="455" y="131"/>
                  </a:lnTo>
                  <a:lnTo>
                    <a:pt x="430" y="106"/>
                  </a:lnTo>
                  <a:lnTo>
                    <a:pt x="421" y="81"/>
                  </a:lnTo>
                  <a:lnTo>
                    <a:pt x="415" y="74"/>
                  </a:lnTo>
                  <a:lnTo>
                    <a:pt x="415" y="57"/>
                  </a:lnTo>
                  <a:lnTo>
                    <a:pt x="405" y="49"/>
                  </a:lnTo>
                  <a:lnTo>
                    <a:pt x="390" y="49"/>
                  </a:lnTo>
                  <a:lnTo>
                    <a:pt x="381" y="0"/>
                  </a:lnTo>
                  <a:lnTo>
                    <a:pt x="373" y="0"/>
                  </a:lnTo>
                  <a:lnTo>
                    <a:pt x="365" y="17"/>
                  </a:lnTo>
                  <a:lnTo>
                    <a:pt x="365" y="57"/>
                  </a:lnTo>
                  <a:lnTo>
                    <a:pt x="358" y="90"/>
                  </a:lnTo>
                  <a:lnTo>
                    <a:pt x="340" y="90"/>
                  </a:lnTo>
                  <a:lnTo>
                    <a:pt x="308" y="66"/>
                  </a:lnTo>
                  <a:lnTo>
                    <a:pt x="300" y="66"/>
                  </a:lnTo>
                  <a:lnTo>
                    <a:pt x="300" y="57"/>
                  </a:lnTo>
                  <a:lnTo>
                    <a:pt x="284" y="57"/>
                  </a:lnTo>
                  <a:lnTo>
                    <a:pt x="293" y="34"/>
                  </a:lnTo>
                  <a:lnTo>
                    <a:pt x="300" y="34"/>
                  </a:lnTo>
                  <a:lnTo>
                    <a:pt x="308" y="17"/>
                  </a:lnTo>
                  <a:lnTo>
                    <a:pt x="300" y="17"/>
                  </a:lnTo>
                  <a:lnTo>
                    <a:pt x="293" y="25"/>
                  </a:lnTo>
                  <a:lnTo>
                    <a:pt x="293" y="17"/>
                  </a:lnTo>
                  <a:lnTo>
                    <a:pt x="284" y="17"/>
                  </a:lnTo>
                  <a:lnTo>
                    <a:pt x="244" y="9"/>
                  </a:lnTo>
                  <a:lnTo>
                    <a:pt x="253" y="17"/>
                  </a:lnTo>
                  <a:lnTo>
                    <a:pt x="244" y="17"/>
                  </a:lnTo>
                  <a:lnTo>
                    <a:pt x="228" y="17"/>
                  </a:lnTo>
                  <a:lnTo>
                    <a:pt x="219" y="25"/>
                  </a:lnTo>
                  <a:lnTo>
                    <a:pt x="219" y="34"/>
                  </a:lnTo>
                  <a:lnTo>
                    <a:pt x="212" y="34"/>
                  </a:lnTo>
                  <a:lnTo>
                    <a:pt x="212" y="49"/>
                  </a:lnTo>
                  <a:lnTo>
                    <a:pt x="212" y="57"/>
                  </a:lnTo>
                  <a:lnTo>
                    <a:pt x="194" y="49"/>
                  </a:lnTo>
                  <a:lnTo>
                    <a:pt x="194" y="57"/>
                  </a:lnTo>
                  <a:lnTo>
                    <a:pt x="194" y="49"/>
                  </a:lnTo>
                  <a:lnTo>
                    <a:pt x="187" y="41"/>
                  </a:lnTo>
                  <a:lnTo>
                    <a:pt x="179" y="41"/>
                  </a:lnTo>
                  <a:lnTo>
                    <a:pt x="163" y="49"/>
                  </a:lnTo>
                  <a:lnTo>
                    <a:pt x="154" y="49"/>
                  </a:lnTo>
                  <a:lnTo>
                    <a:pt x="147" y="74"/>
                  </a:lnTo>
                  <a:lnTo>
                    <a:pt x="138" y="74"/>
                  </a:lnTo>
                  <a:lnTo>
                    <a:pt x="129" y="74"/>
                  </a:lnTo>
                  <a:lnTo>
                    <a:pt x="138" y="81"/>
                  </a:lnTo>
                  <a:lnTo>
                    <a:pt x="129" y="90"/>
                  </a:lnTo>
                  <a:lnTo>
                    <a:pt x="129" y="74"/>
                  </a:lnTo>
                  <a:lnTo>
                    <a:pt x="114" y="90"/>
                  </a:lnTo>
                  <a:lnTo>
                    <a:pt x="122" y="97"/>
                  </a:lnTo>
                  <a:lnTo>
                    <a:pt x="97" y="114"/>
                  </a:lnTo>
                  <a:lnTo>
                    <a:pt x="41" y="131"/>
                  </a:lnTo>
                  <a:lnTo>
                    <a:pt x="17" y="156"/>
                  </a:lnTo>
                  <a:lnTo>
                    <a:pt x="8" y="146"/>
                  </a:lnTo>
                  <a:lnTo>
                    <a:pt x="8" y="156"/>
                  </a:lnTo>
                  <a:lnTo>
                    <a:pt x="8" y="171"/>
                  </a:lnTo>
                  <a:lnTo>
                    <a:pt x="0" y="171"/>
                  </a:lnTo>
                  <a:lnTo>
                    <a:pt x="17" y="211"/>
                  </a:lnTo>
                  <a:lnTo>
                    <a:pt x="8" y="196"/>
                  </a:lnTo>
                  <a:lnTo>
                    <a:pt x="8" y="211"/>
                  </a:lnTo>
                  <a:lnTo>
                    <a:pt x="0" y="203"/>
                  </a:lnTo>
                  <a:lnTo>
                    <a:pt x="23" y="251"/>
                  </a:lnTo>
                  <a:lnTo>
                    <a:pt x="32" y="283"/>
                  </a:lnTo>
                  <a:lnTo>
                    <a:pt x="32" y="308"/>
                  </a:lnTo>
                  <a:lnTo>
                    <a:pt x="23" y="317"/>
                  </a:lnTo>
                  <a:lnTo>
                    <a:pt x="23" y="324"/>
                  </a:lnTo>
                </a:path>
              </a:pathLst>
            </a:custGeom>
            <a:grpFill/>
            <a:ln w="2540" cap="rnd">
              <a:solidFill>
                <a:srgbClr val="FFFFFF"/>
              </a:solidFill>
              <a:round/>
              <a:headEnd type="none" w="sm" len="sm"/>
              <a:tailEnd type="none" w="sm" len="sm"/>
            </a:ln>
          </p:spPr>
          <p:txBody>
            <a:bodyPr/>
            <a:lstStyle/>
            <a:p>
              <a:endParaRPr lang="de-CH"/>
            </a:p>
          </p:txBody>
        </p:sp>
        <p:sp>
          <p:nvSpPr>
            <p:cNvPr id="177" name="Freeform 181"/>
            <p:cNvSpPr>
              <a:spLocks/>
            </p:cNvSpPr>
            <p:nvPr/>
          </p:nvSpPr>
          <p:spPr bwMode="gray">
            <a:xfrm>
              <a:off x="7415213" y="4573588"/>
              <a:ext cx="31750" cy="31750"/>
            </a:xfrm>
            <a:custGeom>
              <a:avLst/>
              <a:gdLst>
                <a:gd name="T0" fmla="*/ 0 w 17"/>
                <a:gd name="T1" fmla="*/ 2147483647 h 17"/>
                <a:gd name="T2" fmla="*/ 2147483647 w 17"/>
                <a:gd name="T3" fmla="*/ 2147483647 h 17"/>
                <a:gd name="T4" fmla="*/ 2147483647 w 17"/>
                <a:gd name="T5" fmla="*/ 0 h 17"/>
                <a:gd name="T6" fmla="*/ 0 w 17"/>
                <a:gd name="T7" fmla="*/ 0 h 17"/>
                <a:gd name="T8" fmla="*/ 0 w 17"/>
                <a:gd name="T9" fmla="*/ 2147483647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16"/>
                  </a:moveTo>
                  <a:lnTo>
                    <a:pt x="9" y="16"/>
                  </a:lnTo>
                  <a:lnTo>
                    <a:pt x="16" y="0"/>
                  </a:lnTo>
                  <a:lnTo>
                    <a:pt x="0" y="0"/>
                  </a:lnTo>
                  <a:lnTo>
                    <a:pt x="0" y="16"/>
                  </a:lnTo>
                </a:path>
              </a:pathLst>
            </a:custGeom>
            <a:grpFill/>
            <a:ln w="2540" cap="rnd">
              <a:solidFill>
                <a:srgbClr val="FFFFFF"/>
              </a:solidFill>
              <a:round/>
              <a:headEnd/>
              <a:tailEnd/>
            </a:ln>
          </p:spPr>
          <p:txBody>
            <a:bodyPr/>
            <a:lstStyle/>
            <a:p>
              <a:endParaRPr lang="de-CH"/>
            </a:p>
          </p:txBody>
        </p:sp>
        <p:sp>
          <p:nvSpPr>
            <p:cNvPr id="178" name="Freeform 182"/>
            <p:cNvSpPr>
              <a:spLocks/>
            </p:cNvSpPr>
            <p:nvPr/>
          </p:nvSpPr>
          <p:spPr bwMode="gray">
            <a:xfrm>
              <a:off x="7415213" y="4573588"/>
              <a:ext cx="31750" cy="31750"/>
            </a:xfrm>
            <a:custGeom>
              <a:avLst/>
              <a:gdLst>
                <a:gd name="T0" fmla="*/ 0 w 17"/>
                <a:gd name="T1" fmla="*/ 2147483647 h 17"/>
                <a:gd name="T2" fmla="*/ 2147483647 w 17"/>
                <a:gd name="T3" fmla="*/ 2147483647 h 17"/>
                <a:gd name="T4" fmla="*/ 2147483647 w 17"/>
                <a:gd name="T5" fmla="*/ 0 h 17"/>
                <a:gd name="T6" fmla="*/ 0 w 17"/>
                <a:gd name="T7" fmla="*/ 0 h 17"/>
                <a:gd name="T8" fmla="*/ 0 w 17"/>
                <a:gd name="T9" fmla="*/ 2147483647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16"/>
                  </a:moveTo>
                  <a:lnTo>
                    <a:pt x="9" y="16"/>
                  </a:lnTo>
                  <a:lnTo>
                    <a:pt x="16" y="0"/>
                  </a:lnTo>
                  <a:lnTo>
                    <a:pt x="0" y="0"/>
                  </a:lnTo>
                  <a:lnTo>
                    <a:pt x="0" y="16"/>
                  </a:lnTo>
                </a:path>
              </a:pathLst>
            </a:custGeom>
            <a:grpFill/>
            <a:ln w="2540" cap="rnd">
              <a:solidFill>
                <a:srgbClr val="FFFFFF"/>
              </a:solidFill>
              <a:round/>
              <a:headEnd type="none" w="sm" len="sm"/>
              <a:tailEnd type="none" w="sm" len="sm"/>
            </a:ln>
          </p:spPr>
          <p:txBody>
            <a:bodyPr/>
            <a:lstStyle/>
            <a:p>
              <a:endParaRPr lang="de-CH"/>
            </a:p>
          </p:txBody>
        </p:sp>
        <p:sp>
          <p:nvSpPr>
            <p:cNvPr id="179" name="Freeform 183"/>
            <p:cNvSpPr>
              <a:spLocks/>
            </p:cNvSpPr>
            <p:nvPr/>
          </p:nvSpPr>
          <p:spPr bwMode="gray">
            <a:xfrm>
              <a:off x="7566025" y="5199063"/>
              <a:ext cx="28575" cy="30162"/>
            </a:xfrm>
            <a:custGeom>
              <a:avLst/>
              <a:gdLst>
                <a:gd name="T0" fmla="*/ 0 w 17"/>
                <a:gd name="T1" fmla="*/ 0 h 17"/>
                <a:gd name="T2" fmla="*/ 2147483647 w 17"/>
                <a:gd name="T3" fmla="*/ 2147483647 h 17"/>
                <a:gd name="T4" fmla="*/ 2147483647 w 17"/>
                <a:gd name="T5" fmla="*/ 0 h 17"/>
                <a:gd name="T6" fmla="*/ 2147483647 w 17"/>
                <a:gd name="T7" fmla="*/ 0 h 17"/>
                <a:gd name="T8" fmla="*/ 0 w 17"/>
                <a:gd name="T9" fmla="*/ 0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0"/>
                  </a:moveTo>
                  <a:lnTo>
                    <a:pt x="16" y="16"/>
                  </a:lnTo>
                  <a:lnTo>
                    <a:pt x="16" y="0"/>
                  </a:lnTo>
                  <a:lnTo>
                    <a:pt x="8" y="0"/>
                  </a:lnTo>
                  <a:lnTo>
                    <a:pt x="0" y="0"/>
                  </a:lnTo>
                </a:path>
              </a:pathLst>
            </a:custGeom>
            <a:grpFill/>
            <a:ln w="2540" cap="rnd">
              <a:solidFill>
                <a:srgbClr val="FFFFFF"/>
              </a:solidFill>
              <a:round/>
              <a:headEnd/>
              <a:tailEnd/>
            </a:ln>
          </p:spPr>
          <p:txBody>
            <a:bodyPr/>
            <a:lstStyle/>
            <a:p>
              <a:endParaRPr lang="de-CH"/>
            </a:p>
          </p:txBody>
        </p:sp>
        <p:sp>
          <p:nvSpPr>
            <p:cNvPr id="180" name="Freeform 184"/>
            <p:cNvSpPr>
              <a:spLocks/>
            </p:cNvSpPr>
            <p:nvPr/>
          </p:nvSpPr>
          <p:spPr bwMode="gray">
            <a:xfrm>
              <a:off x="7566025" y="5199063"/>
              <a:ext cx="28575" cy="30162"/>
            </a:xfrm>
            <a:custGeom>
              <a:avLst/>
              <a:gdLst>
                <a:gd name="T0" fmla="*/ 0 w 17"/>
                <a:gd name="T1" fmla="*/ 0 h 17"/>
                <a:gd name="T2" fmla="*/ 2147483647 w 17"/>
                <a:gd name="T3" fmla="*/ 2147483647 h 17"/>
                <a:gd name="T4" fmla="*/ 2147483647 w 17"/>
                <a:gd name="T5" fmla="*/ 0 h 17"/>
                <a:gd name="T6" fmla="*/ 2147483647 w 17"/>
                <a:gd name="T7" fmla="*/ 0 h 17"/>
                <a:gd name="T8" fmla="*/ 0 w 17"/>
                <a:gd name="T9" fmla="*/ 0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0"/>
                  </a:moveTo>
                  <a:lnTo>
                    <a:pt x="16" y="16"/>
                  </a:lnTo>
                  <a:lnTo>
                    <a:pt x="16" y="0"/>
                  </a:lnTo>
                  <a:lnTo>
                    <a:pt x="8" y="0"/>
                  </a:lnTo>
                  <a:lnTo>
                    <a:pt x="0" y="0"/>
                  </a:lnTo>
                </a:path>
              </a:pathLst>
            </a:custGeom>
            <a:grpFill/>
            <a:ln w="2540" cap="rnd">
              <a:solidFill>
                <a:srgbClr val="FFFFFF"/>
              </a:solidFill>
              <a:round/>
              <a:headEnd type="none" w="sm" len="sm"/>
              <a:tailEnd type="none" w="sm" len="sm"/>
            </a:ln>
          </p:spPr>
          <p:txBody>
            <a:bodyPr/>
            <a:lstStyle/>
            <a:p>
              <a:endParaRPr lang="de-CH"/>
            </a:p>
          </p:txBody>
        </p:sp>
        <p:sp>
          <p:nvSpPr>
            <p:cNvPr id="181" name="Freeform 185"/>
            <p:cNvSpPr>
              <a:spLocks/>
            </p:cNvSpPr>
            <p:nvPr/>
          </p:nvSpPr>
          <p:spPr bwMode="gray">
            <a:xfrm>
              <a:off x="7759700" y="5348288"/>
              <a:ext cx="92075" cy="93662"/>
            </a:xfrm>
            <a:custGeom>
              <a:avLst/>
              <a:gdLst>
                <a:gd name="T0" fmla="*/ 0 w 51"/>
                <a:gd name="T1" fmla="*/ 0 h 50"/>
                <a:gd name="T2" fmla="*/ 2147483647 w 51"/>
                <a:gd name="T3" fmla="*/ 2147483647 h 50"/>
                <a:gd name="T4" fmla="*/ 2147483647 w 51"/>
                <a:gd name="T5" fmla="*/ 2147483647 h 50"/>
                <a:gd name="T6" fmla="*/ 2147483647 w 51"/>
                <a:gd name="T7" fmla="*/ 2147483647 h 50"/>
                <a:gd name="T8" fmla="*/ 2147483647 w 51"/>
                <a:gd name="T9" fmla="*/ 2147483647 h 50"/>
                <a:gd name="T10" fmla="*/ 2147483647 w 51"/>
                <a:gd name="T11" fmla="*/ 0 h 50"/>
                <a:gd name="T12" fmla="*/ 2147483647 w 51"/>
                <a:gd name="T13" fmla="*/ 0 h 50"/>
                <a:gd name="T14" fmla="*/ 2147483647 w 51"/>
                <a:gd name="T15" fmla="*/ 2147483647 h 50"/>
                <a:gd name="T16" fmla="*/ 0 w 51"/>
                <a:gd name="T17" fmla="*/ 0 h 5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1"/>
                <a:gd name="T28" fmla="*/ 0 h 50"/>
                <a:gd name="T29" fmla="*/ 51 w 51"/>
                <a:gd name="T30" fmla="*/ 50 h 5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1" h="50">
                  <a:moveTo>
                    <a:pt x="0" y="0"/>
                  </a:moveTo>
                  <a:lnTo>
                    <a:pt x="10" y="40"/>
                  </a:lnTo>
                  <a:lnTo>
                    <a:pt x="25" y="49"/>
                  </a:lnTo>
                  <a:lnTo>
                    <a:pt x="34" y="33"/>
                  </a:lnTo>
                  <a:lnTo>
                    <a:pt x="41" y="40"/>
                  </a:lnTo>
                  <a:lnTo>
                    <a:pt x="50" y="0"/>
                  </a:lnTo>
                  <a:lnTo>
                    <a:pt x="41" y="0"/>
                  </a:lnTo>
                  <a:lnTo>
                    <a:pt x="16" y="8"/>
                  </a:lnTo>
                  <a:lnTo>
                    <a:pt x="0" y="0"/>
                  </a:lnTo>
                </a:path>
              </a:pathLst>
            </a:custGeom>
            <a:grpFill/>
            <a:ln w="2540" cap="rnd">
              <a:solidFill>
                <a:srgbClr val="FFFFFF"/>
              </a:solidFill>
              <a:round/>
              <a:headEnd/>
              <a:tailEnd/>
            </a:ln>
          </p:spPr>
          <p:txBody>
            <a:bodyPr/>
            <a:lstStyle/>
            <a:p>
              <a:endParaRPr lang="de-CH"/>
            </a:p>
          </p:txBody>
        </p:sp>
        <p:sp>
          <p:nvSpPr>
            <p:cNvPr id="182" name="Freeform 186"/>
            <p:cNvSpPr>
              <a:spLocks/>
            </p:cNvSpPr>
            <p:nvPr/>
          </p:nvSpPr>
          <p:spPr bwMode="gray">
            <a:xfrm>
              <a:off x="8416925" y="5170488"/>
              <a:ext cx="136525" cy="211137"/>
            </a:xfrm>
            <a:custGeom>
              <a:avLst/>
              <a:gdLst>
                <a:gd name="T0" fmla="*/ 2147483647 w 73"/>
                <a:gd name="T1" fmla="*/ 2147483647 h 115"/>
                <a:gd name="T2" fmla="*/ 2147483647 w 73"/>
                <a:gd name="T3" fmla="*/ 2147483647 h 115"/>
                <a:gd name="T4" fmla="*/ 2147483647 w 73"/>
                <a:gd name="T5" fmla="*/ 2147483647 h 115"/>
                <a:gd name="T6" fmla="*/ 2147483647 w 73"/>
                <a:gd name="T7" fmla="*/ 2147483647 h 115"/>
                <a:gd name="T8" fmla="*/ 2147483647 w 73"/>
                <a:gd name="T9" fmla="*/ 2147483647 h 115"/>
                <a:gd name="T10" fmla="*/ 2147483647 w 73"/>
                <a:gd name="T11" fmla="*/ 2147483647 h 115"/>
                <a:gd name="T12" fmla="*/ 2147483647 w 73"/>
                <a:gd name="T13" fmla="*/ 2147483647 h 115"/>
                <a:gd name="T14" fmla="*/ 2147483647 w 73"/>
                <a:gd name="T15" fmla="*/ 2147483647 h 115"/>
                <a:gd name="T16" fmla="*/ 2147483647 w 73"/>
                <a:gd name="T17" fmla="*/ 2147483647 h 115"/>
                <a:gd name="T18" fmla="*/ 2147483647 w 73"/>
                <a:gd name="T19" fmla="*/ 2147483647 h 115"/>
                <a:gd name="T20" fmla="*/ 2147483647 w 73"/>
                <a:gd name="T21" fmla="*/ 2147483647 h 115"/>
                <a:gd name="T22" fmla="*/ 2147483647 w 73"/>
                <a:gd name="T23" fmla="*/ 2147483647 h 115"/>
                <a:gd name="T24" fmla="*/ 2147483647 w 73"/>
                <a:gd name="T25" fmla="*/ 2147483647 h 115"/>
                <a:gd name="T26" fmla="*/ 2147483647 w 73"/>
                <a:gd name="T27" fmla="*/ 2147483647 h 115"/>
                <a:gd name="T28" fmla="*/ 2147483647 w 73"/>
                <a:gd name="T29" fmla="*/ 2147483647 h 115"/>
                <a:gd name="T30" fmla="*/ 2147483647 w 73"/>
                <a:gd name="T31" fmla="*/ 2147483647 h 115"/>
                <a:gd name="T32" fmla="*/ 2147483647 w 73"/>
                <a:gd name="T33" fmla="*/ 2147483647 h 115"/>
                <a:gd name="T34" fmla="*/ 0 w 73"/>
                <a:gd name="T35" fmla="*/ 0 h 115"/>
                <a:gd name="T36" fmla="*/ 2147483647 w 73"/>
                <a:gd name="T37" fmla="*/ 2147483647 h 115"/>
                <a:gd name="T38" fmla="*/ 2147483647 w 73"/>
                <a:gd name="T39" fmla="*/ 2147483647 h 115"/>
                <a:gd name="T40" fmla="*/ 2147483647 w 73"/>
                <a:gd name="T41" fmla="*/ 2147483647 h 11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73"/>
                <a:gd name="T64" fmla="*/ 0 h 115"/>
                <a:gd name="T65" fmla="*/ 73 w 73"/>
                <a:gd name="T66" fmla="*/ 115 h 11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73" h="115">
                  <a:moveTo>
                    <a:pt x="16" y="72"/>
                  </a:moveTo>
                  <a:lnTo>
                    <a:pt x="31" y="80"/>
                  </a:lnTo>
                  <a:lnTo>
                    <a:pt x="25" y="105"/>
                  </a:lnTo>
                  <a:lnTo>
                    <a:pt x="31" y="114"/>
                  </a:lnTo>
                  <a:lnTo>
                    <a:pt x="40" y="105"/>
                  </a:lnTo>
                  <a:lnTo>
                    <a:pt x="56" y="72"/>
                  </a:lnTo>
                  <a:lnTo>
                    <a:pt x="65" y="72"/>
                  </a:lnTo>
                  <a:lnTo>
                    <a:pt x="72" y="65"/>
                  </a:lnTo>
                  <a:lnTo>
                    <a:pt x="72" y="49"/>
                  </a:lnTo>
                  <a:lnTo>
                    <a:pt x="65" y="40"/>
                  </a:lnTo>
                  <a:lnTo>
                    <a:pt x="56" y="49"/>
                  </a:lnTo>
                  <a:lnTo>
                    <a:pt x="40" y="49"/>
                  </a:lnTo>
                  <a:lnTo>
                    <a:pt x="40" y="32"/>
                  </a:lnTo>
                  <a:lnTo>
                    <a:pt x="31" y="32"/>
                  </a:lnTo>
                  <a:lnTo>
                    <a:pt x="31" y="40"/>
                  </a:lnTo>
                  <a:lnTo>
                    <a:pt x="25" y="32"/>
                  </a:lnTo>
                  <a:lnTo>
                    <a:pt x="25" y="9"/>
                  </a:lnTo>
                  <a:lnTo>
                    <a:pt x="0" y="0"/>
                  </a:lnTo>
                  <a:lnTo>
                    <a:pt x="25" y="32"/>
                  </a:lnTo>
                  <a:lnTo>
                    <a:pt x="25" y="65"/>
                  </a:lnTo>
                  <a:lnTo>
                    <a:pt x="16" y="72"/>
                  </a:lnTo>
                </a:path>
              </a:pathLst>
            </a:custGeom>
            <a:grpFill/>
            <a:ln w="2540" cap="rnd">
              <a:solidFill>
                <a:srgbClr val="FFFFFF"/>
              </a:solidFill>
              <a:round/>
              <a:headEnd/>
              <a:tailEnd/>
            </a:ln>
          </p:spPr>
          <p:txBody>
            <a:bodyPr/>
            <a:lstStyle/>
            <a:p>
              <a:endParaRPr lang="de-CH"/>
            </a:p>
          </p:txBody>
        </p:sp>
        <p:sp>
          <p:nvSpPr>
            <p:cNvPr id="183" name="Freeform 187"/>
            <p:cNvSpPr>
              <a:spLocks/>
            </p:cNvSpPr>
            <p:nvPr/>
          </p:nvSpPr>
          <p:spPr bwMode="gray">
            <a:xfrm>
              <a:off x="8416925" y="5170488"/>
              <a:ext cx="136525" cy="211137"/>
            </a:xfrm>
            <a:custGeom>
              <a:avLst/>
              <a:gdLst>
                <a:gd name="T0" fmla="*/ 2147483647 w 73"/>
                <a:gd name="T1" fmla="*/ 2147483647 h 115"/>
                <a:gd name="T2" fmla="*/ 2147483647 w 73"/>
                <a:gd name="T3" fmla="*/ 2147483647 h 115"/>
                <a:gd name="T4" fmla="*/ 2147483647 w 73"/>
                <a:gd name="T5" fmla="*/ 2147483647 h 115"/>
                <a:gd name="T6" fmla="*/ 2147483647 w 73"/>
                <a:gd name="T7" fmla="*/ 2147483647 h 115"/>
                <a:gd name="T8" fmla="*/ 2147483647 w 73"/>
                <a:gd name="T9" fmla="*/ 2147483647 h 115"/>
                <a:gd name="T10" fmla="*/ 2147483647 w 73"/>
                <a:gd name="T11" fmla="*/ 2147483647 h 115"/>
                <a:gd name="T12" fmla="*/ 2147483647 w 73"/>
                <a:gd name="T13" fmla="*/ 2147483647 h 115"/>
                <a:gd name="T14" fmla="*/ 2147483647 w 73"/>
                <a:gd name="T15" fmla="*/ 2147483647 h 115"/>
                <a:gd name="T16" fmla="*/ 2147483647 w 73"/>
                <a:gd name="T17" fmla="*/ 2147483647 h 115"/>
                <a:gd name="T18" fmla="*/ 2147483647 w 73"/>
                <a:gd name="T19" fmla="*/ 2147483647 h 115"/>
                <a:gd name="T20" fmla="*/ 2147483647 w 73"/>
                <a:gd name="T21" fmla="*/ 2147483647 h 115"/>
                <a:gd name="T22" fmla="*/ 2147483647 w 73"/>
                <a:gd name="T23" fmla="*/ 2147483647 h 115"/>
                <a:gd name="T24" fmla="*/ 2147483647 w 73"/>
                <a:gd name="T25" fmla="*/ 2147483647 h 115"/>
                <a:gd name="T26" fmla="*/ 2147483647 w 73"/>
                <a:gd name="T27" fmla="*/ 2147483647 h 115"/>
                <a:gd name="T28" fmla="*/ 2147483647 w 73"/>
                <a:gd name="T29" fmla="*/ 2147483647 h 115"/>
                <a:gd name="T30" fmla="*/ 2147483647 w 73"/>
                <a:gd name="T31" fmla="*/ 2147483647 h 115"/>
                <a:gd name="T32" fmla="*/ 2147483647 w 73"/>
                <a:gd name="T33" fmla="*/ 2147483647 h 115"/>
                <a:gd name="T34" fmla="*/ 0 w 73"/>
                <a:gd name="T35" fmla="*/ 0 h 115"/>
                <a:gd name="T36" fmla="*/ 2147483647 w 73"/>
                <a:gd name="T37" fmla="*/ 2147483647 h 115"/>
                <a:gd name="T38" fmla="*/ 2147483647 w 73"/>
                <a:gd name="T39" fmla="*/ 2147483647 h 115"/>
                <a:gd name="T40" fmla="*/ 2147483647 w 73"/>
                <a:gd name="T41" fmla="*/ 2147483647 h 11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73"/>
                <a:gd name="T64" fmla="*/ 0 h 115"/>
                <a:gd name="T65" fmla="*/ 73 w 73"/>
                <a:gd name="T66" fmla="*/ 115 h 11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73" h="115">
                  <a:moveTo>
                    <a:pt x="16" y="72"/>
                  </a:moveTo>
                  <a:lnTo>
                    <a:pt x="31" y="80"/>
                  </a:lnTo>
                  <a:lnTo>
                    <a:pt x="25" y="105"/>
                  </a:lnTo>
                  <a:lnTo>
                    <a:pt x="31" y="114"/>
                  </a:lnTo>
                  <a:lnTo>
                    <a:pt x="40" y="105"/>
                  </a:lnTo>
                  <a:lnTo>
                    <a:pt x="56" y="72"/>
                  </a:lnTo>
                  <a:lnTo>
                    <a:pt x="65" y="72"/>
                  </a:lnTo>
                  <a:lnTo>
                    <a:pt x="72" y="65"/>
                  </a:lnTo>
                  <a:lnTo>
                    <a:pt x="72" y="49"/>
                  </a:lnTo>
                  <a:lnTo>
                    <a:pt x="65" y="40"/>
                  </a:lnTo>
                  <a:lnTo>
                    <a:pt x="56" y="49"/>
                  </a:lnTo>
                  <a:lnTo>
                    <a:pt x="40" y="49"/>
                  </a:lnTo>
                  <a:lnTo>
                    <a:pt x="40" y="32"/>
                  </a:lnTo>
                  <a:lnTo>
                    <a:pt x="31" y="32"/>
                  </a:lnTo>
                  <a:lnTo>
                    <a:pt x="31" y="40"/>
                  </a:lnTo>
                  <a:lnTo>
                    <a:pt x="25" y="32"/>
                  </a:lnTo>
                  <a:lnTo>
                    <a:pt x="25" y="9"/>
                  </a:lnTo>
                  <a:lnTo>
                    <a:pt x="0" y="0"/>
                  </a:lnTo>
                  <a:lnTo>
                    <a:pt x="25" y="32"/>
                  </a:lnTo>
                  <a:lnTo>
                    <a:pt x="25" y="65"/>
                  </a:lnTo>
                  <a:lnTo>
                    <a:pt x="16" y="72"/>
                  </a:lnTo>
                </a:path>
              </a:pathLst>
            </a:custGeom>
            <a:grpFill/>
            <a:ln w="2540" cap="rnd">
              <a:solidFill>
                <a:srgbClr val="FFFFFF"/>
              </a:solidFill>
              <a:round/>
              <a:headEnd type="none" w="sm" len="sm"/>
              <a:tailEnd type="none" w="sm" len="sm"/>
            </a:ln>
          </p:spPr>
          <p:txBody>
            <a:bodyPr/>
            <a:lstStyle/>
            <a:p>
              <a:endParaRPr lang="de-CH"/>
            </a:p>
          </p:txBody>
        </p:sp>
        <p:sp>
          <p:nvSpPr>
            <p:cNvPr id="184" name="Freeform 188"/>
            <p:cNvSpPr>
              <a:spLocks/>
            </p:cNvSpPr>
            <p:nvPr/>
          </p:nvSpPr>
          <p:spPr bwMode="gray">
            <a:xfrm>
              <a:off x="8270875" y="5348288"/>
              <a:ext cx="196850" cy="196850"/>
            </a:xfrm>
            <a:custGeom>
              <a:avLst/>
              <a:gdLst>
                <a:gd name="T0" fmla="*/ 0 w 107"/>
                <a:gd name="T1" fmla="*/ 2147483647 h 106"/>
                <a:gd name="T2" fmla="*/ 2147483647 w 107"/>
                <a:gd name="T3" fmla="*/ 2147483647 h 106"/>
                <a:gd name="T4" fmla="*/ 2147483647 w 107"/>
                <a:gd name="T5" fmla="*/ 2147483647 h 106"/>
                <a:gd name="T6" fmla="*/ 2147483647 w 107"/>
                <a:gd name="T7" fmla="*/ 2147483647 h 106"/>
                <a:gd name="T8" fmla="*/ 2147483647 w 107"/>
                <a:gd name="T9" fmla="*/ 2147483647 h 106"/>
                <a:gd name="T10" fmla="*/ 2147483647 w 107"/>
                <a:gd name="T11" fmla="*/ 2147483647 h 106"/>
                <a:gd name="T12" fmla="*/ 2147483647 w 107"/>
                <a:gd name="T13" fmla="*/ 2147483647 h 106"/>
                <a:gd name="T14" fmla="*/ 2147483647 w 107"/>
                <a:gd name="T15" fmla="*/ 2147483647 h 106"/>
                <a:gd name="T16" fmla="*/ 2147483647 w 107"/>
                <a:gd name="T17" fmla="*/ 2147483647 h 106"/>
                <a:gd name="T18" fmla="*/ 2147483647 w 107"/>
                <a:gd name="T19" fmla="*/ 2147483647 h 106"/>
                <a:gd name="T20" fmla="*/ 2147483647 w 107"/>
                <a:gd name="T21" fmla="*/ 2147483647 h 106"/>
                <a:gd name="T22" fmla="*/ 2147483647 w 107"/>
                <a:gd name="T23" fmla="*/ 2147483647 h 106"/>
                <a:gd name="T24" fmla="*/ 2147483647 w 107"/>
                <a:gd name="T25" fmla="*/ 2147483647 h 106"/>
                <a:gd name="T26" fmla="*/ 2147483647 w 107"/>
                <a:gd name="T27" fmla="*/ 0 h 106"/>
                <a:gd name="T28" fmla="*/ 2147483647 w 107"/>
                <a:gd name="T29" fmla="*/ 2147483647 h 106"/>
                <a:gd name="T30" fmla="*/ 2147483647 w 107"/>
                <a:gd name="T31" fmla="*/ 0 h 106"/>
                <a:gd name="T32" fmla="*/ 2147483647 w 107"/>
                <a:gd name="T33" fmla="*/ 0 h 106"/>
                <a:gd name="T34" fmla="*/ 2147483647 w 107"/>
                <a:gd name="T35" fmla="*/ 0 h 106"/>
                <a:gd name="T36" fmla="*/ 2147483647 w 107"/>
                <a:gd name="T37" fmla="*/ 2147483647 h 106"/>
                <a:gd name="T38" fmla="*/ 2147483647 w 107"/>
                <a:gd name="T39" fmla="*/ 2147483647 h 106"/>
                <a:gd name="T40" fmla="*/ 2147483647 w 107"/>
                <a:gd name="T41" fmla="*/ 2147483647 h 106"/>
                <a:gd name="T42" fmla="*/ 2147483647 w 107"/>
                <a:gd name="T43" fmla="*/ 2147483647 h 106"/>
                <a:gd name="T44" fmla="*/ 0 w 107"/>
                <a:gd name="T45" fmla="*/ 2147483647 h 10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07"/>
                <a:gd name="T70" fmla="*/ 0 h 106"/>
                <a:gd name="T71" fmla="*/ 107 w 107"/>
                <a:gd name="T72" fmla="*/ 106 h 10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07" h="106">
                  <a:moveTo>
                    <a:pt x="0" y="89"/>
                  </a:moveTo>
                  <a:lnTo>
                    <a:pt x="9" y="97"/>
                  </a:lnTo>
                  <a:lnTo>
                    <a:pt x="15" y="97"/>
                  </a:lnTo>
                  <a:lnTo>
                    <a:pt x="32" y="105"/>
                  </a:lnTo>
                  <a:lnTo>
                    <a:pt x="49" y="97"/>
                  </a:lnTo>
                  <a:lnTo>
                    <a:pt x="56" y="80"/>
                  </a:lnTo>
                  <a:lnTo>
                    <a:pt x="65" y="65"/>
                  </a:lnTo>
                  <a:lnTo>
                    <a:pt x="81" y="49"/>
                  </a:lnTo>
                  <a:lnTo>
                    <a:pt x="89" y="49"/>
                  </a:lnTo>
                  <a:lnTo>
                    <a:pt x="81" y="40"/>
                  </a:lnTo>
                  <a:lnTo>
                    <a:pt x="106" y="17"/>
                  </a:lnTo>
                  <a:lnTo>
                    <a:pt x="106" y="8"/>
                  </a:lnTo>
                  <a:lnTo>
                    <a:pt x="97" y="8"/>
                  </a:lnTo>
                  <a:lnTo>
                    <a:pt x="97" y="0"/>
                  </a:lnTo>
                  <a:lnTo>
                    <a:pt x="89" y="8"/>
                  </a:lnTo>
                  <a:lnTo>
                    <a:pt x="89" y="0"/>
                  </a:lnTo>
                  <a:lnTo>
                    <a:pt x="81" y="0"/>
                  </a:lnTo>
                  <a:lnTo>
                    <a:pt x="72" y="0"/>
                  </a:lnTo>
                  <a:lnTo>
                    <a:pt x="72" y="17"/>
                  </a:lnTo>
                  <a:lnTo>
                    <a:pt x="65" y="17"/>
                  </a:lnTo>
                  <a:lnTo>
                    <a:pt x="56" y="33"/>
                  </a:lnTo>
                  <a:lnTo>
                    <a:pt x="24" y="55"/>
                  </a:lnTo>
                  <a:lnTo>
                    <a:pt x="0" y="89"/>
                  </a:lnTo>
                </a:path>
              </a:pathLst>
            </a:custGeom>
            <a:grpFill/>
            <a:ln w="2540" cap="rnd">
              <a:solidFill>
                <a:srgbClr val="FFFFFF"/>
              </a:solidFill>
              <a:round/>
              <a:headEnd/>
              <a:tailEnd/>
            </a:ln>
          </p:spPr>
          <p:txBody>
            <a:bodyPr/>
            <a:lstStyle/>
            <a:p>
              <a:endParaRPr lang="de-CH"/>
            </a:p>
          </p:txBody>
        </p:sp>
        <p:sp>
          <p:nvSpPr>
            <p:cNvPr id="185" name="Freeform 189"/>
            <p:cNvSpPr>
              <a:spLocks/>
            </p:cNvSpPr>
            <p:nvPr/>
          </p:nvSpPr>
          <p:spPr bwMode="gray">
            <a:xfrm>
              <a:off x="8270875" y="5348288"/>
              <a:ext cx="196850" cy="196850"/>
            </a:xfrm>
            <a:custGeom>
              <a:avLst/>
              <a:gdLst>
                <a:gd name="T0" fmla="*/ 0 w 107"/>
                <a:gd name="T1" fmla="*/ 2147483647 h 106"/>
                <a:gd name="T2" fmla="*/ 2147483647 w 107"/>
                <a:gd name="T3" fmla="*/ 2147483647 h 106"/>
                <a:gd name="T4" fmla="*/ 2147483647 w 107"/>
                <a:gd name="T5" fmla="*/ 2147483647 h 106"/>
                <a:gd name="T6" fmla="*/ 2147483647 w 107"/>
                <a:gd name="T7" fmla="*/ 2147483647 h 106"/>
                <a:gd name="T8" fmla="*/ 2147483647 w 107"/>
                <a:gd name="T9" fmla="*/ 2147483647 h 106"/>
                <a:gd name="T10" fmla="*/ 2147483647 w 107"/>
                <a:gd name="T11" fmla="*/ 2147483647 h 106"/>
                <a:gd name="T12" fmla="*/ 2147483647 w 107"/>
                <a:gd name="T13" fmla="*/ 2147483647 h 106"/>
                <a:gd name="T14" fmla="*/ 2147483647 w 107"/>
                <a:gd name="T15" fmla="*/ 2147483647 h 106"/>
                <a:gd name="T16" fmla="*/ 2147483647 w 107"/>
                <a:gd name="T17" fmla="*/ 2147483647 h 106"/>
                <a:gd name="T18" fmla="*/ 2147483647 w 107"/>
                <a:gd name="T19" fmla="*/ 2147483647 h 106"/>
                <a:gd name="T20" fmla="*/ 2147483647 w 107"/>
                <a:gd name="T21" fmla="*/ 2147483647 h 106"/>
                <a:gd name="T22" fmla="*/ 2147483647 w 107"/>
                <a:gd name="T23" fmla="*/ 2147483647 h 106"/>
                <a:gd name="T24" fmla="*/ 2147483647 w 107"/>
                <a:gd name="T25" fmla="*/ 2147483647 h 106"/>
                <a:gd name="T26" fmla="*/ 2147483647 w 107"/>
                <a:gd name="T27" fmla="*/ 0 h 106"/>
                <a:gd name="T28" fmla="*/ 2147483647 w 107"/>
                <a:gd name="T29" fmla="*/ 2147483647 h 106"/>
                <a:gd name="T30" fmla="*/ 2147483647 w 107"/>
                <a:gd name="T31" fmla="*/ 0 h 106"/>
                <a:gd name="T32" fmla="*/ 2147483647 w 107"/>
                <a:gd name="T33" fmla="*/ 0 h 106"/>
                <a:gd name="T34" fmla="*/ 2147483647 w 107"/>
                <a:gd name="T35" fmla="*/ 0 h 106"/>
                <a:gd name="T36" fmla="*/ 2147483647 w 107"/>
                <a:gd name="T37" fmla="*/ 2147483647 h 106"/>
                <a:gd name="T38" fmla="*/ 2147483647 w 107"/>
                <a:gd name="T39" fmla="*/ 2147483647 h 106"/>
                <a:gd name="T40" fmla="*/ 2147483647 w 107"/>
                <a:gd name="T41" fmla="*/ 2147483647 h 106"/>
                <a:gd name="T42" fmla="*/ 2147483647 w 107"/>
                <a:gd name="T43" fmla="*/ 2147483647 h 106"/>
                <a:gd name="T44" fmla="*/ 0 w 107"/>
                <a:gd name="T45" fmla="*/ 2147483647 h 10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07"/>
                <a:gd name="T70" fmla="*/ 0 h 106"/>
                <a:gd name="T71" fmla="*/ 107 w 107"/>
                <a:gd name="T72" fmla="*/ 106 h 10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07" h="106">
                  <a:moveTo>
                    <a:pt x="0" y="89"/>
                  </a:moveTo>
                  <a:lnTo>
                    <a:pt x="9" y="97"/>
                  </a:lnTo>
                  <a:lnTo>
                    <a:pt x="15" y="97"/>
                  </a:lnTo>
                  <a:lnTo>
                    <a:pt x="32" y="105"/>
                  </a:lnTo>
                  <a:lnTo>
                    <a:pt x="49" y="97"/>
                  </a:lnTo>
                  <a:lnTo>
                    <a:pt x="56" y="80"/>
                  </a:lnTo>
                  <a:lnTo>
                    <a:pt x="65" y="65"/>
                  </a:lnTo>
                  <a:lnTo>
                    <a:pt x="81" y="49"/>
                  </a:lnTo>
                  <a:lnTo>
                    <a:pt x="89" y="49"/>
                  </a:lnTo>
                  <a:lnTo>
                    <a:pt x="81" y="40"/>
                  </a:lnTo>
                  <a:lnTo>
                    <a:pt x="106" y="17"/>
                  </a:lnTo>
                  <a:lnTo>
                    <a:pt x="106" y="8"/>
                  </a:lnTo>
                  <a:lnTo>
                    <a:pt x="97" y="8"/>
                  </a:lnTo>
                  <a:lnTo>
                    <a:pt x="97" y="0"/>
                  </a:lnTo>
                  <a:lnTo>
                    <a:pt x="89" y="8"/>
                  </a:lnTo>
                  <a:lnTo>
                    <a:pt x="89" y="0"/>
                  </a:lnTo>
                  <a:lnTo>
                    <a:pt x="81" y="0"/>
                  </a:lnTo>
                  <a:lnTo>
                    <a:pt x="72" y="0"/>
                  </a:lnTo>
                  <a:lnTo>
                    <a:pt x="72" y="17"/>
                  </a:lnTo>
                  <a:lnTo>
                    <a:pt x="65" y="17"/>
                  </a:lnTo>
                  <a:lnTo>
                    <a:pt x="56" y="33"/>
                  </a:lnTo>
                  <a:lnTo>
                    <a:pt x="24" y="55"/>
                  </a:lnTo>
                  <a:lnTo>
                    <a:pt x="0" y="89"/>
                  </a:lnTo>
                </a:path>
              </a:pathLst>
            </a:custGeom>
            <a:grpFill/>
            <a:ln w="2540" cap="rnd">
              <a:solidFill>
                <a:srgbClr val="FFFFFF"/>
              </a:solidFill>
              <a:round/>
              <a:headEnd type="none" w="sm" len="sm"/>
              <a:tailEnd type="none" w="sm" len="sm"/>
            </a:ln>
          </p:spPr>
          <p:txBody>
            <a:bodyPr/>
            <a:lstStyle/>
            <a:p>
              <a:endParaRPr lang="de-CH"/>
            </a:p>
          </p:txBody>
        </p:sp>
        <p:sp>
          <p:nvSpPr>
            <p:cNvPr id="186" name="Freeform 190"/>
            <p:cNvSpPr>
              <a:spLocks/>
            </p:cNvSpPr>
            <p:nvPr/>
          </p:nvSpPr>
          <p:spPr bwMode="gray">
            <a:xfrm>
              <a:off x="6591300" y="4170363"/>
              <a:ext cx="257175" cy="268287"/>
            </a:xfrm>
            <a:custGeom>
              <a:avLst/>
              <a:gdLst>
                <a:gd name="T0" fmla="*/ 0 w 140"/>
                <a:gd name="T1" fmla="*/ 0 h 145"/>
                <a:gd name="T2" fmla="*/ 0 w 140"/>
                <a:gd name="T3" fmla="*/ 2147483647 h 145"/>
                <a:gd name="T4" fmla="*/ 2147483647 w 140"/>
                <a:gd name="T5" fmla="*/ 2147483647 h 145"/>
                <a:gd name="T6" fmla="*/ 2147483647 w 140"/>
                <a:gd name="T7" fmla="*/ 2147483647 h 145"/>
                <a:gd name="T8" fmla="*/ 2147483647 w 140"/>
                <a:gd name="T9" fmla="*/ 2147483647 h 145"/>
                <a:gd name="T10" fmla="*/ 2147483647 w 140"/>
                <a:gd name="T11" fmla="*/ 2147483647 h 145"/>
                <a:gd name="T12" fmla="*/ 2147483647 w 140"/>
                <a:gd name="T13" fmla="*/ 2147483647 h 145"/>
                <a:gd name="T14" fmla="*/ 2147483647 w 140"/>
                <a:gd name="T15" fmla="*/ 2147483647 h 145"/>
                <a:gd name="T16" fmla="*/ 2147483647 w 140"/>
                <a:gd name="T17" fmla="*/ 2147483647 h 145"/>
                <a:gd name="T18" fmla="*/ 2147483647 w 140"/>
                <a:gd name="T19" fmla="*/ 2147483647 h 145"/>
                <a:gd name="T20" fmla="*/ 2147483647 w 140"/>
                <a:gd name="T21" fmla="*/ 2147483647 h 145"/>
                <a:gd name="T22" fmla="*/ 2147483647 w 140"/>
                <a:gd name="T23" fmla="*/ 2147483647 h 145"/>
                <a:gd name="T24" fmla="*/ 2147483647 w 140"/>
                <a:gd name="T25" fmla="*/ 2147483647 h 145"/>
                <a:gd name="T26" fmla="*/ 2147483647 w 140"/>
                <a:gd name="T27" fmla="*/ 2147483647 h 145"/>
                <a:gd name="T28" fmla="*/ 2147483647 w 140"/>
                <a:gd name="T29" fmla="*/ 2147483647 h 145"/>
                <a:gd name="T30" fmla="*/ 2147483647 w 140"/>
                <a:gd name="T31" fmla="*/ 2147483647 h 145"/>
                <a:gd name="T32" fmla="*/ 2147483647 w 140"/>
                <a:gd name="T33" fmla="*/ 2147483647 h 145"/>
                <a:gd name="T34" fmla="*/ 2147483647 w 140"/>
                <a:gd name="T35" fmla="*/ 2147483647 h 145"/>
                <a:gd name="T36" fmla="*/ 2147483647 w 140"/>
                <a:gd name="T37" fmla="*/ 2147483647 h 145"/>
                <a:gd name="T38" fmla="*/ 2147483647 w 140"/>
                <a:gd name="T39" fmla="*/ 2147483647 h 145"/>
                <a:gd name="T40" fmla="*/ 2147483647 w 140"/>
                <a:gd name="T41" fmla="*/ 2147483647 h 145"/>
                <a:gd name="T42" fmla="*/ 0 w 140"/>
                <a:gd name="T43" fmla="*/ 0 h 145"/>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40"/>
                <a:gd name="T67" fmla="*/ 0 h 145"/>
                <a:gd name="T68" fmla="*/ 140 w 140"/>
                <a:gd name="T69" fmla="*/ 145 h 145"/>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40" h="145">
                  <a:moveTo>
                    <a:pt x="0" y="0"/>
                  </a:moveTo>
                  <a:lnTo>
                    <a:pt x="0" y="7"/>
                  </a:lnTo>
                  <a:lnTo>
                    <a:pt x="18" y="23"/>
                  </a:lnTo>
                  <a:lnTo>
                    <a:pt x="33" y="41"/>
                  </a:lnTo>
                  <a:lnTo>
                    <a:pt x="42" y="47"/>
                  </a:lnTo>
                  <a:lnTo>
                    <a:pt x="49" y="64"/>
                  </a:lnTo>
                  <a:lnTo>
                    <a:pt x="65" y="81"/>
                  </a:lnTo>
                  <a:lnTo>
                    <a:pt x="83" y="113"/>
                  </a:lnTo>
                  <a:lnTo>
                    <a:pt x="114" y="144"/>
                  </a:lnTo>
                  <a:lnTo>
                    <a:pt x="130" y="144"/>
                  </a:lnTo>
                  <a:lnTo>
                    <a:pt x="139" y="113"/>
                  </a:lnTo>
                  <a:lnTo>
                    <a:pt x="130" y="97"/>
                  </a:lnTo>
                  <a:lnTo>
                    <a:pt x="123" y="97"/>
                  </a:lnTo>
                  <a:lnTo>
                    <a:pt x="114" y="81"/>
                  </a:lnTo>
                  <a:lnTo>
                    <a:pt x="108" y="81"/>
                  </a:lnTo>
                  <a:lnTo>
                    <a:pt x="108" y="72"/>
                  </a:lnTo>
                  <a:lnTo>
                    <a:pt x="98" y="64"/>
                  </a:lnTo>
                  <a:lnTo>
                    <a:pt x="98" y="56"/>
                  </a:lnTo>
                  <a:lnTo>
                    <a:pt x="74" y="41"/>
                  </a:lnTo>
                  <a:lnTo>
                    <a:pt x="65" y="41"/>
                  </a:lnTo>
                  <a:lnTo>
                    <a:pt x="24" y="7"/>
                  </a:lnTo>
                  <a:lnTo>
                    <a:pt x="0" y="0"/>
                  </a:lnTo>
                </a:path>
              </a:pathLst>
            </a:custGeom>
            <a:grpFill/>
            <a:ln w="2540" cap="rnd">
              <a:solidFill>
                <a:srgbClr val="FFFFFF"/>
              </a:solidFill>
              <a:round/>
              <a:headEnd type="none" w="sm" len="sm"/>
              <a:tailEnd type="none" w="sm" len="sm"/>
            </a:ln>
          </p:spPr>
          <p:txBody>
            <a:bodyPr/>
            <a:lstStyle/>
            <a:p>
              <a:endParaRPr lang="de-CH"/>
            </a:p>
          </p:txBody>
        </p:sp>
        <p:sp>
          <p:nvSpPr>
            <p:cNvPr id="187" name="Freeform 191"/>
            <p:cNvSpPr>
              <a:spLocks/>
            </p:cNvSpPr>
            <p:nvPr/>
          </p:nvSpPr>
          <p:spPr bwMode="gray">
            <a:xfrm>
              <a:off x="6831013" y="4437063"/>
              <a:ext cx="214312" cy="63500"/>
            </a:xfrm>
            <a:custGeom>
              <a:avLst/>
              <a:gdLst>
                <a:gd name="T0" fmla="*/ 0 w 116"/>
                <a:gd name="T1" fmla="*/ 2147483647 h 35"/>
                <a:gd name="T2" fmla="*/ 2147483647 w 116"/>
                <a:gd name="T3" fmla="*/ 2147483647 h 35"/>
                <a:gd name="T4" fmla="*/ 2147483647 w 116"/>
                <a:gd name="T5" fmla="*/ 2147483647 h 35"/>
                <a:gd name="T6" fmla="*/ 2147483647 w 116"/>
                <a:gd name="T7" fmla="*/ 2147483647 h 35"/>
                <a:gd name="T8" fmla="*/ 2147483647 w 116"/>
                <a:gd name="T9" fmla="*/ 2147483647 h 35"/>
                <a:gd name="T10" fmla="*/ 2147483647 w 116"/>
                <a:gd name="T11" fmla="*/ 2147483647 h 35"/>
                <a:gd name="T12" fmla="*/ 2147483647 w 116"/>
                <a:gd name="T13" fmla="*/ 2147483647 h 35"/>
                <a:gd name="T14" fmla="*/ 2147483647 w 116"/>
                <a:gd name="T15" fmla="*/ 2147483647 h 35"/>
                <a:gd name="T16" fmla="*/ 2147483647 w 116"/>
                <a:gd name="T17" fmla="*/ 2147483647 h 35"/>
                <a:gd name="T18" fmla="*/ 2147483647 w 116"/>
                <a:gd name="T19" fmla="*/ 0 h 35"/>
                <a:gd name="T20" fmla="*/ 2147483647 w 116"/>
                <a:gd name="T21" fmla="*/ 0 h 35"/>
                <a:gd name="T22" fmla="*/ 0 w 116"/>
                <a:gd name="T23" fmla="*/ 2147483647 h 3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16"/>
                <a:gd name="T37" fmla="*/ 0 h 35"/>
                <a:gd name="T38" fmla="*/ 116 w 116"/>
                <a:gd name="T39" fmla="*/ 35 h 3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16" h="35">
                  <a:moveTo>
                    <a:pt x="0" y="9"/>
                  </a:moveTo>
                  <a:lnTo>
                    <a:pt x="33" y="25"/>
                  </a:lnTo>
                  <a:lnTo>
                    <a:pt x="115" y="34"/>
                  </a:lnTo>
                  <a:lnTo>
                    <a:pt x="115" y="25"/>
                  </a:lnTo>
                  <a:lnTo>
                    <a:pt x="98" y="25"/>
                  </a:lnTo>
                  <a:lnTo>
                    <a:pt x="90" y="17"/>
                  </a:lnTo>
                  <a:lnTo>
                    <a:pt x="65" y="9"/>
                  </a:lnTo>
                  <a:lnTo>
                    <a:pt x="65" y="17"/>
                  </a:lnTo>
                  <a:lnTo>
                    <a:pt x="50" y="9"/>
                  </a:lnTo>
                  <a:lnTo>
                    <a:pt x="25" y="0"/>
                  </a:lnTo>
                  <a:lnTo>
                    <a:pt x="9" y="0"/>
                  </a:lnTo>
                  <a:lnTo>
                    <a:pt x="0" y="9"/>
                  </a:lnTo>
                </a:path>
              </a:pathLst>
            </a:custGeom>
            <a:grpFill/>
            <a:ln w="2540" cap="rnd">
              <a:solidFill>
                <a:srgbClr val="FFFFFF"/>
              </a:solidFill>
              <a:round/>
              <a:headEnd/>
              <a:tailEnd/>
            </a:ln>
          </p:spPr>
          <p:txBody>
            <a:bodyPr/>
            <a:lstStyle/>
            <a:p>
              <a:endParaRPr lang="de-CH"/>
            </a:p>
          </p:txBody>
        </p:sp>
        <p:sp>
          <p:nvSpPr>
            <p:cNvPr id="188" name="Freeform 192"/>
            <p:cNvSpPr>
              <a:spLocks/>
            </p:cNvSpPr>
            <p:nvPr/>
          </p:nvSpPr>
          <p:spPr bwMode="gray">
            <a:xfrm>
              <a:off x="7043738" y="4498975"/>
              <a:ext cx="31750" cy="1588"/>
            </a:xfrm>
            <a:custGeom>
              <a:avLst/>
              <a:gdLst>
                <a:gd name="T0" fmla="*/ 0 w 17"/>
                <a:gd name="T1" fmla="*/ 0 h 1"/>
                <a:gd name="T2" fmla="*/ 2147483647 w 17"/>
                <a:gd name="T3" fmla="*/ 0 h 1"/>
                <a:gd name="T4" fmla="*/ 2147483647 w 17"/>
                <a:gd name="T5" fmla="*/ 0 h 1"/>
                <a:gd name="T6" fmla="*/ 0 w 17"/>
                <a:gd name="T7" fmla="*/ 0 h 1"/>
                <a:gd name="T8" fmla="*/ 0 60000 65536"/>
                <a:gd name="T9" fmla="*/ 0 60000 65536"/>
                <a:gd name="T10" fmla="*/ 0 60000 65536"/>
                <a:gd name="T11" fmla="*/ 0 60000 65536"/>
                <a:gd name="T12" fmla="*/ 0 w 17"/>
                <a:gd name="T13" fmla="*/ 0 h 1"/>
                <a:gd name="T14" fmla="*/ 17 w 17"/>
                <a:gd name="T15" fmla="*/ 1 h 1"/>
              </a:gdLst>
              <a:ahLst/>
              <a:cxnLst>
                <a:cxn ang="T8">
                  <a:pos x="T0" y="T1"/>
                </a:cxn>
                <a:cxn ang="T9">
                  <a:pos x="T2" y="T3"/>
                </a:cxn>
                <a:cxn ang="T10">
                  <a:pos x="T4" y="T5"/>
                </a:cxn>
                <a:cxn ang="T11">
                  <a:pos x="T6" y="T7"/>
                </a:cxn>
              </a:cxnLst>
              <a:rect l="T12" t="T13" r="T14" b="T15"/>
              <a:pathLst>
                <a:path w="17" h="1">
                  <a:moveTo>
                    <a:pt x="0" y="0"/>
                  </a:moveTo>
                  <a:lnTo>
                    <a:pt x="6" y="0"/>
                  </a:lnTo>
                  <a:lnTo>
                    <a:pt x="16" y="0"/>
                  </a:lnTo>
                  <a:lnTo>
                    <a:pt x="0" y="0"/>
                  </a:lnTo>
                </a:path>
              </a:pathLst>
            </a:custGeom>
            <a:grpFill/>
            <a:ln w="2540" cap="rnd">
              <a:solidFill>
                <a:srgbClr val="FFFFFF"/>
              </a:solidFill>
              <a:round/>
              <a:headEnd/>
              <a:tailEnd/>
            </a:ln>
          </p:spPr>
          <p:txBody>
            <a:bodyPr/>
            <a:lstStyle/>
            <a:p>
              <a:endParaRPr lang="de-CH"/>
            </a:p>
          </p:txBody>
        </p:sp>
        <p:sp>
          <p:nvSpPr>
            <p:cNvPr id="189" name="Freeform 193"/>
            <p:cNvSpPr>
              <a:spLocks/>
            </p:cNvSpPr>
            <p:nvPr/>
          </p:nvSpPr>
          <p:spPr bwMode="gray">
            <a:xfrm>
              <a:off x="7086600" y="4498975"/>
              <a:ext cx="182563" cy="31750"/>
            </a:xfrm>
            <a:custGeom>
              <a:avLst/>
              <a:gdLst>
                <a:gd name="T0" fmla="*/ 0 w 98"/>
                <a:gd name="T1" fmla="*/ 2147483647 h 17"/>
                <a:gd name="T2" fmla="*/ 2147483647 w 98"/>
                <a:gd name="T3" fmla="*/ 2147483647 h 17"/>
                <a:gd name="T4" fmla="*/ 2147483647 w 98"/>
                <a:gd name="T5" fmla="*/ 0 h 17"/>
                <a:gd name="T6" fmla="*/ 2147483647 w 98"/>
                <a:gd name="T7" fmla="*/ 2147483647 h 17"/>
                <a:gd name="T8" fmla="*/ 2147483647 w 98"/>
                <a:gd name="T9" fmla="*/ 0 h 17"/>
                <a:gd name="T10" fmla="*/ 2147483647 w 98"/>
                <a:gd name="T11" fmla="*/ 0 h 17"/>
                <a:gd name="T12" fmla="*/ 2147483647 w 98"/>
                <a:gd name="T13" fmla="*/ 0 h 17"/>
                <a:gd name="T14" fmla="*/ 2147483647 w 98"/>
                <a:gd name="T15" fmla="*/ 0 h 17"/>
                <a:gd name="T16" fmla="*/ 2147483647 w 98"/>
                <a:gd name="T17" fmla="*/ 0 h 17"/>
                <a:gd name="T18" fmla="*/ 2147483647 w 98"/>
                <a:gd name="T19" fmla="*/ 0 h 17"/>
                <a:gd name="T20" fmla="*/ 0 w 98"/>
                <a:gd name="T21" fmla="*/ 0 h 17"/>
                <a:gd name="T22" fmla="*/ 0 w 98"/>
                <a:gd name="T23" fmla="*/ 2147483647 h 1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98"/>
                <a:gd name="T37" fmla="*/ 0 h 17"/>
                <a:gd name="T38" fmla="*/ 98 w 98"/>
                <a:gd name="T39" fmla="*/ 17 h 1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98" h="17">
                  <a:moveTo>
                    <a:pt x="0" y="16"/>
                  </a:moveTo>
                  <a:lnTo>
                    <a:pt x="7" y="16"/>
                  </a:lnTo>
                  <a:lnTo>
                    <a:pt x="41" y="0"/>
                  </a:lnTo>
                  <a:lnTo>
                    <a:pt x="73" y="16"/>
                  </a:lnTo>
                  <a:lnTo>
                    <a:pt x="97" y="0"/>
                  </a:lnTo>
                  <a:lnTo>
                    <a:pt x="81" y="0"/>
                  </a:lnTo>
                  <a:lnTo>
                    <a:pt x="56" y="0"/>
                  </a:lnTo>
                  <a:lnTo>
                    <a:pt x="41" y="0"/>
                  </a:lnTo>
                  <a:lnTo>
                    <a:pt x="16" y="0"/>
                  </a:lnTo>
                  <a:lnTo>
                    <a:pt x="23" y="0"/>
                  </a:lnTo>
                  <a:lnTo>
                    <a:pt x="0" y="0"/>
                  </a:lnTo>
                  <a:lnTo>
                    <a:pt x="0" y="16"/>
                  </a:lnTo>
                </a:path>
              </a:pathLst>
            </a:custGeom>
            <a:grpFill/>
            <a:ln w="2540" cap="rnd">
              <a:solidFill>
                <a:srgbClr val="FFFFFF"/>
              </a:solidFill>
              <a:round/>
              <a:headEnd/>
              <a:tailEnd/>
            </a:ln>
          </p:spPr>
          <p:txBody>
            <a:bodyPr/>
            <a:lstStyle/>
            <a:p>
              <a:endParaRPr lang="de-CH"/>
            </a:p>
          </p:txBody>
        </p:sp>
        <p:sp>
          <p:nvSpPr>
            <p:cNvPr id="190" name="Freeform 194"/>
            <p:cNvSpPr>
              <a:spLocks/>
            </p:cNvSpPr>
            <p:nvPr/>
          </p:nvSpPr>
          <p:spPr bwMode="gray">
            <a:xfrm>
              <a:off x="7143750" y="4529138"/>
              <a:ext cx="49213" cy="30162"/>
            </a:xfrm>
            <a:custGeom>
              <a:avLst/>
              <a:gdLst>
                <a:gd name="T0" fmla="*/ 0 w 26"/>
                <a:gd name="T1" fmla="*/ 0 h 17"/>
                <a:gd name="T2" fmla="*/ 2147483647 w 26"/>
                <a:gd name="T3" fmla="*/ 2147483647 h 17"/>
                <a:gd name="T4" fmla="*/ 2147483647 w 26"/>
                <a:gd name="T5" fmla="*/ 2147483647 h 17"/>
                <a:gd name="T6" fmla="*/ 2147483647 w 26"/>
                <a:gd name="T7" fmla="*/ 0 h 17"/>
                <a:gd name="T8" fmla="*/ 0 w 26"/>
                <a:gd name="T9" fmla="*/ 0 h 17"/>
                <a:gd name="T10" fmla="*/ 0 60000 65536"/>
                <a:gd name="T11" fmla="*/ 0 60000 65536"/>
                <a:gd name="T12" fmla="*/ 0 60000 65536"/>
                <a:gd name="T13" fmla="*/ 0 60000 65536"/>
                <a:gd name="T14" fmla="*/ 0 60000 65536"/>
                <a:gd name="T15" fmla="*/ 0 w 26"/>
                <a:gd name="T16" fmla="*/ 0 h 17"/>
                <a:gd name="T17" fmla="*/ 26 w 26"/>
                <a:gd name="T18" fmla="*/ 17 h 17"/>
              </a:gdLst>
              <a:ahLst/>
              <a:cxnLst>
                <a:cxn ang="T10">
                  <a:pos x="T0" y="T1"/>
                </a:cxn>
                <a:cxn ang="T11">
                  <a:pos x="T2" y="T3"/>
                </a:cxn>
                <a:cxn ang="T12">
                  <a:pos x="T4" y="T5"/>
                </a:cxn>
                <a:cxn ang="T13">
                  <a:pos x="T6" y="T7"/>
                </a:cxn>
                <a:cxn ang="T14">
                  <a:pos x="T8" y="T9"/>
                </a:cxn>
              </a:cxnLst>
              <a:rect l="T15" t="T16" r="T17" b="T18"/>
              <a:pathLst>
                <a:path w="26" h="17">
                  <a:moveTo>
                    <a:pt x="0" y="0"/>
                  </a:moveTo>
                  <a:lnTo>
                    <a:pt x="17" y="16"/>
                  </a:lnTo>
                  <a:lnTo>
                    <a:pt x="25" y="16"/>
                  </a:lnTo>
                  <a:lnTo>
                    <a:pt x="17" y="0"/>
                  </a:lnTo>
                  <a:lnTo>
                    <a:pt x="0" y="0"/>
                  </a:lnTo>
                </a:path>
              </a:pathLst>
            </a:custGeom>
            <a:grpFill/>
            <a:ln w="2540" cap="rnd">
              <a:solidFill>
                <a:srgbClr val="FFFFFF"/>
              </a:solidFill>
              <a:round/>
              <a:headEnd/>
              <a:tailEnd/>
            </a:ln>
          </p:spPr>
          <p:txBody>
            <a:bodyPr/>
            <a:lstStyle/>
            <a:p>
              <a:endParaRPr lang="de-CH"/>
            </a:p>
          </p:txBody>
        </p:sp>
        <p:sp>
          <p:nvSpPr>
            <p:cNvPr id="191" name="Freeform 195"/>
            <p:cNvSpPr>
              <a:spLocks/>
            </p:cNvSpPr>
            <p:nvPr/>
          </p:nvSpPr>
          <p:spPr bwMode="gray">
            <a:xfrm>
              <a:off x="7250113" y="4498975"/>
              <a:ext cx="93662" cy="47625"/>
            </a:xfrm>
            <a:custGeom>
              <a:avLst/>
              <a:gdLst>
                <a:gd name="T0" fmla="*/ 0 w 51"/>
                <a:gd name="T1" fmla="*/ 2147483647 h 26"/>
                <a:gd name="T2" fmla="*/ 2147483647 w 51"/>
                <a:gd name="T3" fmla="*/ 2147483647 h 26"/>
                <a:gd name="T4" fmla="*/ 2147483647 w 51"/>
                <a:gd name="T5" fmla="*/ 0 h 26"/>
                <a:gd name="T6" fmla="*/ 2147483647 w 51"/>
                <a:gd name="T7" fmla="*/ 0 h 26"/>
                <a:gd name="T8" fmla="*/ 2147483647 w 51"/>
                <a:gd name="T9" fmla="*/ 2147483647 h 26"/>
                <a:gd name="T10" fmla="*/ 0 w 51"/>
                <a:gd name="T11" fmla="*/ 2147483647 h 26"/>
                <a:gd name="T12" fmla="*/ 0 60000 65536"/>
                <a:gd name="T13" fmla="*/ 0 60000 65536"/>
                <a:gd name="T14" fmla="*/ 0 60000 65536"/>
                <a:gd name="T15" fmla="*/ 0 60000 65536"/>
                <a:gd name="T16" fmla="*/ 0 60000 65536"/>
                <a:gd name="T17" fmla="*/ 0 60000 65536"/>
                <a:gd name="T18" fmla="*/ 0 w 51"/>
                <a:gd name="T19" fmla="*/ 0 h 26"/>
                <a:gd name="T20" fmla="*/ 51 w 51"/>
                <a:gd name="T21" fmla="*/ 26 h 26"/>
              </a:gdLst>
              <a:ahLst/>
              <a:cxnLst>
                <a:cxn ang="T12">
                  <a:pos x="T0" y="T1"/>
                </a:cxn>
                <a:cxn ang="T13">
                  <a:pos x="T2" y="T3"/>
                </a:cxn>
                <a:cxn ang="T14">
                  <a:pos x="T4" y="T5"/>
                </a:cxn>
                <a:cxn ang="T15">
                  <a:pos x="T6" y="T7"/>
                </a:cxn>
                <a:cxn ang="T16">
                  <a:pos x="T8" y="T9"/>
                </a:cxn>
                <a:cxn ang="T17">
                  <a:pos x="T10" y="T11"/>
                </a:cxn>
              </a:cxnLst>
              <a:rect l="T18" t="T19" r="T20" b="T21"/>
              <a:pathLst>
                <a:path w="51" h="26">
                  <a:moveTo>
                    <a:pt x="0" y="25"/>
                  </a:moveTo>
                  <a:lnTo>
                    <a:pt x="18" y="25"/>
                  </a:lnTo>
                  <a:lnTo>
                    <a:pt x="50" y="0"/>
                  </a:lnTo>
                  <a:lnTo>
                    <a:pt x="25" y="0"/>
                  </a:lnTo>
                  <a:lnTo>
                    <a:pt x="9" y="16"/>
                  </a:lnTo>
                  <a:lnTo>
                    <a:pt x="0" y="25"/>
                  </a:lnTo>
                </a:path>
              </a:pathLst>
            </a:custGeom>
            <a:grpFill/>
            <a:ln w="2540" cap="rnd">
              <a:solidFill>
                <a:srgbClr val="FFFFFF"/>
              </a:solidFill>
              <a:round/>
              <a:headEnd/>
              <a:tailEnd/>
            </a:ln>
          </p:spPr>
          <p:txBody>
            <a:bodyPr/>
            <a:lstStyle/>
            <a:p>
              <a:endParaRPr lang="de-CH"/>
            </a:p>
          </p:txBody>
        </p:sp>
        <p:sp>
          <p:nvSpPr>
            <p:cNvPr id="192" name="Freeform 196"/>
            <p:cNvSpPr>
              <a:spLocks/>
            </p:cNvSpPr>
            <p:nvPr/>
          </p:nvSpPr>
          <p:spPr bwMode="gray">
            <a:xfrm>
              <a:off x="7505700" y="4424363"/>
              <a:ext cx="31750" cy="46037"/>
            </a:xfrm>
            <a:custGeom>
              <a:avLst/>
              <a:gdLst>
                <a:gd name="T0" fmla="*/ 0 w 17"/>
                <a:gd name="T1" fmla="*/ 2147483647 h 25"/>
                <a:gd name="T2" fmla="*/ 2147483647 w 17"/>
                <a:gd name="T3" fmla="*/ 2147483647 h 25"/>
                <a:gd name="T4" fmla="*/ 2147483647 w 17"/>
                <a:gd name="T5" fmla="*/ 0 h 25"/>
                <a:gd name="T6" fmla="*/ 0 w 17"/>
                <a:gd name="T7" fmla="*/ 2147483647 h 25"/>
                <a:gd name="T8" fmla="*/ 0 60000 65536"/>
                <a:gd name="T9" fmla="*/ 0 60000 65536"/>
                <a:gd name="T10" fmla="*/ 0 60000 65536"/>
                <a:gd name="T11" fmla="*/ 0 60000 65536"/>
                <a:gd name="T12" fmla="*/ 0 w 17"/>
                <a:gd name="T13" fmla="*/ 0 h 25"/>
                <a:gd name="T14" fmla="*/ 17 w 17"/>
                <a:gd name="T15" fmla="*/ 25 h 25"/>
              </a:gdLst>
              <a:ahLst/>
              <a:cxnLst>
                <a:cxn ang="T8">
                  <a:pos x="T0" y="T1"/>
                </a:cxn>
                <a:cxn ang="T9">
                  <a:pos x="T2" y="T3"/>
                </a:cxn>
                <a:cxn ang="T10">
                  <a:pos x="T4" y="T5"/>
                </a:cxn>
                <a:cxn ang="T11">
                  <a:pos x="T6" y="T7"/>
                </a:cxn>
              </a:cxnLst>
              <a:rect l="T12" t="T13" r="T14" b="T15"/>
              <a:pathLst>
                <a:path w="17" h="25">
                  <a:moveTo>
                    <a:pt x="0" y="24"/>
                  </a:moveTo>
                  <a:lnTo>
                    <a:pt x="16" y="7"/>
                  </a:lnTo>
                  <a:lnTo>
                    <a:pt x="16" y="0"/>
                  </a:lnTo>
                  <a:lnTo>
                    <a:pt x="0" y="24"/>
                  </a:lnTo>
                </a:path>
              </a:pathLst>
            </a:custGeom>
            <a:grpFill/>
            <a:ln w="2540" cap="rnd">
              <a:solidFill>
                <a:srgbClr val="FFFFFF"/>
              </a:solidFill>
              <a:round/>
              <a:headEnd/>
              <a:tailEnd/>
            </a:ln>
          </p:spPr>
          <p:txBody>
            <a:bodyPr/>
            <a:lstStyle/>
            <a:p>
              <a:endParaRPr lang="de-CH"/>
            </a:p>
          </p:txBody>
        </p:sp>
        <p:sp>
          <p:nvSpPr>
            <p:cNvPr id="193" name="Freeform 197"/>
            <p:cNvSpPr>
              <a:spLocks/>
            </p:cNvSpPr>
            <p:nvPr/>
          </p:nvSpPr>
          <p:spPr bwMode="gray">
            <a:xfrm>
              <a:off x="6831013" y="4333875"/>
              <a:ext cx="34925" cy="46038"/>
            </a:xfrm>
            <a:custGeom>
              <a:avLst/>
              <a:gdLst>
                <a:gd name="T0" fmla="*/ 0 w 19"/>
                <a:gd name="T1" fmla="*/ 2147483647 h 26"/>
                <a:gd name="T2" fmla="*/ 2147483647 w 19"/>
                <a:gd name="T3" fmla="*/ 2147483647 h 26"/>
                <a:gd name="T4" fmla="*/ 2147483647 w 19"/>
                <a:gd name="T5" fmla="*/ 2147483647 h 26"/>
                <a:gd name="T6" fmla="*/ 2147483647 w 19"/>
                <a:gd name="T7" fmla="*/ 2147483647 h 26"/>
                <a:gd name="T8" fmla="*/ 2147483647 w 19"/>
                <a:gd name="T9" fmla="*/ 0 h 26"/>
                <a:gd name="T10" fmla="*/ 0 w 19"/>
                <a:gd name="T11" fmla="*/ 2147483647 h 26"/>
                <a:gd name="T12" fmla="*/ 0 60000 65536"/>
                <a:gd name="T13" fmla="*/ 0 60000 65536"/>
                <a:gd name="T14" fmla="*/ 0 60000 65536"/>
                <a:gd name="T15" fmla="*/ 0 60000 65536"/>
                <a:gd name="T16" fmla="*/ 0 60000 65536"/>
                <a:gd name="T17" fmla="*/ 0 60000 65536"/>
                <a:gd name="T18" fmla="*/ 0 w 19"/>
                <a:gd name="T19" fmla="*/ 0 h 26"/>
                <a:gd name="T20" fmla="*/ 19 w 19"/>
                <a:gd name="T21" fmla="*/ 26 h 26"/>
              </a:gdLst>
              <a:ahLst/>
              <a:cxnLst>
                <a:cxn ang="T12">
                  <a:pos x="T0" y="T1"/>
                </a:cxn>
                <a:cxn ang="T13">
                  <a:pos x="T2" y="T3"/>
                </a:cxn>
                <a:cxn ang="T14">
                  <a:pos x="T4" y="T5"/>
                </a:cxn>
                <a:cxn ang="T15">
                  <a:pos x="T6" y="T7"/>
                </a:cxn>
                <a:cxn ang="T16">
                  <a:pos x="T8" y="T9"/>
                </a:cxn>
                <a:cxn ang="T17">
                  <a:pos x="T10" y="T11"/>
                </a:cxn>
              </a:cxnLst>
              <a:rect l="T18" t="T19" r="T20" b="T21"/>
              <a:pathLst>
                <a:path w="19" h="26">
                  <a:moveTo>
                    <a:pt x="0" y="9"/>
                  </a:moveTo>
                  <a:lnTo>
                    <a:pt x="9" y="16"/>
                  </a:lnTo>
                  <a:lnTo>
                    <a:pt x="18" y="25"/>
                  </a:lnTo>
                  <a:lnTo>
                    <a:pt x="18" y="16"/>
                  </a:lnTo>
                  <a:lnTo>
                    <a:pt x="9" y="0"/>
                  </a:lnTo>
                  <a:lnTo>
                    <a:pt x="0" y="9"/>
                  </a:lnTo>
                </a:path>
              </a:pathLst>
            </a:custGeom>
            <a:grpFill/>
            <a:ln w="2540" cap="rnd">
              <a:solidFill>
                <a:srgbClr val="FFFFFF"/>
              </a:solidFill>
              <a:round/>
              <a:headEnd/>
              <a:tailEnd/>
            </a:ln>
          </p:spPr>
          <p:txBody>
            <a:bodyPr/>
            <a:lstStyle/>
            <a:p>
              <a:endParaRPr lang="de-CH"/>
            </a:p>
          </p:txBody>
        </p:sp>
        <p:sp>
          <p:nvSpPr>
            <p:cNvPr id="194" name="Freeform 198"/>
            <p:cNvSpPr>
              <a:spLocks/>
            </p:cNvSpPr>
            <p:nvPr/>
          </p:nvSpPr>
          <p:spPr bwMode="gray">
            <a:xfrm>
              <a:off x="6831013" y="4333875"/>
              <a:ext cx="34925" cy="46038"/>
            </a:xfrm>
            <a:custGeom>
              <a:avLst/>
              <a:gdLst>
                <a:gd name="T0" fmla="*/ 0 w 19"/>
                <a:gd name="T1" fmla="*/ 2147483647 h 26"/>
                <a:gd name="T2" fmla="*/ 2147483647 w 19"/>
                <a:gd name="T3" fmla="*/ 2147483647 h 26"/>
                <a:gd name="T4" fmla="*/ 2147483647 w 19"/>
                <a:gd name="T5" fmla="*/ 2147483647 h 26"/>
                <a:gd name="T6" fmla="*/ 2147483647 w 19"/>
                <a:gd name="T7" fmla="*/ 2147483647 h 26"/>
                <a:gd name="T8" fmla="*/ 2147483647 w 19"/>
                <a:gd name="T9" fmla="*/ 0 h 26"/>
                <a:gd name="T10" fmla="*/ 0 w 19"/>
                <a:gd name="T11" fmla="*/ 2147483647 h 26"/>
                <a:gd name="T12" fmla="*/ 0 60000 65536"/>
                <a:gd name="T13" fmla="*/ 0 60000 65536"/>
                <a:gd name="T14" fmla="*/ 0 60000 65536"/>
                <a:gd name="T15" fmla="*/ 0 60000 65536"/>
                <a:gd name="T16" fmla="*/ 0 60000 65536"/>
                <a:gd name="T17" fmla="*/ 0 60000 65536"/>
                <a:gd name="T18" fmla="*/ 0 w 19"/>
                <a:gd name="T19" fmla="*/ 0 h 26"/>
                <a:gd name="T20" fmla="*/ 19 w 19"/>
                <a:gd name="T21" fmla="*/ 26 h 26"/>
              </a:gdLst>
              <a:ahLst/>
              <a:cxnLst>
                <a:cxn ang="T12">
                  <a:pos x="T0" y="T1"/>
                </a:cxn>
                <a:cxn ang="T13">
                  <a:pos x="T2" y="T3"/>
                </a:cxn>
                <a:cxn ang="T14">
                  <a:pos x="T4" y="T5"/>
                </a:cxn>
                <a:cxn ang="T15">
                  <a:pos x="T6" y="T7"/>
                </a:cxn>
                <a:cxn ang="T16">
                  <a:pos x="T8" y="T9"/>
                </a:cxn>
                <a:cxn ang="T17">
                  <a:pos x="T10" y="T11"/>
                </a:cxn>
              </a:cxnLst>
              <a:rect l="T18" t="T19" r="T20" b="T21"/>
              <a:pathLst>
                <a:path w="19" h="26">
                  <a:moveTo>
                    <a:pt x="0" y="9"/>
                  </a:moveTo>
                  <a:lnTo>
                    <a:pt x="9" y="16"/>
                  </a:lnTo>
                  <a:lnTo>
                    <a:pt x="18" y="25"/>
                  </a:lnTo>
                  <a:lnTo>
                    <a:pt x="18" y="16"/>
                  </a:lnTo>
                  <a:lnTo>
                    <a:pt x="9" y="0"/>
                  </a:lnTo>
                  <a:lnTo>
                    <a:pt x="0" y="9"/>
                  </a:lnTo>
                </a:path>
              </a:pathLst>
            </a:custGeom>
            <a:grpFill/>
            <a:ln w="2540" cap="rnd">
              <a:solidFill>
                <a:srgbClr val="FFFFFF"/>
              </a:solidFill>
              <a:round/>
              <a:headEnd type="none" w="sm" len="sm"/>
              <a:tailEnd type="none" w="sm" len="sm"/>
            </a:ln>
          </p:spPr>
          <p:txBody>
            <a:bodyPr/>
            <a:lstStyle/>
            <a:p>
              <a:endParaRPr lang="de-CH"/>
            </a:p>
          </p:txBody>
        </p:sp>
        <p:sp>
          <p:nvSpPr>
            <p:cNvPr id="195" name="Freeform 199"/>
            <p:cNvSpPr>
              <a:spLocks/>
            </p:cNvSpPr>
            <p:nvPr/>
          </p:nvSpPr>
          <p:spPr bwMode="gray">
            <a:xfrm>
              <a:off x="6875463" y="4362450"/>
              <a:ext cx="31750" cy="31750"/>
            </a:xfrm>
            <a:custGeom>
              <a:avLst/>
              <a:gdLst>
                <a:gd name="T0" fmla="*/ 0 w 17"/>
                <a:gd name="T1" fmla="*/ 2147483647 h 17"/>
                <a:gd name="T2" fmla="*/ 2147483647 w 17"/>
                <a:gd name="T3" fmla="*/ 2147483647 h 17"/>
                <a:gd name="T4" fmla="*/ 2147483647 w 17"/>
                <a:gd name="T5" fmla="*/ 0 h 17"/>
                <a:gd name="T6" fmla="*/ 0 w 17"/>
                <a:gd name="T7" fmla="*/ 0 h 17"/>
                <a:gd name="T8" fmla="*/ 0 w 17"/>
                <a:gd name="T9" fmla="*/ 2147483647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16"/>
                  </a:moveTo>
                  <a:lnTo>
                    <a:pt x="16" y="16"/>
                  </a:lnTo>
                  <a:lnTo>
                    <a:pt x="16" y="0"/>
                  </a:lnTo>
                  <a:lnTo>
                    <a:pt x="0" y="0"/>
                  </a:lnTo>
                  <a:lnTo>
                    <a:pt x="0" y="16"/>
                  </a:lnTo>
                </a:path>
              </a:pathLst>
            </a:custGeom>
            <a:grpFill/>
            <a:ln w="2540" cap="rnd">
              <a:solidFill>
                <a:srgbClr val="FFFFFF"/>
              </a:solidFill>
              <a:round/>
              <a:headEnd/>
              <a:tailEnd/>
            </a:ln>
          </p:spPr>
          <p:txBody>
            <a:bodyPr/>
            <a:lstStyle/>
            <a:p>
              <a:endParaRPr lang="de-CH"/>
            </a:p>
          </p:txBody>
        </p:sp>
        <p:sp>
          <p:nvSpPr>
            <p:cNvPr id="196" name="Freeform 200"/>
            <p:cNvSpPr>
              <a:spLocks/>
            </p:cNvSpPr>
            <p:nvPr/>
          </p:nvSpPr>
          <p:spPr bwMode="gray">
            <a:xfrm>
              <a:off x="7143750" y="4256088"/>
              <a:ext cx="153988" cy="182562"/>
            </a:xfrm>
            <a:custGeom>
              <a:avLst/>
              <a:gdLst>
                <a:gd name="T0" fmla="*/ 0 w 83"/>
                <a:gd name="T1" fmla="*/ 2147483647 h 98"/>
                <a:gd name="T2" fmla="*/ 0 w 83"/>
                <a:gd name="T3" fmla="*/ 2147483647 h 98"/>
                <a:gd name="T4" fmla="*/ 2147483647 w 83"/>
                <a:gd name="T5" fmla="*/ 2147483647 h 98"/>
                <a:gd name="T6" fmla="*/ 2147483647 w 83"/>
                <a:gd name="T7" fmla="*/ 2147483647 h 98"/>
                <a:gd name="T8" fmla="*/ 2147483647 w 83"/>
                <a:gd name="T9" fmla="*/ 2147483647 h 98"/>
                <a:gd name="T10" fmla="*/ 2147483647 w 83"/>
                <a:gd name="T11" fmla="*/ 2147483647 h 98"/>
                <a:gd name="T12" fmla="*/ 2147483647 w 83"/>
                <a:gd name="T13" fmla="*/ 2147483647 h 98"/>
                <a:gd name="T14" fmla="*/ 2147483647 w 83"/>
                <a:gd name="T15" fmla="*/ 2147483647 h 98"/>
                <a:gd name="T16" fmla="*/ 2147483647 w 83"/>
                <a:gd name="T17" fmla="*/ 2147483647 h 98"/>
                <a:gd name="T18" fmla="*/ 2147483647 w 83"/>
                <a:gd name="T19" fmla="*/ 2147483647 h 98"/>
                <a:gd name="T20" fmla="*/ 2147483647 w 83"/>
                <a:gd name="T21" fmla="*/ 2147483647 h 98"/>
                <a:gd name="T22" fmla="*/ 2147483647 w 83"/>
                <a:gd name="T23" fmla="*/ 2147483647 h 98"/>
                <a:gd name="T24" fmla="*/ 2147483647 w 83"/>
                <a:gd name="T25" fmla="*/ 2147483647 h 98"/>
                <a:gd name="T26" fmla="*/ 2147483647 w 83"/>
                <a:gd name="T27" fmla="*/ 2147483647 h 98"/>
                <a:gd name="T28" fmla="*/ 2147483647 w 83"/>
                <a:gd name="T29" fmla="*/ 2147483647 h 98"/>
                <a:gd name="T30" fmla="*/ 2147483647 w 83"/>
                <a:gd name="T31" fmla="*/ 2147483647 h 98"/>
                <a:gd name="T32" fmla="*/ 2147483647 w 83"/>
                <a:gd name="T33" fmla="*/ 2147483647 h 98"/>
                <a:gd name="T34" fmla="*/ 2147483647 w 83"/>
                <a:gd name="T35" fmla="*/ 2147483647 h 98"/>
                <a:gd name="T36" fmla="*/ 2147483647 w 83"/>
                <a:gd name="T37" fmla="*/ 2147483647 h 98"/>
                <a:gd name="T38" fmla="*/ 2147483647 w 83"/>
                <a:gd name="T39" fmla="*/ 2147483647 h 98"/>
                <a:gd name="T40" fmla="*/ 2147483647 w 83"/>
                <a:gd name="T41" fmla="*/ 2147483647 h 98"/>
                <a:gd name="T42" fmla="*/ 2147483647 w 83"/>
                <a:gd name="T43" fmla="*/ 2147483647 h 98"/>
                <a:gd name="T44" fmla="*/ 2147483647 w 83"/>
                <a:gd name="T45" fmla="*/ 2147483647 h 98"/>
                <a:gd name="T46" fmla="*/ 2147483647 w 83"/>
                <a:gd name="T47" fmla="*/ 2147483647 h 98"/>
                <a:gd name="T48" fmla="*/ 2147483647 w 83"/>
                <a:gd name="T49" fmla="*/ 2147483647 h 98"/>
                <a:gd name="T50" fmla="*/ 2147483647 w 83"/>
                <a:gd name="T51" fmla="*/ 2147483647 h 98"/>
                <a:gd name="T52" fmla="*/ 2147483647 w 83"/>
                <a:gd name="T53" fmla="*/ 0 h 98"/>
                <a:gd name="T54" fmla="*/ 2147483647 w 83"/>
                <a:gd name="T55" fmla="*/ 2147483647 h 98"/>
                <a:gd name="T56" fmla="*/ 2147483647 w 83"/>
                <a:gd name="T57" fmla="*/ 2147483647 h 98"/>
                <a:gd name="T58" fmla="*/ 2147483647 w 83"/>
                <a:gd name="T59" fmla="*/ 2147483647 h 98"/>
                <a:gd name="T60" fmla="*/ 2147483647 w 83"/>
                <a:gd name="T61" fmla="*/ 2147483647 h 98"/>
                <a:gd name="T62" fmla="*/ 2147483647 w 83"/>
                <a:gd name="T63" fmla="*/ 2147483647 h 98"/>
                <a:gd name="T64" fmla="*/ 2147483647 w 83"/>
                <a:gd name="T65" fmla="*/ 2147483647 h 98"/>
                <a:gd name="T66" fmla="*/ 0 w 83"/>
                <a:gd name="T67" fmla="*/ 2147483647 h 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83"/>
                <a:gd name="T103" fmla="*/ 0 h 98"/>
                <a:gd name="T104" fmla="*/ 83 w 83"/>
                <a:gd name="T105" fmla="*/ 98 h 98"/>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83" h="98">
                  <a:moveTo>
                    <a:pt x="0" y="57"/>
                  </a:moveTo>
                  <a:lnTo>
                    <a:pt x="0" y="66"/>
                  </a:lnTo>
                  <a:lnTo>
                    <a:pt x="10" y="66"/>
                  </a:lnTo>
                  <a:lnTo>
                    <a:pt x="10" y="74"/>
                  </a:lnTo>
                  <a:lnTo>
                    <a:pt x="10" y="97"/>
                  </a:lnTo>
                  <a:lnTo>
                    <a:pt x="17" y="90"/>
                  </a:lnTo>
                  <a:lnTo>
                    <a:pt x="17" y="66"/>
                  </a:lnTo>
                  <a:lnTo>
                    <a:pt x="25" y="57"/>
                  </a:lnTo>
                  <a:lnTo>
                    <a:pt x="34" y="57"/>
                  </a:lnTo>
                  <a:lnTo>
                    <a:pt x="25" y="66"/>
                  </a:lnTo>
                  <a:lnTo>
                    <a:pt x="34" y="74"/>
                  </a:lnTo>
                  <a:lnTo>
                    <a:pt x="34" y="82"/>
                  </a:lnTo>
                  <a:lnTo>
                    <a:pt x="50" y="82"/>
                  </a:lnTo>
                  <a:lnTo>
                    <a:pt x="50" y="97"/>
                  </a:lnTo>
                  <a:lnTo>
                    <a:pt x="57" y="90"/>
                  </a:lnTo>
                  <a:lnTo>
                    <a:pt x="57" y="82"/>
                  </a:lnTo>
                  <a:lnTo>
                    <a:pt x="42" y="66"/>
                  </a:lnTo>
                  <a:lnTo>
                    <a:pt x="50" y="66"/>
                  </a:lnTo>
                  <a:lnTo>
                    <a:pt x="34" y="50"/>
                  </a:lnTo>
                  <a:lnTo>
                    <a:pt x="50" y="34"/>
                  </a:lnTo>
                  <a:lnTo>
                    <a:pt x="57" y="34"/>
                  </a:lnTo>
                  <a:lnTo>
                    <a:pt x="25" y="41"/>
                  </a:lnTo>
                  <a:lnTo>
                    <a:pt x="17" y="34"/>
                  </a:lnTo>
                  <a:lnTo>
                    <a:pt x="17" y="25"/>
                  </a:lnTo>
                  <a:lnTo>
                    <a:pt x="25" y="17"/>
                  </a:lnTo>
                  <a:lnTo>
                    <a:pt x="75" y="17"/>
                  </a:lnTo>
                  <a:lnTo>
                    <a:pt x="82" y="0"/>
                  </a:lnTo>
                  <a:lnTo>
                    <a:pt x="66" y="9"/>
                  </a:lnTo>
                  <a:lnTo>
                    <a:pt x="50" y="17"/>
                  </a:lnTo>
                  <a:lnTo>
                    <a:pt x="25" y="9"/>
                  </a:lnTo>
                  <a:lnTo>
                    <a:pt x="25" y="17"/>
                  </a:lnTo>
                  <a:lnTo>
                    <a:pt x="17" y="17"/>
                  </a:lnTo>
                  <a:lnTo>
                    <a:pt x="17" y="34"/>
                  </a:lnTo>
                  <a:lnTo>
                    <a:pt x="0" y="57"/>
                  </a:lnTo>
                </a:path>
              </a:pathLst>
            </a:custGeom>
            <a:grpFill/>
            <a:ln w="2540" cap="rnd">
              <a:solidFill>
                <a:srgbClr val="FFFFFF"/>
              </a:solidFill>
              <a:round/>
              <a:headEnd/>
              <a:tailEnd/>
            </a:ln>
          </p:spPr>
          <p:txBody>
            <a:bodyPr/>
            <a:lstStyle/>
            <a:p>
              <a:endParaRPr lang="de-CH"/>
            </a:p>
          </p:txBody>
        </p:sp>
        <p:sp>
          <p:nvSpPr>
            <p:cNvPr id="197" name="Freeform 201"/>
            <p:cNvSpPr>
              <a:spLocks/>
            </p:cNvSpPr>
            <p:nvPr/>
          </p:nvSpPr>
          <p:spPr bwMode="gray">
            <a:xfrm>
              <a:off x="7340600" y="4244975"/>
              <a:ext cx="33338" cy="77788"/>
            </a:xfrm>
            <a:custGeom>
              <a:avLst/>
              <a:gdLst>
                <a:gd name="T0" fmla="*/ 0 w 17"/>
                <a:gd name="T1" fmla="*/ 2147483647 h 41"/>
                <a:gd name="T2" fmla="*/ 2147483647 w 17"/>
                <a:gd name="T3" fmla="*/ 2147483647 h 41"/>
                <a:gd name="T4" fmla="*/ 2147483647 w 17"/>
                <a:gd name="T5" fmla="*/ 2147483647 h 41"/>
                <a:gd name="T6" fmla="*/ 2147483647 w 17"/>
                <a:gd name="T7" fmla="*/ 2147483647 h 41"/>
                <a:gd name="T8" fmla="*/ 2147483647 w 17"/>
                <a:gd name="T9" fmla="*/ 2147483647 h 41"/>
                <a:gd name="T10" fmla="*/ 2147483647 w 17"/>
                <a:gd name="T11" fmla="*/ 2147483647 h 41"/>
                <a:gd name="T12" fmla="*/ 2147483647 w 17"/>
                <a:gd name="T13" fmla="*/ 2147483647 h 41"/>
                <a:gd name="T14" fmla="*/ 2147483647 w 17"/>
                <a:gd name="T15" fmla="*/ 2147483647 h 41"/>
                <a:gd name="T16" fmla="*/ 2147483647 w 17"/>
                <a:gd name="T17" fmla="*/ 2147483647 h 41"/>
                <a:gd name="T18" fmla="*/ 2147483647 w 17"/>
                <a:gd name="T19" fmla="*/ 0 h 41"/>
                <a:gd name="T20" fmla="*/ 0 w 17"/>
                <a:gd name="T21" fmla="*/ 2147483647 h 4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7"/>
                <a:gd name="T34" fmla="*/ 0 h 41"/>
                <a:gd name="T35" fmla="*/ 17 w 17"/>
                <a:gd name="T36" fmla="*/ 41 h 4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7" h="41">
                  <a:moveTo>
                    <a:pt x="0" y="15"/>
                  </a:moveTo>
                  <a:lnTo>
                    <a:pt x="8" y="31"/>
                  </a:lnTo>
                  <a:lnTo>
                    <a:pt x="16" y="40"/>
                  </a:lnTo>
                  <a:lnTo>
                    <a:pt x="8" y="31"/>
                  </a:lnTo>
                  <a:lnTo>
                    <a:pt x="8" y="23"/>
                  </a:lnTo>
                  <a:lnTo>
                    <a:pt x="16" y="23"/>
                  </a:lnTo>
                  <a:lnTo>
                    <a:pt x="16" y="15"/>
                  </a:lnTo>
                  <a:lnTo>
                    <a:pt x="16" y="6"/>
                  </a:lnTo>
                  <a:lnTo>
                    <a:pt x="16" y="15"/>
                  </a:lnTo>
                  <a:lnTo>
                    <a:pt x="8" y="0"/>
                  </a:lnTo>
                  <a:lnTo>
                    <a:pt x="0" y="15"/>
                  </a:lnTo>
                </a:path>
              </a:pathLst>
            </a:custGeom>
            <a:grpFill/>
            <a:ln w="2540" cap="rnd">
              <a:solidFill>
                <a:srgbClr val="FFFFFF"/>
              </a:solidFill>
              <a:round/>
              <a:headEnd/>
              <a:tailEnd/>
            </a:ln>
          </p:spPr>
          <p:txBody>
            <a:bodyPr/>
            <a:lstStyle/>
            <a:p>
              <a:endParaRPr lang="de-CH"/>
            </a:p>
          </p:txBody>
        </p:sp>
        <p:sp>
          <p:nvSpPr>
            <p:cNvPr id="198" name="Freeform 202"/>
            <p:cNvSpPr>
              <a:spLocks/>
            </p:cNvSpPr>
            <p:nvPr/>
          </p:nvSpPr>
          <p:spPr bwMode="gray">
            <a:xfrm>
              <a:off x="7312025" y="4378325"/>
              <a:ext cx="31750" cy="31750"/>
            </a:xfrm>
            <a:custGeom>
              <a:avLst/>
              <a:gdLst>
                <a:gd name="T0" fmla="*/ 0 w 17"/>
                <a:gd name="T1" fmla="*/ 0 h 17"/>
                <a:gd name="T2" fmla="*/ 2147483647 w 17"/>
                <a:gd name="T3" fmla="*/ 2147483647 h 17"/>
                <a:gd name="T4" fmla="*/ 2147483647 w 17"/>
                <a:gd name="T5" fmla="*/ 0 h 17"/>
                <a:gd name="T6" fmla="*/ 0 w 17"/>
                <a:gd name="T7" fmla="*/ 0 h 17"/>
                <a:gd name="T8" fmla="*/ 0 60000 65536"/>
                <a:gd name="T9" fmla="*/ 0 60000 65536"/>
                <a:gd name="T10" fmla="*/ 0 60000 65536"/>
                <a:gd name="T11" fmla="*/ 0 60000 65536"/>
                <a:gd name="T12" fmla="*/ 0 w 17"/>
                <a:gd name="T13" fmla="*/ 0 h 17"/>
                <a:gd name="T14" fmla="*/ 17 w 17"/>
                <a:gd name="T15" fmla="*/ 17 h 17"/>
              </a:gdLst>
              <a:ahLst/>
              <a:cxnLst>
                <a:cxn ang="T8">
                  <a:pos x="T0" y="T1"/>
                </a:cxn>
                <a:cxn ang="T9">
                  <a:pos x="T2" y="T3"/>
                </a:cxn>
                <a:cxn ang="T10">
                  <a:pos x="T4" y="T5"/>
                </a:cxn>
                <a:cxn ang="T11">
                  <a:pos x="T6" y="T7"/>
                </a:cxn>
              </a:cxnLst>
              <a:rect l="T12" t="T13" r="T14" b="T15"/>
              <a:pathLst>
                <a:path w="17" h="17">
                  <a:moveTo>
                    <a:pt x="0" y="0"/>
                  </a:moveTo>
                  <a:lnTo>
                    <a:pt x="16" y="16"/>
                  </a:lnTo>
                  <a:lnTo>
                    <a:pt x="16" y="0"/>
                  </a:lnTo>
                  <a:lnTo>
                    <a:pt x="0" y="0"/>
                  </a:lnTo>
                </a:path>
              </a:pathLst>
            </a:custGeom>
            <a:grpFill/>
            <a:ln w="2540" cap="rnd">
              <a:solidFill>
                <a:srgbClr val="FFFFFF"/>
              </a:solidFill>
              <a:round/>
              <a:headEnd/>
              <a:tailEnd/>
            </a:ln>
          </p:spPr>
          <p:txBody>
            <a:bodyPr/>
            <a:lstStyle/>
            <a:p>
              <a:endParaRPr lang="de-CH"/>
            </a:p>
          </p:txBody>
        </p:sp>
        <p:sp>
          <p:nvSpPr>
            <p:cNvPr id="199" name="Freeform 203"/>
            <p:cNvSpPr>
              <a:spLocks/>
            </p:cNvSpPr>
            <p:nvPr/>
          </p:nvSpPr>
          <p:spPr bwMode="gray">
            <a:xfrm>
              <a:off x="7356475" y="4362450"/>
              <a:ext cx="77788" cy="33338"/>
            </a:xfrm>
            <a:custGeom>
              <a:avLst/>
              <a:gdLst>
                <a:gd name="T0" fmla="*/ 0 w 42"/>
                <a:gd name="T1" fmla="*/ 2147483647 h 18"/>
                <a:gd name="T2" fmla="*/ 2147483647 w 42"/>
                <a:gd name="T3" fmla="*/ 2147483647 h 18"/>
                <a:gd name="T4" fmla="*/ 2147483647 w 42"/>
                <a:gd name="T5" fmla="*/ 2147483647 h 18"/>
                <a:gd name="T6" fmla="*/ 2147483647 w 42"/>
                <a:gd name="T7" fmla="*/ 0 h 18"/>
                <a:gd name="T8" fmla="*/ 2147483647 w 42"/>
                <a:gd name="T9" fmla="*/ 0 h 18"/>
                <a:gd name="T10" fmla="*/ 0 w 42"/>
                <a:gd name="T11" fmla="*/ 2147483647 h 18"/>
                <a:gd name="T12" fmla="*/ 0 60000 65536"/>
                <a:gd name="T13" fmla="*/ 0 60000 65536"/>
                <a:gd name="T14" fmla="*/ 0 60000 65536"/>
                <a:gd name="T15" fmla="*/ 0 60000 65536"/>
                <a:gd name="T16" fmla="*/ 0 60000 65536"/>
                <a:gd name="T17" fmla="*/ 0 60000 65536"/>
                <a:gd name="T18" fmla="*/ 0 w 42"/>
                <a:gd name="T19" fmla="*/ 0 h 18"/>
                <a:gd name="T20" fmla="*/ 42 w 42"/>
                <a:gd name="T21" fmla="*/ 18 h 18"/>
              </a:gdLst>
              <a:ahLst/>
              <a:cxnLst>
                <a:cxn ang="T12">
                  <a:pos x="T0" y="T1"/>
                </a:cxn>
                <a:cxn ang="T13">
                  <a:pos x="T2" y="T3"/>
                </a:cxn>
                <a:cxn ang="T14">
                  <a:pos x="T4" y="T5"/>
                </a:cxn>
                <a:cxn ang="T15">
                  <a:pos x="T6" y="T7"/>
                </a:cxn>
                <a:cxn ang="T16">
                  <a:pos x="T8" y="T9"/>
                </a:cxn>
                <a:cxn ang="T17">
                  <a:pos x="T10" y="T11"/>
                </a:cxn>
              </a:cxnLst>
              <a:rect l="T18" t="T19" r="T20" b="T21"/>
              <a:pathLst>
                <a:path w="42" h="18">
                  <a:moveTo>
                    <a:pt x="0" y="9"/>
                  </a:moveTo>
                  <a:lnTo>
                    <a:pt x="41" y="17"/>
                  </a:lnTo>
                  <a:lnTo>
                    <a:pt x="32" y="9"/>
                  </a:lnTo>
                  <a:lnTo>
                    <a:pt x="25" y="0"/>
                  </a:lnTo>
                  <a:lnTo>
                    <a:pt x="7" y="0"/>
                  </a:lnTo>
                  <a:lnTo>
                    <a:pt x="0" y="9"/>
                  </a:lnTo>
                </a:path>
              </a:pathLst>
            </a:custGeom>
            <a:grpFill/>
            <a:ln w="2540" cap="rnd">
              <a:solidFill>
                <a:srgbClr val="FFFFFF"/>
              </a:solidFill>
              <a:round/>
              <a:headEnd/>
              <a:tailEnd/>
            </a:ln>
          </p:spPr>
          <p:txBody>
            <a:bodyPr/>
            <a:lstStyle/>
            <a:p>
              <a:endParaRPr lang="de-CH"/>
            </a:p>
          </p:txBody>
        </p:sp>
        <p:sp>
          <p:nvSpPr>
            <p:cNvPr id="200" name="Freeform 204"/>
            <p:cNvSpPr>
              <a:spLocks/>
            </p:cNvSpPr>
            <p:nvPr/>
          </p:nvSpPr>
          <p:spPr bwMode="gray">
            <a:xfrm>
              <a:off x="7177088" y="3857625"/>
              <a:ext cx="92075" cy="134938"/>
            </a:xfrm>
            <a:custGeom>
              <a:avLst/>
              <a:gdLst>
                <a:gd name="T0" fmla="*/ 0 w 50"/>
                <a:gd name="T1" fmla="*/ 2147483647 h 73"/>
                <a:gd name="T2" fmla="*/ 0 w 50"/>
                <a:gd name="T3" fmla="*/ 2147483647 h 73"/>
                <a:gd name="T4" fmla="*/ 2147483647 w 50"/>
                <a:gd name="T5" fmla="*/ 2147483647 h 73"/>
                <a:gd name="T6" fmla="*/ 2147483647 w 50"/>
                <a:gd name="T7" fmla="*/ 2147483647 h 73"/>
                <a:gd name="T8" fmla="*/ 2147483647 w 50"/>
                <a:gd name="T9" fmla="*/ 2147483647 h 73"/>
                <a:gd name="T10" fmla="*/ 2147483647 w 50"/>
                <a:gd name="T11" fmla="*/ 2147483647 h 73"/>
                <a:gd name="T12" fmla="*/ 2147483647 w 50"/>
                <a:gd name="T13" fmla="*/ 2147483647 h 73"/>
                <a:gd name="T14" fmla="*/ 2147483647 w 50"/>
                <a:gd name="T15" fmla="*/ 2147483647 h 73"/>
                <a:gd name="T16" fmla="*/ 2147483647 w 50"/>
                <a:gd name="T17" fmla="*/ 2147483647 h 73"/>
                <a:gd name="T18" fmla="*/ 2147483647 w 50"/>
                <a:gd name="T19" fmla="*/ 2147483647 h 73"/>
                <a:gd name="T20" fmla="*/ 2147483647 w 50"/>
                <a:gd name="T21" fmla="*/ 2147483647 h 73"/>
                <a:gd name="T22" fmla="*/ 2147483647 w 50"/>
                <a:gd name="T23" fmla="*/ 2147483647 h 73"/>
                <a:gd name="T24" fmla="*/ 2147483647 w 50"/>
                <a:gd name="T25" fmla="*/ 2147483647 h 73"/>
                <a:gd name="T26" fmla="*/ 2147483647 w 50"/>
                <a:gd name="T27" fmla="*/ 2147483647 h 73"/>
                <a:gd name="T28" fmla="*/ 2147483647 w 50"/>
                <a:gd name="T29" fmla="*/ 2147483647 h 73"/>
                <a:gd name="T30" fmla="*/ 2147483647 w 50"/>
                <a:gd name="T31" fmla="*/ 2147483647 h 73"/>
                <a:gd name="T32" fmla="*/ 2147483647 w 50"/>
                <a:gd name="T33" fmla="*/ 2147483647 h 73"/>
                <a:gd name="T34" fmla="*/ 2147483647 w 50"/>
                <a:gd name="T35" fmla="*/ 0 h 73"/>
                <a:gd name="T36" fmla="*/ 2147483647 w 50"/>
                <a:gd name="T37" fmla="*/ 2147483647 h 73"/>
                <a:gd name="T38" fmla="*/ 2147483647 w 50"/>
                <a:gd name="T39" fmla="*/ 0 h 73"/>
                <a:gd name="T40" fmla="*/ 0 w 50"/>
                <a:gd name="T41" fmla="*/ 2147483647 h 7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50"/>
                <a:gd name="T64" fmla="*/ 0 h 73"/>
                <a:gd name="T65" fmla="*/ 50 w 50"/>
                <a:gd name="T66" fmla="*/ 73 h 73"/>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50" h="73">
                  <a:moveTo>
                    <a:pt x="0" y="31"/>
                  </a:moveTo>
                  <a:lnTo>
                    <a:pt x="0" y="47"/>
                  </a:lnTo>
                  <a:lnTo>
                    <a:pt x="8" y="55"/>
                  </a:lnTo>
                  <a:lnTo>
                    <a:pt x="8" y="65"/>
                  </a:lnTo>
                  <a:lnTo>
                    <a:pt x="17" y="65"/>
                  </a:lnTo>
                  <a:lnTo>
                    <a:pt x="25" y="65"/>
                  </a:lnTo>
                  <a:lnTo>
                    <a:pt x="33" y="72"/>
                  </a:lnTo>
                  <a:lnTo>
                    <a:pt x="33" y="65"/>
                  </a:lnTo>
                  <a:lnTo>
                    <a:pt x="40" y="72"/>
                  </a:lnTo>
                  <a:lnTo>
                    <a:pt x="49" y="72"/>
                  </a:lnTo>
                  <a:lnTo>
                    <a:pt x="40" y="65"/>
                  </a:lnTo>
                  <a:lnTo>
                    <a:pt x="49" y="65"/>
                  </a:lnTo>
                  <a:lnTo>
                    <a:pt x="33" y="55"/>
                  </a:lnTo>
                  <a:lnTo>
                    <a:pt x="25" y="65"/>
                  </a:lnTo>
                  <a:lnTo>
                    <a:pt x="17" y="47"/>
                  </a:lnTo>
                  <a:lnTo>
                    <a:pt x="33" y="24"/>
                  </a:lnTo>
                  <a:lnTo>
                    <a:pt x="25" y="15"/>
                  </a:lnTo>
                  <a:lnTo>
                    <a:pt x="33" y="0"/>
                  </a:lnTo>
                  <a:lnTo>
                    <a:pt x="25" y="7"/>
                  </a:lnTo>
                  <a:lnTo>
                    <a:pt x="8" y="0"/>
                  </a:lnTo>
                  <a:lnTo>
                    <a:pt x="0" y="31"/>
                  </a:lnTo>
                </a:path>
              </a:pathLst>
            </a:custGeom>
            <a:grpFill/>
            <a:ln w="2540" cap="rnd">
              <a:solidFill>
                <a:srgbClr val="FFFFFF"/>
              </a:solidFill>
              <a:round/>
              <a:headEnd/>
              <a:tailEnd/>
            </a:ln>
          </p:spPr>
          <p:txBody>
            <a:bodyPr/>
            <a:lstStyle/>
            <a:p>
              <a:endParaRPr lang="de-CH"/>
            </a:p>
          </p:txBody>
        </p:sp>
        <p:sp>
          <p:nvSpPr>
            <p:cNvPr id="201" name="Freeform 205"/>
            <p:cNvSpPr>
              <a:spLocks/>
            </p:cNvSpPr>
            <p:nvPr/>
          </p:nvSpPr>
          <p:spPr bwMode="gray">
            <a:xfrm>
              <a:off x="7099300" y="4037013"/>
              <a:ext cx="66675" cy="76200"/>
            </a:xfrm>
            <a:custGeom>
              <a:avLst/>
              <a:gdLst>
                <a:gd name="T0" fmla="*/ 0 w 35"/>
                <a:gd name="T1" fmla="*/ 2147483647 h 41"/>
                <a:gd name="T2" fmla="*/ 2147483647 w 35"/>
                <a:gd name="T3" fmla="*/ 2147483647 h 41"/>
                <a:gd name="T4" fmla="*/ 2147483647 w 35"/>
                <a:gd name="T5" fmla="*/ 0 h 41"/>
                <a:gd name="T6" fmla="*/ 0 w 35"/>
                <a:gd name="T7" fmla="*/ 2147483647 h 41"/>
                <a:gd name="T8" fmla="*/ 0 60000 65536"/>
                <a:gd name="T9" fmla="*/ 0 60000 65536"/>
                <a:gd name="T10" fmla="*/ 0 60000 65536"/>
                <a:gd name="T11" fmla="*/ 0 60000 65536"/>
                <a:gd name="T12" fmla="*/ 0 w 35"/>
                <a:gd name="T13" fmla="*/ 0 h 41"/>
                <a:gd name="T14" fmla="*/ 35 w 35"/>
                <a:gd name="T15" fmla="*/ 41 h 41"/>
              </a:gdLst>
              <a:ahLst/>
              <a:cxnLst>
                <a:cxn ang="T8">
                  <a:pos x="T0" y="T1"/>
                </a:cxn>
                <a:cxn ang="T9">
                  <a:pos x="T2" y="T3"/>
                </a:cxn>
                <a:cxn ang="T10">
                  <a:pos x="T4" y="T5"/>
                </a:cxn>
                <a:cxn ang="T11">
                  <a:pos x="T6" y="T7"/>
                </a:cxn>
              </a:cxnLst>
              <a:rect l="T12" t="T13" r="T14" b="T15"/>
              <a:pathLst>
                <a:path w="35" h="41">
                  <a:moveTo>
                    <a:pt x="0" y="40"/>
                  </a:moveTo>
                  <a:lnTo>
                    <a:pt x="34" y="8"/>
                  </a:lnTo>
                  <a:lnTo>
                    <a:pt x="34" y="0"/>
                  </a:lnTo>
                  <a:lnTo>
                    <a:pt x="0" y="40"/>
                  </a:lnTo>
                </a:path>
              </a:pathLst>
            </a:custGeom>
            <a:grpFill/>
            <a:ln w="2540" cap="rnd">
              <a:solidFill>
                <a:srgbClr val="FFFFFF"/>
              </a:solidFill>
              <a:round/>
              <a:headEnd/>
              <a:tailEnd/>
            </a:ln>
          </p:spPr>
          <p:txBody>
            <a:bodyPr/>
            <a:lstStyle/>
            <a:p>
              <a:endParaRPr lang="de-CH"/>
            </a:p>
          </p:txBody>
        </p:sp>
        <p:sp>
          <p:nvSpPr>
            <p:cNvPr id="202" name="Freeform 206"/>
            <p:cNvSpPr>
              <a:spLocks/>
            </p:cNvSpPr>
            <p:nvPr/>
          </p:nvSpPr>
          <p:spPr bwMode="gray">
            <a:xfrm>
              <a:off x="7177088" y="3990975"/>
              <a:ext cx="30162" cy="30163"/>
            </a:xfrm>
            <a:custGeom>
              <a:avLst/>
              <a:gdLst>
                <a:gd name="T0" fmla="*/ 0 w 18"/>
                <a:gd name="T1" fmla="*/ 0 h 17"/>
                <a:gd name="T2" fmla="*/ 2147483647 w 18"/>
                <a:gd name="T3" fmla="*/ 2147483647 h 17"/>
                <a:gd name="T4" fmla="*/ 2147483647 w 18"/>
                <a:gd name="T5" fmla="*/ 2147483647 h 17"/>
                <a:gd name="T6" fmla="*/ 2147483647 w 18"/>
                <a:gd name="T7" fmla="*/ 0 h 17"/>
                <a:gd name="T8" fmla="*/ 0 w 18"/>
                <a:gd name="T9" fmla="*/ 0 h 17"/>
                <a:gd name="T10" fmla="*/ 0 60000 65536"/>
                <a:gd name="T11" fmla="*/ 0 60000 65536"/>
                <a:gd name="T12" fmla="*/ 0 60000 65536"/>
                <a:gd name="T13" fmla="*/ 0 60000 65536"/>
                <a:gd name="T14" fmla="*/ 0 60000 65536"/>
                <a:gd name="T15" fmla="*/ 0 w 18"/>
                <a:gd name="T16" fmla="*/ 0 h 17"/>
                <a:gd name="T17" fmla="*/ 18 w 18"/>
                <a:gd name="T18" fmla="*/ 17 h 17"/>
              </a:gdLst>
              <a:ahLst/>
              <a:cxnLst>
                <a:cxn ang="T10">
                  <a:pos x="T0" y="T1"/>
                </a:cxn>
                <a:cxn ang="T11">
                  <a:pos x="T2" y="T3"/>
                </a:cxn>
                <a:cxn ang="T12">
                  <a:pos x="T4" y="T5"/>
                </a:cxn>
                <a:cxn ang="T13">
                  <a:pos x="T6" y="T7"/>
                </a:cxn>
                <a:cxn ang="T14">
                  <a:pos x="T8" y="T9"/>
                </a:cxn>
              </a:cxnLst>
              <a:rect l="T15" t="T16" r="T17" b="T18"/>
              <a:pathLst>
                <a:path w="18" h="17">
                  <a:moveTo>
                    <a:pt x="0" y="0"/>
                  </a:moveTo>
                  <a:lnTo>
                    <a:pt x="17" y="16"/>
                  </a:lnTo>
                  <a:lnTo>
                    <a:pt x="17" y="8"/>
                  </a:lnTo>
                  <a:lnTo>
                    <a:pt x="17" y="0"/>
                  </a:lnTo>
                  <a:lnTo>
                    <a:pt x="0" y="0"/>
                  </a:lnTo>
                </a:path>
              </a:pathLst>
            </a:custGeom>
            <a:grpFill/>
            <a:ln w="2540" cap="rnd">
              <a:solidFill>
                <a:srgbClr val="FFFFFF"/>
              </a:solidFill>
              <a:round/>
              <a:headEnd/>
              <a:tailEnd/>
            </a:ln>
          </p:spPr>
          <p:txBody>
            <a:bodyPr/>
            <a:lstStyle/>
            <a:p>
              <a:endParaRPr lang="de-CH"/>
            </a:p>
          </p:txBody>
        </p:sp>
        <p:sp>
          <p:nvSpPr>
            <p:cNvPr id="203" name="Freeform 207"/>
            <p:cNvSpPr>
              <a:spLocks/>
            </p:cNvSpPr>
            <p:nvPr/>
          </p:nvSpPr>
          <p:spPr bwMode="gray">
            <a:xfrm>
              <a:off x="7281863" y="4003675"/>
              <a:ext cx="31750" cy="61913"/>
            </a:xfrm>
            <a:custGeom>
              <a:avLst/>
              <a:gdLst>
                <a:gd name="T0" fmla="*/ 0 w 17"/>
                <a:gd name="T1" fmla="*/ 0 h 33"/>
                <a:gd name="T2" fmla="*/ 2147483647 w 17"/>
                <a:gd name="T3" fmla="*/ 2147483647 h 33"/>
                <a:gd name="T4" fmla="*/ 0 w 17"/>
                <a:gd name="T5" fmla="*/ 2147483647 h 33"/>
                <a:gd name="T6" fmla="*/ 0 w 17"/>
                <a:gd name="T7" fmla="*/ 2147483647 h 33"/>
                <a:gd name="T8" fmla="*/ 0 w 17"/>
                <a:gd name="T9" fmla="*/ 2147483647 h 33"/>
                <a:gd name="T10" fmla="*/ 2147483647 w 17"/>
                <a:gd name="T11" fmla="*/ 2147483647 h 33"/>
                <a:gd name="T12" fmla="*/ 2147483647 w 17"/>
                <a:gd name="T13" fmla="*/ 2147483647 h 33"/>
                <a:gd name="T14" fmla="*/ 2147483647 w 17"/>
                <a:gd name="T15" fmla="*/ 2147483647 h 33"/>
                <a:gd name="T16" fmla="*/ 2147483647 w 17"/>
                <a:gd name="T17" fmla="*/ 2147483647 h 33"/>
                <a:gd name="T18" fmla="*/ 2147483647 w 17"/>
                <a:gd name="T19" fmla="*/ 0 h 33"/>
                <a:gd name="T20" fmla="*/ 0 w 17"/>
                <a:gd name="T21" fmla="*/ 0 h 3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7"/>
                <a:gd name="T34" fmla="*/ 0 h 33"/>
                <a:gd name="T35" fmla="*/ 17 w 17"/>
                <a:gd name="T36" fmla="*/ 33 h 3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7" h="33">
                  <a:moveTo>
                    <a:pt x="0" y="0"/>
                  </a:moveTo>
                  <a:lnTo>
                    <a:pt x="7" y="7"/>
                  </a:lnTo>
                  <a:lnTo>
                    <a:pt x="0" y="17"/>
                  </a:lnTo>
                  <a:lnTo>
                    <a:pt x="0" y="25"/>
                  </a:lnTo>
                  <a:lnTo>
                    <a:pt x="0" y="32"/>
                  </a:lnTo>
                  <a:lnTo>
                    <a:pt x="7" y="32"/>
                  </a:lnTo>
                  <a:lnTo>
                    <a:pt x="7" y="17"/>
                  </a:lnTo>
                  <a:lnTo>
                    <a:pt x="16" y="17"/>
                  </a:lnTo>
                  <a:lnTo>
                    <a:pt x="7" y="7"/>
                  </a:lnTo>
                  <a:lnTo>
                    <a:pt x="7" y="0"/>
                  </a:lnTo>
                  <a:lnTo>
                    <a:pt x="0" y="0"/>
                  </a:lnTo>
                </a:path>
              </a:pathLst>
            </a:custGeom>
            <a:grpFill/>
            <a:ln w="2540" cap="rnd">
              <a:solidFill>
                <a:srgbClr val="FFFFFF"/>
              </a:solidFill>
              <a:round/>
              <a:headEnd/>
              <a:tailEnd/>
            </a:ln>
          </p:spPr>
          <p:txBody>
            <a:bodyPr/>
            <a:lstStyle/>
            <a:p>
              <a:endParaRPr lang="de-CH"/>
            </a:p>
          </p:txBody>
        </p:sp>
        <p:sp>
          <p:nvSpPr>
            <p:cNvPr id="204" name="Freeform 208"/>
            <p:cNvSpPr>
              <a:spLocks/>
            </p:cNvSpPr>
            <p:nvPr/>
          </p:nvSpPr>
          <p:spPr bwMode="gray">
            <a:xfrm>
              <a:off x="7221538" y="4017963"/>
              <a:ext cx="61912" cy="77787"/>
            </a:xfrm>
            <a:custGeom>
              <a:avLst/>
              <a:gdLst>
                <a:gd name="T0" fmla="*/ 0 w 34"/>
                <a:gd name="T1" fmla="*/ 2147483647 h 42"/>
                <a:gd name="T2" fmla="*/ 2147483647 w 34"/>
                <a:gd name="T3" fmla="*/ 2147483647 h 42"/>
                <a:gd name="T4" fmla="*/ 2147483647 w 34"/>
                <a:gd name="T5" fmla="*/ 2147483647 h 42"/>
                <a:gd name="T6" fmla="*/ 2147483647 w 34"/>
                <a:gd name="T7" fmla="*/ 2147483647 h 42"/>
                <a:gd name="T8" fmla="*/ 2147483647 w 34"/>
                <a:gd name="T9" fmla="*/ 2147483647 h 42"/>
                <a:gd name="T10" fmla="*/ 2147483647 w 34"/>
                <a:gd name="T11" fmla="*/ 2147483647 h 42"/>
                <a:gd name="T12" fmla="*/ 2147483647 w 34"/>
                <a:gd name="T13" fmla="*/ 2147483647 h 42"/>
                <a:gd name="T14" fmla="*/ 2147483647 w 34"/>
                <a:gd name="T15" fmla="*/ 2147483647 h 42"/>
                <a:gd name="T16" fmla="*/ 2147483647 w 34"/>
                <a:gd name="T17" fmla="*/ 2147483647 h 42"/>
                <a:gd name="T18" fmla="*/ 2147483647 w 34"/>
                <a:gd name="T19" fmla="*/ 2147483647 h 42"/>
                <a:gd name="T20" fmla="*/ 2147483647 w 34"/>
                <a:gd name="T21" fmla="*/ 2147483647 h 42"/>
                <a:gd name="T22" fmla="*/ 2147483647 w 34"/>
                <a:gd name="T23" fmla="*/ 2147483647 h 42"/>
                <a:gd name="T24" fmla="*/ 2147483647 w 34"/>
                <a:gd name="T25" fmla="*/ 0 h 42"/>
                <a:gd name="T26" fmla="*/ 0 w 34"/>
                <a:gd name="T27" fmla="*/ 0 h 42"/>
                <a:gd name="T28" fmla="*/ 0 w 34"/>
                <a:gd name="T29" fmla="*/ 2147483647 h 4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4"/>
                <a:gd name="T46" fmla="*/ 0 h 42"/>
                <a:gd name="T47" fmla="*/ 34 w 34"/>
                <a:gd name="T48" fmla="*/ 42 h 42"/>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4" h="42">
                  <a:moveTo>
                    <a:pt x="0" y="18"/>
                  </a:moveTo>
                  <a:lnTo>
                    <a:pt x="8" y="18"/>
                  </a:lnTo>
                  <a:lnTo>
                    <a:pt x="8" y="25"/>
                  </a:lnTo>
                  <a:lnTo>
                    <a:pt x="15" y="41"/>
                  </a:lnTo>
                  <a:lnTo>
                    <a:pt x="15" y="34"/>
                  </a:lnTo>
                  <a:lnTo>
                    <a:pt x="15" y="25"/>
                  </a:lnTo>
                  <a:lnTo>
                    <a:pt x="33" y="34"/>
                  </a:lnTo>
                  <a:lnTo>
                    <a:pt x="33" y="25"/>
                  </a:lnTo>
                  <a:lnTo>
                    <a:pt x="24" y="25"/>
                  </a:lnTo>
                  <a:lnTo>
                    <a:pt x="24" y="10"/>
                  </a:lnTo>
                  <a:lnTo>
                    <a:pt x="15" y="18"/>
                  </a:lnTo>
                  <a:lnTo>
                    <a:pt x="15" y="10"/>
                  </a:lnTo>
                  <a:lnTo>
                    <a:pt x="8" y="0"/>
                  </a:lnTo>
                  <a:lnTo>
                    <a:pt x="0" y="0"/>
                  </a:lnTo>
                  <a:lnTo>
                    <a:pt x="0" y="18"/>
                  </a:lnTo>
                </a:path>
              </a:pathLst>
            </a:custGeom>
            <a:grpFill/>
            <a:ln w="2540" cap="rnd">
              <a:solidFill>
                <a:srgbClr val="FFFFFF"/>
              </a:solidFill>
              <a:round/>
              <a:headEnd/>
              <a:tailEnd/>
            </a:ln>
          </p:spPr>
          <p:txBody>
            <a:bodyPr/>
            <a:lstStyle/>
            <a:p>
              <a:endParaRPr lang="de-CH"/>
            </a:p>
          </p:txBody>
        </p:sp>
        <p:sp>
          <p:nvSpPr>
            <p:cNvPr id="205" name="Freeform 209"/>
            <p:cNvSpPr>
              <a:spLocks/>
            </p:cNvSpPr>
            <p:nvPr/>
          </p:nvSpPr>
          <p:spPr bwMode="gray">
            <a:xfrm>
              <a:off x="7221538" y="4064000"/>
              <a:ext cx="104775" cy="107950"/>
            </a:xfrm>
            <a:custGeom>
              <a:avLst/>
              <a:gdLst>
                <a:gd name="T0" fmla="*/ 0 w 56"/>
                <a:gd name="T1" fmla="*/ 2147483647 h 59"/>
                <a:gd name="T2" fmla="*/ 2147483647 w 56"/>
                <a:gd name="T3" fmla="*/ 2147483647 h 59"/>
                <a:gd name="T4" fmla="*/ 2147483647 w 56"/>
                <a:gd name="T5" fmla="*/ 2147483647 h 59"/>
                <a:gd name="T6" fmla="*/ 2147483647 w 56"/>
                <a:gd name="T7" fmla="*/ 2147483647 h 59"/>
                <a:gd name="T8" fmla="*/ 2147483647 w 56"/>
                <a:gd name="T9" fmla="*/ 2147483647 h 59"/>
                <a:gd name="T10" fmla="*/ 2147483647 w 56"/>
                <a:gd name="T11" fmla="*/ 2147483647 h 59"/>
                <a:gd name="T12" fmla="*/ 2147483647 w 56"/>
                <a:gd name="T13" fmla="*/ 2147483647 h 59"/>
                <a:gd name="T14" fmla="*/ 2147483647 w 56"/>
                <a:gd name="T15" fmla="*/ 2147483647 h 59"/>
                <a:gd name="T16" fmla="*/ 2147483647 w 56"/>
                <a:gd name="T17" fmla="*/ 2147483647 h 59"/>
                <a:gd name="T18" fmla="*/ 2147483647 w 56"/>
                <a:gd name="T19" fmla="*/ 2147483647 h 59"/>
                <a:gd name="T20" fmla="*/ 2147483647 w 56"/>
                <a:gd name="T21" fmla="*/ 2147483647 h 59"/>
                <a:gd name="T22" fmla="*/ 2147483647 w 56"/>
                <a:gd name="T23" fmla="*/ 2147483647 h 59"/>
                <a:gd name="T24" fmla="*/ 2147483647 w 56"/>
                <a:gd name="T25" fmla="*/ 2147483647 h 59"/>
                <a:gd name="T26" fmla="*/ 2147483647 w 56"/>
                <a:gd name="T27" fmla="*/ 0 h 59"/>
                <a:gd name="T28" fmla="*/ 2147483647 w 56"/>
                <a:gd name="T29" fmla="*/ 2147483647 h 59"/>
                <a:gd name="T30" fmla="*/ 2147483647 w 56"/>
                <a:gd name="T31" fmla="*/ 2147483647 h 59"/>
                <a:gd name="T32" fmla="*/ 2147483647 w 56"/>
                <a:gd name="T33" fmla="*/ 2147483647 h 59"/>
                <a:gd name="T34" fmla="*/ 2147483647 w 56"/>
                <a:gd name="T35" fmla="*/ 2147483647 h 59"/>
                <a:gd name="T36" fmla="*/ 0 w 56"/>
                <a:gd name="T37" fmla="*/ 2147483647 h 59"/>
                <a:gd name="T38" fmla="*/ 0 w 56"/>
                <a:gd name="T39" fmla="*/ 2147483647 h 59"/>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56"/>
                <a:gd name="T61" fmla="*/ 0 h 59"/>
                <a:gd name="T62" fmla="*/ 56 w 56"/>
                <a:gd name="T63" fmla="*/ 59 h 59"/>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56" h="59">
                  <a:moveTo>
                    <a:pt x="0" y="40"/>
                  </a:moveTo>
                  <a:lnTo>
                    <a:pt x="8" y="34"/>
                  </a:lnTo>
                  <a:lnTo>
                    <a:pt x="15" y="34"/>
                  </a:lnTo>
                  <a:lnTo>
                    <a:pt x="24" y="34"/>
                  </a:lnTo>
                  <a:lnTo>
                    <a:pt x="33" y="34"/>
                  </a:lnTo>
                  <a:lnTo>
                    <a:pt x="24" y="49"/>
                  </a:lnTo>
                  <a:lnTo>
                    <a:pt x="40" y="58"/>
                  </a:lnTo>
                  <a:lnTo>
                    <a:pt x="49" y="49"/>
                  </a:lnTo>
                  <a:lnTo>
                    <a:pt x="40" y="40"/>
                  </a:lnTo>
                  <a:lnTo>
                    <a:pt x="49" y="34"/>
                  </a:lnTo>
                  <a:lnTo>
                    <a:pt x="55" y="49"/>
                  </a:lnTo>
                  <a:lnTo>
                    <a:pt x="55" y="34"/>
                  </a:lnTo>
                  <a:lnTo>
                    <a:pt x="55" y="16"/>
                  </a:lnTo>
                  <a:lnTo>
                    <a:pt x="40" y="0"/>
                  </a:lnTo>
                  <a:lnTo>
                    <a:pt x="40" y="16"/>
                  </a:lnTo>
                  <a:lnTo>
                    <a:pt x="33" y="16"/>
                  </a:lnTo>
                  <a:lnTo>
                    <a:pt x="24" y="25"/>
                  </a:lnTo>
                  <a:lnTo>
                    <a:pt x="15" y="16"/>
                  </a:lnTo>
                  <a:lnTo>
                    <a:pt x="0" y="34"/>
                  </a:lnTo>
                  <a:lnTo>
                    <a:pt x="0" y="40"/>
                  </a:lnTo>
                </a:path>
              </a:pathLst>
            </a:custGeom>
            <a:grpFill/>
            <a:ln w="2540" cap="rnd">
              <a:solidFill>
                <a:srgbClr val="FFFFFF"/>
              </a:solidFill>
              <a:round/>
              <a:headEnd/>
              <a:tailEnd/>
            </a:ln>
          </p:spPr>
          <p:txBody>
            <a:bodyPr/>
            <a:lstStyle/>
            <a:p>
              <a:endParaRPr lang="de-CH"/>
            </a:p>
          </p:txBody>
        </p:sp>
        <p:sp>
          <p:nvSpPr>
            <p:cNvPr id="206" name="Freeform 210"/>
            <p:cNvSpPr>
              <a:spLocks/>
            </p:cNvSpPr>
            <p:nvPr/>
          </p:nvSpPr>
          <p:spPr bwMode="gray">
            <a:xfrm>
              <a:off x="7834313" y="4394200"/>
              <a:ext cx="104775" cy="60325"/>
            </a:xfrm>
            <a:custGeom>
              <a:avLst/>
              <a:gdLst>
                <a:gd name="T0" fmla="*/ 0 w 57"/>
                <a:gd name="T1" fmla="*/ 2147483647 h 33"/>
                <a:gd name="T2" fmla="*/ 2147483647 w 57"/>
                <a:gd name="T3" fmla="*/ 2147483647 h 33"/>
                <a:gd name="T4" fmla="*/ 2147483647 w 57"/>
                <a:gd name="T5" fmla="*/ 2147483647 h 33"/>
                <a:gd name="T6" fmla="*/ 2147483647 w 57"/>
                <a:gd name="T7" fmla="*/ 2147483647 h 33"/>
                <a:gd name="T8" fmla="*/ 2147483647 w 57"/>
                <a:gd name="T9" fmla="*/ 2147483647 h 33"/>
                <a:gd name="T10" fmla="*/ 2147483647 w 57"/>
                <a:gd name="T11" fmla="*/ 0 h 33"/>
                <a:gd name="T12" fmla="*/ 2147483647 w 57"/>
                <a:gd name="T13" fmla="*/ 0 h 33"/>
                <a:gd name="T14" fmla="*/ 2147483647 w 57"/>
                <a:gd name="T15" fmla="*/ 2147483647 h 33"/>
                <a:gd name="T16" fmla="*/ 2147483647 w 57"/>
                <a:gd name="T17" fmla="*/ 2147483647 h 33"/>
                <a:gd name="T18" fmla="*/ 2147483647 w 57"/>
                <a:gd name="T19" fmla="*/ 2147483647 h 33"/>
                <a:gd name="T20" fmla="*/ 0 w 57"/>
                <a:gd name="T21" fmla="*/ 2147483647 h 3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7"/>
                <a:gd name="T34" fmla="*/ 0 h 33"/>
                <a:gd name="T35" fmla="*/ 57 w 57"/>
                <a:gd name="T36" fmla="*/ 33 h 3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7" h="33">
                  <a:moveTo>
                    <a:pt x="0" y="16"/>
                  </a:moveTo>
                  <a:lnTo>
                    <a:pt x="16" y="32"/>
                  </a:lnTo>
                  <a:lnTo>
                    <a:pt x="34" y="32"/>
                  </a:lnTo>
                  <a:lnTo>
                    <a:pt x="49" y="23"/>
                  </a:lnTo>
                  <a:lnTo>
                    <a:pt x="56" y="8"/>
                  </a:lnTo>
                  <a:lnTo>
                    <a:pt x="56" y="0"/>
                  </a:lnTo>
                  <a:lnTo>
                    <a:pt x="49" y="0"/>
                  </a:lnTo>
                  <a:lnTo>
                    <a:pt x="49" y="16"/>
                  </a:lnTo>
                  <a:lnTo>
                    <a:pt x="41" y="16"/>
                  </a:lnTo>
                  <a:lnTo>
                    <a:pt x="34" y="16"/>
                  </a:lnTo>
                  <a:lnTo>
                    <a:pt x="0" y="16"/>
                  </a:lnTo>
                </a:path>
              </a:pathLst>
            </a:custGeom>
            <a:grpFill/>
            <a:ln w="2540" cap="rnd">
              <a:solidFill>
                <a:srgbClr val="FFFFFF"/>
              </a:solidFill>
              <a:round/>
              <a:headEnd/>
              <a:tailEnd/>
            </a:ln>
          </p:spPr>
          <p:txBody>
            <a:bodyPr/>
            <a:lstStyle/>
            <a:p>
              <a:endParaRPr lang="de-CH"/>
            </a:p>
          </p:txBody>
        </p:sp>
        <p:sp>
          <p:nvSpPr>
            <p:cNvPr id="207" name="Freeform 211"/>
            <p:cNvSpPr>
              <a:spLocks/>
            </p:cNvSpPr>
            <p:nvPr/>
          </p:nvSpPr>
          <p:spPr bwMode="gray">
            <a:xfrm>
              <a:off x="7910513" y="4378325"/>
              <a:ext cx="44450" cy="31750"/>
            </a:xfrm>
            <a:custGeom>
              <a:avLst/>
              <a:gdLst>
                <a:gd name="T0" fmla="*/ 0 w 25"/>
                <a:gd name="T1" fmla="*/ 0 h 17"/>
                <a:gd name="T2" fmla="*/ 2147483647 w 25"/>
                <a:gd name="T3" fmla="*/ 2147483647 h 17"/>
                <a:gd name="T4" fmla="*/ 2147483647 w 25"/>
                <a:gd name="T5" fmla="*/ 2147483647 h 17"/>
                <a:gd name="T6" fmla="*/ 2147483647 w 25"/>
                <a:gd name="T7" fmla="*/ 2147483647 h 17"/>
                <a:gd name="T8" fmla="*/ 0 w 25"/>
                <a:gd name="T9" fmla="*/ 0 h 17"/>
                <a:gd name="T10" fmla="*/ 0 60000 65536"/>
                <a:gd name="T11" fmla="*/ 0 60000 65536"/>
                <a:gd name="T12" fmla="*/ 0 60000 65536"/>
                <a:gd name="T13" fmla="*/ 0 60000 65536"/>
                <a:gd name="T14" fmla="*/ 0 60000 65536"/>
                <a:gd name="T15" fmla="*/ 0 w 25"/>
                <a:gd name="T16" fmla="*/ 0 h 17"/>
                <a:gd name="T17" fmla="*/ 25 w 25"/>
                <a:gd name="T18" fmla="*/ 17 h 17"/>
              </a:gdLst>
              <a:ahLst/>
              <a:cxnLst>
                <a:cxn ang="T10">
                  <a:pos x="T0" y="T1"/>
                </a:cxn>
                <a:cxn ang="T11">
                  <a:pos x="T2" y="T3"/>
                </a:cxn>
                <a:cxn ang="T12">
                  <a:pos x="T4" y="T5"/>
                </a:cxn>
                <a:cxn ang="T13">
                  <a:pos x="T6" y="T7"/>
                </a:cxn>
                <a:cxn ang="T14">
                  <a:pos x="T8" y="T9"/>
                </a:cxn>
              </a:cxnLst>
              <a:rect l="T15" t="T16" r="T17" b="T18"/>
              <a:pathLst>
                <a:path w="25" h="17">
                  <a:moveTo>
                    <a:pt x="0" y="0"/>
                  </a:moveTo>
                  <a:lnTo>
                    <a:pt x="15" y="8"/>
                  </a:lnTo>
                  <a:lnTo>
                    <a:pt x="24" y="16"/>
                  </a:lnTo>
                  <a:lnTo>
                    <a:pt x="24" y="8"/>
                  </a:lnTo>
                  <a:lnTo>
                    <a:pt x="0" y="0"/>
                  </a:lnTo>
                </a:path>
              </a:pathLst>
            </a:custGeom>
            <a:grpFill/>
            <a:ln w="2540" cap="rnd">
              <a:solidFill>
                <a:srgbClr val="FFFFFF"/>
              </a:solidFill>
              <a:round/>
              <a:headEnd/>
              <a:tailEnd/>
            </a:ln>
          </p:spPr>
          <p:txBody>
            <a:bodyPr/>
            <a:lstStyle/>
            <a:p>
              <a:endParaRPr lang="de-CH"/>
            </a:p>
          </p:txBody>
        </p:sp>
        <p:sp>
          <p:nvSpPr>
            <p:cNvPr id="208" name="Freeform 212"/>
            <p:cNvSpPr>
              <a:spLocks/>
            </p:cNvSpPr>
            <p:nvPr/>
          </p:nvSpPr>
          <p:spPr bwMode="gray">
            <a:xfrm>
              <a:off x="7997825" y="4424363"/>
              <a:ext cx="33338" cy="46037"/>
            </a:xfrm>
            <a:custGeom>
              <a:avLst/>
              <a:gdLst>
                <a:gd name="T0" fmla="*/ 0 w 18"/>
                <a:gd name="T1" fmla="*/ 0 h 25"/>
                <a:gd name="T2" fmla="*/ 2147483647 w 18"/>
                <a:gd name="T3" fmla="*/ 2147483647 h 25"/>
                <a:gd name="T4" fmla="*/ 2147483647 w 18"/>
                <a:gd name="T5" fmla="*/ 2147483647 h 25"/>
                <a:gd name="T6" fmla="*/ 0 w 18"/>
                <a:gd name="T7" fmla="*/ 0 h 25"/>
                <a:gd name="T8" fmla="*/ 0 60000 65536"/>
                <a:gd name="T9" fmla="*/ 0 60000 65536"/>
                <a:gd name="T10" fmla="*/ 0 60000 65536"/>
                <a:gd name="T11" fmla="*/ 0 60000 65536"/>
                <a:gd name="T12" fmla="*/ 0 w 18"/>
                <a:gd name="T13" fmla="*/ 0 h 25"/>
                <a:gd name="T14" fmla="*/ 18 w 18"/>
                <a:gd name="T15" fmla="*/ 25 h 25"/>
              </a:gdLst>
              <a:ahLst/>
              <a:cxnLst>
                <a:cxn ang="T8">
                  <a:pos x="T0" y="T1"/>
                </a:cxn>
                <a:cxn ang="T9">
                  <a:pos x="T2" y="T3"/>
                </a:cxn>
                <a:cxn ang="T10">
                  <a:pos x="T4" y="T5"/>
                </a:cxn>
                <a:cxn ang="T11">
                  <a:pos x="T6" y="T7"/>
                </a:cxn>
              </a:cxnLst>
              <a:rect l="T12" t="T13" r="T14" b="T15"/>
              <a:pathLst>
                <a:path w="18" h="25">
                  <a:moveTo>
                    <a:pt x="0" y="0"/>
                  </a:moveTo>
                  <a:lnTo>
                    <a:pt x="8" y="24"/>
                  </a:lnTo>
                  <a:lnTo>
                    <a:pt x="17" y="16"/>
                  </a:lnTo>
                  <a:lnTo>
                    <a:pt x="0" y="0"/>
                  </a:lnTo>
                </a:path>
              </a:pathLst>
            </a:custGeom>
            <a:grpFill/>
            <a:ln w="2540" cap="rnd">
              <a:solidFill>
                <a:srgbClr val="FFFFFF"/>
              </a:solidFill>
              <a:round/>
              <a:headEnd/>
              <a:tailEnd/>
            </a:ln>
          </p:spPr>
          <p:txBody>
            <a:bodyPr/>
            <a:lstStyle/>
            <a:p>
              <a:endParaRPr lang="de-CH"/>
            </a:p>
          </p:txBody>
        </p:sp>
        <p:sp>
          <p:nvSpPr>
            <p:cNvPr id="209" name="Freeform 213"/>
            <p:cNvSpPr>
              <a:spLocks/>
            </p:cNvSpPr>
            <p:nvPr/>
          </p:nvSpPr>
          <p:spPr bwMode="gray">
            <a:xfrm>
              <a:off x="8102600" y="4510088"/>
              <a:ext cx="31750" cy="31750"/>
            </a:xfrm>
            <a:custGeom>
              <a:avLst/>
              <a:gdLst>
                <a:gd name="T0" fmla="*/ 0 w 17"/>
                <a:gd name="T1" fmla="*/ 0 h 17"/>
                <a:gd name="T2" fmla="*/ 0 w 17"/>
                <a:gd name="T3" fmla="*/ 2147483647 h 17"/>
                <a:gd name="T4" fmla="*/ 2147483647 w 17"/>
                <a:gd name="T5" fmla="*/ 2147483647 h 17"/>
                <a:gd name="T6" fmla="*/ 0 w 17"/>
                <a:gd name="T7" fmla="*/ 0 h 17"/>
                <a:gd name="T8" fmla="*/ 0 60000 65536"/>
                <a:gd name="T9" fmla="*/ 0 60000 65536"/>
                <a:gd name="T10" fmla="*/ 0 60000 65536"/>
                <a:gd name="T11" fmla="*/ 0 60000 65536"/>
                <a:gd name="T12" fmla="*/ 0 w 17"/>
                <a:gd name="T13" fmla="*/ 0 h 17"/>
                <a:gd name="T14" fmla="*/ 17 w 17"/>
                <a:gd name="T15" fmla="*/ 17 h 17"/>
              </a:gdLst>
              <a:ahLst/>
              <a:cxnLst>
                <a:cxn ang="T8">
                  <a:pos x="T0" y="T1"/>
                </a:cxn>
                <a:cxn ang="T9">
                  <a:pos x="T2" y="T3"/>
                </a:cxn>
                <a:cxn ang="T10">
                  <a:pos x="T4" y="T5"/>
                </a:cxn>
                <a:cxn ang="T11">
                  <a:pos x="T6" y="T7"/>
                </a:cxn>
              </a:cxnLst>
              <a:rect l="T12" t="T13" r="T14" b="T15"/>
              <a:pathLst>
                <a:path w="17" h="17">
                  <a:moveTo>
                    <a:pt x="0" y="0"/>
                  </a:moveTo>
                  <a:lnTo>
                    <a:pt x="0" y="16"/>
                  </a:lnTo>
                  <a:lnTo>
                    <a:pt x="16" y="16"/>
                  </a:lnTo>
                  <a:lnTo>
                    <a:pt x="0" y="0"/>
                  </a:lnTo>
                </a:path>
              </a:pathLst>
            </a:custGeom>
            <a:grpFill/>
            <a:ln w="2540" cap="rnd">
              <a:solidFill>
                <a:srgbClr val="FFFFFF"/>
              </a:solidFill>
              <a:round/>
              <a:headEnd/>
              <a:tailEnd/>
            </a:ln>
          </p:spPr>
          <p:txBody>
            <a:bodyPr/>
            <a:lstStyle/>
            <a:p>
              <a:endParaRPr lang="de-CH"/>
            </a:p>
          </p:txBody>
        </p:sp>
        <p:sp>
          <p:nvSpPr>
            <p:cNvPr id="210" name="Freeform 214"/>
            <p:cNvSpPr>
              <a:spLocks/>
            </p:cNvSpPr>
            <p:nvPr/>
          </p:nvSpPr>
          <p:spPr bwMode="gray">
            <a:xfrm>
              <a:off x="4976813" y="4991100"/>
              <a:ext cx="60325" cy="60325"/>
            </a:xfrm>
            <a:custGeom>
              <a:avLst/>
              <a:gdLst>
                <a:gd name="T0" fmla="*/ 2147483647 w 33"/>
                <a:gd name="T1" fmla="*/ 2147483647 h 33"/>
                <a:gd name="T2" fmla="*/ 2147483647 w 33"/>
                <a:gd name="T3" fmla="*/ 2147483647 h 33"/>
                <a:gd name="T4" fmla="*/ 2147483647 w 33"/>
                <a:gd name="T5" fmla="*/ 2147483647 h 33"/>
                <a:gd name="T6" fmla="*/ 0 w 33"/>
                <a:gd name="T7" fmla="*/ 2147483647 h 33"/>
                <a:gd name="T8" fmla="*/ 2147483647 w 33"/>
                <a:gd name="T9" fmla="*/ 0 h 33"/>
                <a:gd name="T10" fmla="*/ 2147483647 w 33"/>
                <a:gd name="T11" fmla="*/ 2147483647 h 33"/>
                <a:gd name="T12" fmla="*/ 2147483647 w 33"/>
                <a:gd name="T13" fmla="*/ 2147483647 h 33"/>
                <a:gd name="T14" fmla="*/ 0 60000 65536"/>
                <a:gd name="T15" fmla="*/ 0 60000 65536"/>
                <a:gd name="T16" fmla="*/ 0 60000 65536"/>
                <a:gd name="T17" fmla="*/ 0 60000 65536"/>
                <a:gd name="T18" fmla="*/ 0 60000 65536"/>
                <a:gd name="T19" fmla="*/ 0 60000 65536"/>
                <a:gd name="T20" fmla="*/ 0 60000 65536"/>
                <a:gd name="T21" fmla="*/ 0 w 33"/>
                <a:gd name="T22" fmla="*/ 0 h 33"/>
                <a:gd name="T23" fmla="*/ 33 w 33"/>
                <a:gd name="T24" fmla="*/ 33 h 3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 h="33">
                  <a:moveTo>
                    <a:pt x="32" y="15"/>
                  </a:moveTo>
                  <a:lnTo>
                    <a:pt x="23" y="25"/>
                  </a:lnTo>
                  <a:lnTo>
                    <a:pt x="8" y="32"/>
                  </a:lnTo>
                  <a:lnTo>
                    <a:pt x="0" y="25"/>
                  </a:lnTo>
                  <a:lnTo>
                    <a:pt x="16" y="0"/>
                  </a:lnTo>
                  <a:lnTo>
                    <a:pt x="23" y="7"/>
                  </a:lnTo>
                  <a:lnTo>
                    <a:pt x="32" y="15"/>
                  </a:lnTo>
                </a:path>
              </a:pathLst>
            </a:custGeom>
            <a:grpFill/>
            <a:ln w="2540" cap="rnd">
              <a:solidFill>
                <a:srgbClr val="FFFFFF"/>
              </a:solidFill>
              <a:round/>
              <a:headEnd/>
              <a:tailEnd/>
            </a:ln>
          </p:spPr>
          <p:txBody>
            <a:bodyPr/>
            <a:lstStyle/>
            <a:p>
              <a:endParaRPr lang="de-CH"/>
            </a:p>
          </p:txBody>
        </p:sp>
        <p:sp>
          <p:nvSpPr>
            <p:cNvPr id="211" name="Line 215"/>
            <p:cNvSpPr>
              <a:spLocks noChangeShapeType="1"/>
            </p:cNvSpPr>
            <p:nvPr/>
          </p:nvSpPr>
          <p:spPr bwMode="gray">
            <a:xfrm>
              <a:off x="7026275" y="3763963"/>
              <a:ext cx="17463" cy="0"/>
            </a:xfrm>
            <a:prstGeom prst="line">
              <a:avLst/>
            </a:prstGeom>
            <a:grpFill/>
            <a:ln w="2540">
              <a:solidFill>
                <a:srgbClr val="FFFFFF"/>
              </a:solidFill>
              <a:round/>
              <a:headEnd type="none" w="sm" len="sm"/>
              <a:tailEnd type="none" w="sm" len="sm"/>
            </a:ln>
            <a:extLst/>
          </p:spPr>
          <p:txBody>
            <a:bodyPr wrap="none" anchor="ctr"/>
            <a:lstStyle/>
            <a:p>
              <a:endParaRPr lang="de-CH"/>
            </a:p>
          </p:txBody>
        </p:sp>
        <p:sp>
          <p:nvSpPr>
            <p:cNvPr id="212" name="Freeform 216"/>
            <p:cNvSpPr>
              <a:spLocks/>
            </p:cNvSpPr>
            <p:nvPr/>
          </p:nvSpPr>
          <p:spPr bwMode="gray">
            <a:xfrm>
              <a:off x="4795838" y="3197225"/>
              <a:ext cx="47625" cy="93663"/>
            </a:xfrm>
            <a:custGeom>
              <a:avLst/>
              <a:gdLst>
                <a:gd name="T0" fmla="*/ 0 w 25"/>
                <a:gd name="T1" fmla="*/ 0 h 51"/>
                <a:gd name="T2" fmla="*/ 2147483647 w 25"/>
                <a:gd name="T3" fmla="*/ 0 h 51"/>
                <a:gd name="T4" fmla="*/ 2147483647 w 25"/>
                <a:gd name="T5" fmla="*/ 2147483647 h 51"/>
                <a:gd name="T6" fmla="*/ 2147483647 w 25"/>
                <a:gd name="T7" fmla="*/ 2147483647 h 51"/>
                <a:gd name="T8" fmla="*/ 2147483647 w 25"/>
                <a:gd name="T9" fmla="*/ 2147483647 h 51"/>
                <a:gd name="T10" fmla="*/ 2147483647 w 25"/>
                <a:gd name="T11" fmla="*/ 2147483647 h 51"/>
                <a:gd name="T12" fmla="*/ 2147483647 w 25"/>
                <a:gd name="T13" fmla="*/ 2147483647 h 51"/>
                <a:gd name="T14" fmla="*/ 0 w 25"/>
                <a:gd name="T15" fmla="*/ 2147483647 h 51"/>
                <a:gd name="T16" fmla="*/ 0 w 25"/>
                <a:gd name="T17" fmla="*/ 2147483647 h 51"/>
                <a:gd name="T18" fmla="*/ 0 w 25"/>
                <a:gd name="T19" fmla="*/ 0 h 5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5"/>
                <a:gd name="T31" fmla="*/ 0 h 51"/>
                <a:gd name="T32" fmla="*/ 25 w 25"/>
                <a:gd name="T33" fmla="*/ 51 h 5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5" h="51">
                  <a:moveTo>
                    <a:pt x="0" y="0"/>
                  </a:moveTo>
                  <a:lnTo>
                    <a:pt x="9" y="0"/>
                  </a:lnTo>
                  <a:lnTo>
                    <a:pt x="15" y="9"/>
                  </a:lnTo>
                  <a:lnTo>
                    <a:pt x="15" y="17"/>
                  </a:lnTo>
                  <a:lnTo>
                    <a:pt x="24" y="25"/>
                  </a:lnTo>
                  <a:lnTo>
                    <a:pt x="24" y="34"/>
                  </a:lnTo>
                  <a:lnTo>
                    <a:pt x="9" y="50"/>
                  </a:lnTo>
                  <a:lnTo>
                    <a:pt x="0" y="41"/>
                  </a:lnTo>
                  <a:lnTo>
                    <a:pt x="0" y="9"/>
                  </a:lnTo>
                  <a:lnTo>
                    <a:pt x="0" y="0"/>
                  </a:lnTo>
                </a:path>
              </a:pathLst>
            </a:custGeom>
            <a:grpFill/>
            <a:ln w="2540" cap="rnd">
              <a:solidFill>
                <a:srgbClr val="FFFFFF"/>
              </a:solidFill>
              <a:round/>
              <a:headEnd/>
              <a:tailEnd/>
            </a:ln>
          </p:spPr>
          <p:txBody>
            <a:bodyPr/>
            <a:lstStyle/>
            <a:p>
              <a:endParaRPr lang="de-CH"/>
            </a:p>
          </p:txBody>
        </p:sp>
        <p:sp>
          <p:nvSpPr>
            <p:cNvPr id="213" name="Freeform 217"/>
            <p:cNvSpPr>
              <a:spLocks/>
            </p:cNvSpPr>
            <p:nvPr/>
          </p:nvSpPr>
          <p:spPr bwMode="gray">
            <a:xfrm>
              <a:off x="4870450" y="3141663"/>
              <a:ext cx="152400" cy="104775"/>
            </a:xfrm>
            <a:custGeom>
              <a:avLst/>
              <a:gdLst>
                <a:gd name="T0" fmla="*/ 2147483647 w 82"/>
                <a:gd name="T1" fmla="*/ 2147483647 h 57"/>
                <a:gd name="T2" fmla="*/ 2147483647 w 82"/>
                <a:gd name="T3" fmla="*/ 2147483647 h 57"/>
                <a:gd name="T4" fmla="*/ 2147483647 w 82"/>
                <a:gd name="T5" fmla="*/ 2147483647 h 57"/>
                <a:gd name="T6" fmla="*/ 2147483647 w 82"/>
                <a:gd name="T7" fmla="*/ 2147483647 h 57"/>
                <a:gd name="T8" fmla="*/ 2147483647 w 82"/>
                <a:gd name="T9" fmla="*/ 2147483647 h 57"/>
                <a:gd name="T10" fmla="*/ 2147483647 w 82"/>
                <a:gd name="T11" fmla="*/ 2147483647 h 57"/>
                <a:gd name="T12" fmla="*/ 2147483647 w 82"/>
                <a:gd name="T13" fmla="*/ 2147483647 h 57"/>
                <a:gd name="T14" fmla="*/ 2147483647 w 82"/>
                <a:gd name="T15" fmla="*/ 2147483647 h 57"/>
                <a:gd name="T16" fmla="*/ 2147483647 w 82"/>
                <a:gd name="T17" fmla="*/ 2147483647 h 57"/>
                <a:gd name="T18" fmla="*/ 2147483647 w 82"/>
                <a:gd name="T19" fmla="*/ 2147483647 h 57"/>
                <a:gd name="T20" fmla="*/ 2147483647 w 82"/>
                <a:gd name="T21" fmla="*/ 2147483647 h 57"/>
                <a:gd name="T22" fmla="*/ 0 w 82"/>
                <a:gd name="T23" fmla="*/ 2147483647 h 57"/>
                <a:gd name="T24" fmla="*/ 2147483647 w 82"/>
                <a:gd name="T25" fmla="*/ 2147483647 h 57"/>
                <a:gd name="T26" fmla="*/ 0 w 82"/>
                <a:gd name="T27" fmla="*/ 2147483647 h 57"/>
                <a:gd name="T28" fmla="*/ 0 w 82"/>
                <a:gd name="T29" fmla="*/ 0 h 57"/>
                <a:gd name="T30" fmla="*/ 2147483647 w 82"/>
                <a:gd name="T31" fmla="*/ 2147483647 h 57"/>
                <a:gd name="T32" fmla="*/ 2147483647 w 82"/>
                <a:gd name="T33" fmla="*/ 2147483647 h 57"/>
                <a:gd name="T34" fmla="*/ 2147483647 w 82"/>
                <a:gd name="T35" fmla="*/ 2147483647 h 57"/>
                <a:gd name="T36" fmla="*/ 2147483647 w 82"/>
                <a:gd name="T37" fmla="*/ 0 h 57"/>
                <a:gd name="T38" fmla="*/ 2147483647 w 82"/>
                <a:gd name="T39" fmla="*/ 2147483647 h 57"/>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82"/>
                <a:gd name="T61" fmla="*/ 0 h 57"/>
                <a:gd name="T62" fmla="*/ 82 w 82"/>
                <a:gd name="T63" fmla="*/ 57 h 57"/>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82" h="57">
                  <a:moveTo>
                    <a:pt x="81" y="6"/>
                  </a:moveTo>
                  <a:lnTo>
                    <a:pt x="81" y="16"/>
                  </a:lnTo>
                  <a:lnTo>
                    <a:pt x="74" y="16"/>
                  </a:lnTo>
                  <a:lnTo>
                    <a:pt x="66" y="31"/>
                  </a:lnTo>
                  <a:lnTo>
                    <a:pt x="74" y="40"/>
                  </a:lnTo>
                  <a:lnTo>
                    <a:pt x="58" y="40"/>
                  </a:lnTo>
                  <a:lnTo>
                    <a:pt x="49" y="48"/>
                  </a:lnTo>
                  <a:lnTo>
                    <a:pt x="41" y="56"/>
                  </a:lnTo>
                  <a:lnTo>
                    <a:pt x="24" y="48"/>
                  </a:lnTo>
                  <a:lnTo>
                    <a:pt x="9" y="48"/>
                  </a:lnTo>
                  <a:lnTo>
                    <a:pt x="9" y="40"/>
                  </a:lnTo>
                  <a:lnTo>
                    <a:pt x="0" y="31"/>
                  </a:lnTo>
                  <a:lnTo>
                    <a:pt x="9" y="25"/>
                  </a:lnTo>
                  <a:lnTo>
                    <a:pt x="0" y="6"/>
                  </a:lnTo>
                  <a:lnTo>
                    <a:pt x="0" y="0"/>
                  </a:lnTo>
                  <a:lnTo>
                    <a:pt x="9" y="6"/>
                  </a:lnTo>
                  <a:lnTo>
                    <a:pt x="16" y="6"/>
                  </a:lnTo>
                  <a:lnTo>
                    <a:pt x="41" y="16"/>
                  </a:lnTo>
                  <a:lnTo>
                    <a:pt x="58" y="0"/>
                  </a:lnTo>
                  <a:lnTo>
                    <a:pt x="81" y="6"/>
                  </a:lnTo>
                </a:path>
              </a:pathLst>
            </a:custGeom>
            <a:grpFill/>
            <a:ln w="2540" cap="rnd">
              <a:solidFill>
                <a:srgbClr val="FFFFFF"/>
              </a:solidFill>
              <a:round/>
              <a:headEnd type="none" w="sm" len="sm"/>
              <a:tailEnd type="none" w="sm" len="sm"/>
            </a:ln>
          </p:spPr>
          <p:txBody>
            <a:bodyPr/>
            <a:lstStyle/>
            <a:p>
              <a:endParaRPr lang="de-CH"/>
            </a:p>
          </p:txBody>
        </p:sp>
        <p:sp>
          <p:nvSpPr>
            <p:cNvPr id="214" name="Freeform 218"/>
            <p:cNvSpPr>
              <a:spLocks/>
            </p:cNvSpPr>
            <p:nvPr/>
          </p:nvSpPr>
          <p:spPr bwMode="gray">
            <a:xfrm>
              <a:off x="4721225" y="2990850"/>
              <a:ext cx="150813" cy="104775"/>
            </a:xfrm>
            <a:custGeom>
              <a:avLst/>
              <a:gdLst>
                <a:gd name="T0" fmla="*/ 2147483647 w 82"/>
                <a:gd name="T1" fmla="*/ 2147483647 h 57"/>
                <a:gd name="T2" fmla="*/ 2147483647 w 82"/>
                <a:gd name="T3" fmla="*/ 2147483647 h 57"/>
                <a:gd name="T4" fmla="*/ 2147483647 w 82"/>
                <a:gd name="T5" fmla="*/ 2147483647 h 57"/>
                <a:gd name="T6" fmla="*/ 2147483647 w 82"/>
                <a:gd name="T7" fmla="*/ 2147483647 h 57"/>
                <a:gd name="T8" fmla="*/ 2147483647 w 82"/>
                <a:gd name="T9" fmla="*/ 2147483647 h 57"/>
                <a:gd name="T10" fmla="*/ 2147483647 w 82"/>
                <a:gd name="T11" fmla="*/ 2147483647 h 57"/>
                <a:gd name="T12" fmla="*/ 2147483647 w 82"/>
                <a:gd name="T13" fmla="*/ 0 h 57"/>
                <a:gd name="T14" fmla="*/ 2147483647 w 82"/>
                <a:gd name="T15" fmla="*/ 2147483647 h 57"/>
                <a:gd name="T16" fmla="*/ 2147483647 w 82"/>
                <a:gd name="T17" fmla="*/ 2147483647 h 57"/>
                <a:gd name="T18" fmla="*/ 0 w 82"/>
                <a:gd name="T19" fmla="*/ 2147483647 h 57"/>
                <a:gd name="T20" fmla="*/ 0 w 82"/>
                <a:gd name="T21" fmla="*/ 2147483647 h 57"/>
                <a:gd name="T22" fmla="*/ 2147483647 w 82"/>
                <a:gd name="T23" fmla="*/ 2147483647 h 57"/>
                <a:gd name="T24" fmla="*/ 2147483647 w 82"/>
                <a:gd name="T25" fmla="*/ 2147483647 h 5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82"/>
                <a:gd name="T40" fmla="*/ 0 h 57"/>
                <a:gd name="T41" fmla="*/ 82 w 82"/>
                <a:gd name="T42" fmla="*/ 57 h 57"/>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82" h="57">
                  <a:moveTo>
                    <a:pt x="33" y="56"/>
                  </a:moveTo>
                  <a:lnTo>
                    <a:pt x="50" y="47"/>
                  </a:lnTo>
                  <a:lnTo>
                    <a:pt x="65" y="47"/>
                  </a:lnTo>
                  <a:lnTo>
                    <a:pt x="74" y="16"/>
                  </a:lnTo>
                  <a:lnTo>
                    <a:pt x="81" y="16"/>
                  </a:lnTo>
                  <a:lnTo>
                    <a:pt x="74" y="7"/>
                  </a:lnTo>
                  <a:lnTo>
                    <a:pt x="56" y="0"/>
                  </a:lnTo>
                  <a:lnTo>
                    <a:pt x="25" y="16"/>
                  </a:lnTo>
                  <a:lnTo>
                    <a:pt x="10" y="16"/>
                  </a:lnTo>
                  <a:lnTo>
                    <a:pt x="0" y="32"/>
                  </a:lnTo>
                  <a:lnTo>
                    <a:pt x="0" y="40"/>
                  </a:lnTo>
                  <a:lnTo>
                    <a:pt x="25" y="56"/>
                  </a:lnTo>
                  <a:lnTo>
                    <a:pt x="33" y="56"/>
                  </a:lnTo>
                </a:path>
              </a:pathLst>
            </a:custGeom>
            <a:grpFill/>
            <a:ln w="2540" cap="rnd">
              <a:solidFill>
                <a:srgbClr val="FFFFFF"/>
              </a:solidFill>
              <a:round/>
              <a:headEnd type="none" w="sm" len="sm"/>
              <a:tailEnd type="none" w="sm" len="sm"/>
            </a:ln>
          </p:spPr>
          <p:txBody>
            <a:bodyPr/>
            <a:lstStyle/>
            <a:p>
              <a:endParaRPr lang="de-CH"/>
            </a:p>
          </p:txBody>
        </p:sp>
        <p:sp>
          <p:nvSpPr>
            <p:cNvPr id="215" name="Freeform 219"/>
            <p:cNvSpPr>
              <a:spLocks/>
            </p:cNvSpPr>
            <p:nvPr/>
          </p:nvSpPr>
          <p:spPr bwMode="gray">
            <a:xfrm>
              <a:off x="4660900" y="3048000"/>
              <a:ext cx="61913" cy="47625"/>
            </a:xfrm>
            <a:custGeom>
              <a:avLst/>
              <a:gdLst>
                <a:gd name="T0" fmla="*/ 2147483647 w 33"/>
                <a:gd name="T1" fmla="*/ 2147483647 h 25"/>
                <a:gd name="T2" fmla="*/ 2147483647 w 33"/>
                <a:gd name="T3" fmla="*/ 2147483647 h 25"/>
                <a:gd name="T4" fmla="*/ 2147483647 w 33"/>
                <a:gd name="T5" fmla="*/ 2147483647 h 25"/>
                <a:gd name="T6" fmla="*/ 2147483647 w 33"/>
                <a:gd name="T7" fmla="*/ 2147483647 h 25"/>
                <a:gd name="T8" fmla="*/ 0 w 33"/>
                <a:gd name="T9" fmla="*/ 2147483647 h 25"/>
                <a:gd name="T10" fmla="*/ 0 w 33"/>
                <a:gd name="T11" fmla="*/ 2147483647 h 25"/>
                <a:gd name="T12" fmla="*/ 0 w 33"/>
                <a:gd name="T13" fmla="*/ 2147483647 h 25"/>
                <a:gd name="T14" fmla="*/ 2147483647 w 33"/>
                <a:gd name="T15" fmla="*/ 0 h 25"/>
                <a:gd name="T16" fmla="*/ 2147483647 w 33"/>
                <a:gd name="T17" fmla="*/ 2147483647 h 2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3"/>
                <a:gd name="T28" fmla="*/ 0 h 25"/>
                <a:gd name="T29" fmla="*/ 33 w 33"/>
                <a:gd name="T30" fmla="*/ 25 h 2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3" h="25">
                  <a:moveTo>
                    <a:pt x="32" y="8"/>
                  </a:moveTo>
                  <a:lnTo>
                    <a:pt x="25" y="8"/>
                  </a:lnTo>
                  <a:lnTo>
                    <a:pt x="17" y="24"/>
                  </a:lnTo>
                  <a:lnTo>
                    <a:pt x="8" y="24"/>
                  </a:lnTo>
                  <a:lnTo>
                    <a:pt x="0" y="24"/>
                  </a:lnTo>
                  <a:lnTo>
                    <a:pt x="0" y="15"/>
                  </a:lnTo>
                  <a:lnTo>
                    <a:pt x="0" y="8"/>
                  </a:lnTo>
                  <a:lnTo>
                    <a:pt x="32" y="0"/>
                  </a:lnTo>
                  <a:lnTo>
                    <a:pt x="32" y="8"/>
                  </a:lnTo>
                </a:path>
              </a:pathLst>
            </a:custGeom>
            <a:grpFill/>
            <a:ln w="2540" cap="rnd">
              <a:solidFill>
                <a:srgbClr val="FFFFFF"/>
              </a:solidFill>
              <a:round/>
              <a:headEnd/>
              <a:tailEnd/>
            </a:ln>
          </p:spPr>
          <p:txBody>
            <a:bodyPr/>
            <a:lstStyle/>
            <a:p>
              <a:endParaRPr lang="de-CH"/>
            </a:p>
          </p:txBody>
        </p:sp>
        <p:sp>
          <p:nvSpPr>
            <p:cNvPr id="216" name="Freeform 220"/>
            <p:cNvSpPr>
              <a:spLocks/>
            </p:cNvSpPr>
            <p:nvPr/>
          </p:nvSpPr>
          <p:spPr bwMode="gray">
            <a:xfrm>
              <a:off x="4660900" y="3063875"/>
              <a:ext cx="136525" cy="134938"/>
            </a:xfrm>
            <a:custGeom>
              <a:avLst/>
              <a:gdLst>
                <a:gd name="T0" fmla="*/ 2147483647 w 74"/>
                <a:gd name="T1" fmla="*/ 0 h 73"/>
                <a:gd name="T2" fmla="*/ 2147483647 w 74"/>
                <a:gd name="T3" fmla="*/ 2147483647 h 73"/>
                <a:gd name="T4" fmla="*/ 2147483647 w 74"/>
                <a:gd name="T5" fmla="*/ 2147483647 h 73"/>
                <a:gd name="T6" fmla="*/ 2147483647 w 74"/>
                <a:gd name="T7" fmla="*/ 2147483647 h 73"/>
                <a:gd name="T8" fmla="*/ 2147483647 w 74"/>
                <a:gd name="T9" fmla="*/ 2147483647 h 73"/>
                <a:gd name="T10" fmla="*/ 2147483647 w 74"/>
                <a:gd name="T11" fmla="*/ 2147483647 h 73"/>
                <a:gd name="T12" fmla="*/ 2147483647 w 74"/>
                <a:gd name="T13" fmla="*/ 2147483647 h 73"/>
                <a:gd name="T14" fmla="*/ 2147483647 w 74"/>
                <a:gd name="T15" fmla="*/ 2147483647 h 73"/>
                <a:gd name="T16" fmla="*/ 2147483647 w 74"/>
                <a:gd name="T17" fmla="*/ 2147483647 h 73"/>
                <a:gd name="T18" fmla="*/ 2147483647 w 74"/>
                <a:gd name="T19" fmla="*/ 2147483647 h 73"/>
                <a:gd name="T20" fmla="*/ 2147483647 w 74"/>
                <a:gd name="T21" fmla="*/ 2147483647 h 73"/>
                <a:gd name="T22" fmla="*/ 2147483647 w 74"/>
                <a:gd name="T23" fmla="*/ 2147483647 h 73"/>
                <a:gd name="T24" fmla="*/ 2147483647 w 74"/>
                <a:gd name="T25" fmla="*/ 2147483647 h 73"/>
                <a:gd name="T26" fmla="*/ 2147483647 w 74"/>
                <a:gd name="T27" fmla="*/ 2147483647 h 73"/>
                <a:gd name="T28" fmla="*/ 2147483647 w 74"/>
                <a:gd name="T29" fmla="*/ 2147483647 h 73"/>
                <a:gd name="T30" fmla="*/ 2147483647 w 74"/>
                <a:gd name="T31" fmla="*/ 2147483647 h 73"/>
                <a:gd name="T32" fmla="*/ 2147483647 w 74"/>
                <a:gd name="T33" fmla="*/ 2147483647 h 73"/>
                <a:gd name="T34" fmla="*/ 2147483647 w 74"/>
                <a:gd name="T35" fmla="*/ 2147483647 h 73"/>
                <a:gd name="T36" fmla="*/ 2147483647 w 74"/>
                <a:gd name="T37" fmla="*/ 2147483647 h 73"/>
                <a:gd name="T38" fmla="*/ 2147483647 w 74"/>
                <a:gd name="T39" fmla="*/ 2147483647 h 73"/>
                <a:gd name="T40" fmla="*/ 0 w 74"/>
                <a:gd name="T41" fmla="*/ 2147483647 h 73"/>
                <a:gd name="T42" fmla="*/ 0 w 74"/>
                <a:gd name="T43" fmla="*/ 2147483647 h 73"/>
                <a:gd name="T44" fmla="*/ 2147483647 w 74"/>
                <a:gd name="T45" fmla="*/ 2147483647 h 73"/>
                <a:gd name="T46" fmla="*/ 2147483647 w 74"/>
                <a:gd name="T47" fmla="*/ 0 h 73"/>
                <a:gd name="T48" fmla="*/ 2147483647 w 74"/>
                <a:gd name="T49" fmla="*/ 0 h 73"/>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74"/>
                <a:gd name="T76" fmla="*/ 0 h 73"/>
                <a:gd name="T77" fmla="*/ 74 w 74"/>
                <a:gd name="T78" fmla="*/ 73 h 73"/>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74" h="73">
                  <a:moveTo>
                    <a:pt x="32" y="0"/>
                  </a:moveTo>
                  <a:lnTo>
                    <a:pt x="57" y="16"/>
                  </a:lnTo>
                  <a:lnTo>
                    <a:pt x="65" y="16"/>
                  </a:lnTo>
                  <a:lnTo>
                    <a:pt x="73" y="25"/>
                  </a:lnTo>
                  <a:lnTo>
                    <a:pt x="73" y="32"/>
                  </a:lnTo>
                  <a:lnTo>
                    <a:pt x="65" y="32"/>
                  </a:lnTo>
                  <a:lnTo>
                    <a:pt x="65" y="25"/>
                  </a:lnTo>
                  <a:lnTo>
                    <a:pt x="42" y="16"/>
                  </a:lnTo>
                  <a:lnTo>
                    <a:pt x="32" y="25"/>
                  </a:lnTo>
                  <a:lnTo>
                    <a:pt x="32" y="16"/>
                  </a:lnTo>
                  <a:lnTo>
                    <a:pt x="25" y="25"/>
                  </a:lnTo>
                  <a:lnTo>
                    <a:pt x="32" y="32"/>
                  </a:lnTo>
                  <a:lnTo>
                    <a:pt x="48" y="57"/>
                  </a:lnTo>
                  <a:lnTo>
                    <a:pt x="57" y="66"/>
                  </a:lnTo>
                  <a:lnTo>
                    <a:pt x="57" y="72"/>
                  </a:lnTo>
                  <a:lnTo>
                    <a:pt x="42" y="57"/>
                  </a:lnTo>
                  <a:lnTo>
                    <a:pt x="32" y="57"/>
                  </a:lnTo>
                  <a:lnTo>
                    <a:pt x="17" y="41"/>
                  </a:lnTo>
                  <a:lnTo>
                    <a:pt x="17" y="25"/>
                  </a:lnTo>
                  <a:lnTo>
                    <a:pt x="8" y="25"/>
                  </a:lnTo>
                  <a:lnTo>
                    <a:pt x="0" y="32"/>
                  </a:lnTo>
                  <a:lnTo>
                    <a:pt x="0" y="16"/>
                  </a:lnTo>
                  <a:lnTo>
                    <a:pt x="17" y="16"/>
                  </a:lnTo>
                  <a:lnTo>
                    <a:pt x="25" y="0"/>
                  </a:lnTo>
                  <a:lnTo>
                    <a:pt x="32" y="0"/>
                  </a:lnTo>
                </a:path>
              </a:pathLst>
            </a:custGeom>
            <a:grpFill/>
            <a:ln w="2540" cap="rnd">
              <a:solidFill>
                <a:srgbClr val="FFFFFF"/>
              </a:solidFill>
              <a:round/>
              <a:headEnd/>
              <a:tailEnd/>
            </a:ln>
          </p:spPr>
          <p:txBody>
            <a:bodyPr/>
            <a:lstStyle/>
            <a:p>
              <a:endParaRPr lang="de-CH"/>
            </a:p>
          </p:txBody>
        </p:sp>
        <p:sp>
          <p:nvSpPr>
            <p:cNvPr id="217" name="Freeform 221"/>
            <p:cNvSpPr>
              <a:spLocks/>
            </p:cNvSpPr>
            <p:nvPr/>
          </p:nvSpPr>
          <p:spPr bwMode="gray">
            <a:xfrm>
              <a:off x="4767263" y="3168650"/>
              <a:ext cx="47625" cy="47625"/>
            </a:xfrm>
            <a:custGeom>
              <a:avLst/>
              <a:gdLst>
                <a:gd name="T0" fmla="*/ 0 w 26"/>
                <a:gd name="T1" fmla="*/ 2147483647 h 25"/>
                <a:gd name="T2" fmla="*/ 2147483647 w 26"/>
                <a:gd name="T3" fmla="*/ 2147483647 h 25"/>
                <a:gd name="T4" fmla="*/ 2147483647 w 26"/>
                <a:gd name="T5" fmla="*/ 2147483647 h 25"/>
                <a:gd name="T6" fmla="*/ 2147483647 w 26"/>
                <a:gd name="T7" fmla="*/ 2147483647 h 25"/>
                <a:gd name="T8" fmla="*/ 2147483647 w 26"/>
                <a:gd name="T9" fmla="*/ 2147483647 h 25"/>
                <a:gd name="T10" fmla="*/ 2147483647 w 26"/>
                <a:gd name="T11" fmla="*/ 0 h 25"/>
                <a:gd name="T12" fmla="*/ 2147483647 w 26"/>
                <a:gd name="T13" fmla="*/ 0 h 25"/>
                <a:gd name="T14" fmla="*/ 0 w 26"/>
                <a:gd name="T15" fmla="*/ 2147483647 h 25"/>
                <a:gd name="T16" fmla="*/ 0 w 26"/>
                <a:gd name="T17" fmla="*/ 2147483647 h 2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6"/>
                <a:gd name="T28" fmla="*/ 0 h 25"/>
                <a:gd name="T29" fmla="*/ 26 w 26"/>
                <a:gd name="T30" fmla="*/ 25 h 2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6" h="25">
                  <a:moveTo>
                    <a:pt x="0" y="15"/>
                  </a:moveTo>
                  <a:lnTo>
                    <a:pt x="16" y="24"/>
                  </a:lnTo>
                  <a:lnTo>
                    <a:pt x="16" y="15"/>
                  </a:lnTo>
                  <a:lnTo>
                    <a:pt x="25" y="15"/>
                  </a:lnTo>
                  <a:lnTo>
                    <a:pt x="25" y="9"/>
                  </a:lnTo>
                  <a:lnTo>
                    <a:pt x="16" y="0"/>
                  </a:lnTo>
                  <a:lnTo>
                    <a:pt x="8" y="0"/>
                  </a:lnTo>
                  <a:lnTo>
                    <a:pt x="0" y="9"/>
                  </a:lnTo>
                  <a:lnTo>
                    <a:pt x="0" y="15"/>
                  </a:lnTo>
                </a:path>
              </a:pathLst>
            </a:custGeom>
            <a:grpFill/>
            <a:ln w="2540" cap="rnd">
              <a:solidFill>
                <a:srgbClr val="FFFFFF"/>
              </a:solidFill>
              <a:round/>
              <a:headEnd/>
              <a:tailEnd/>
            </a:ln>
          </p:spPr>
          <p:txBody>
            <a:bodyPr/>
            <a:lstStyle/>
            <a:p>
              <a:endParaRPr lang="de-CH"/>
            </a:p>
          </p:txBody>
        </p:sp>
        <p:sp>
          <p:nvSpPr>
            <p:cNvPr id="218" name="Freeform 222"/>
            <p:cNvSpPr>
              <a:spLocks/>
            </p:cNvSpPr>
            <p:nvPr/>
          </p:nvSpPr>
          <p:spPr bwMode="gray">
            <a:xfrm>
              <a:off x="4781550" y="3076575"/>
              <a:ext cx="106363" cy="120650"/>
            </a:xfrm>
            <a:custGeom>
              <a:avLst/>
              <a:gdLst>
                <a:gd name="T0" fmla="*/ 1683950 w 10000"/>
                <a:gd name="T1" fmla="*/ 6778491 h 10000"/>
                <a:gd name="T2" fmla="*/ 1683950 w 10000"/>
                <a:gd name="T3" fmla="*/ 4880329 h 10000"/>
                <a:gd name="T4" fmla="*/ 0 w 10000"/>
                <a:gd name="T5" fmla="*/ 2439217 h 10000"/>
                <a:gd name="T6" fmla="*/ 3579126 w 10000"/>
                <a:gd name="T7" fmla="*/ 0 h 10000"/>
                <a:gd name="T8" fmla="*/ 6738192 w 10000"/>
                <a:gd name="T9" fmla="*/ 6778491 h 10000"/>
                <a:gd name="T10" fmla="*/ 10107229 w 10000"/>
                <a:gd name="T11" fmla="*/ 6778491 h 10000"/>
                <a:gd name="T12" fmla="*/ 10107229 w 10000"/>
                <a:gd name="T13" fmla="*/ 9217853 h 10000"/>
                <a:gd name="T14" fmla="*/ 10107229 w 10000"/>
                <a:gd name="T15" fmla="*/ 10844686 h 10000"/>
                <a:gd name="T16" fmla="*/ 12002394 w 10000"/>
                <a:gd name="T17" fmla="*/ 15998093 h 10000"/>
                <a:gd name="T18" fmla="*/ 10107229 w 10000"/>
                <a:gd name="T19" fmla="*/ 17624914 h 10000"/>
                <a:gd name="T20" fmla="*/ 7174982 w 10000"/>
                <a:gd name="T21" fmla="*/ 17607299 h 10000"/>
                <a:gd name="T22" fmla="*/ 7455887 w 10000"/>
                <a:gd name="T23" fmla="*/ 16146131 h 10000"/>
                <a:gd name="T24" fmla="*/ 4662911 w 10000"/>
                <a:gd name="T25" fmla="*/ 13964272 h 10000"/>
                <a:gd name="T26" fmla="*/ 4440836 w 10000"/>
                <a:gd name="T27" fmla="*/ 15730250 h 10000"/>
                <a:gd name="T28" fmla="*/ 3615098 w 10000"/>
                <a:gd name="T29" fmla="*/ 16135647 h 10000"/>
                <a:gd name="T30" fmla="*/ 1683950 w 10000"/>
                <a:gd name="T31" fmla="*/ 13557127 h 10000"/>
                <a:gd name="T32" fmla="*/ 1683950 w 10000"/>
                <a:gd name="T33" fmla="*/ 6778491 h 1000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0000" h="10000">
                  <a:moveTo>
                    <a:pt x="1403" y="3846"/>
                  </a:moveTo>
                  <a:lnTo>
                    <a:pt x="1403" y="2769"/>
                  </a:lnTo>
                  <a:lnTo>
                    <a:pt x="0" y="1384"/>
                  </a:lnTo>
                  <a:lnTo>
                    <a:pt x="2982" y="0"/>
                  </a:lnTo>
                  <a:lnTo>
                    <a:pt x="5614" y="3846"/>
                  </a:lnTo>
                  <a:lnTo>
                    <a:pt x="8421" y="3846"/>
                  </a:lnTo>
                  <a:lnTo>
                    <a:pt x="8421" y="5230"/>
                  </a:lnTo>
                  <a:lnTo>
                    <a:pt x="8421" y="6153"/>
                  </a:lnTo>
                  <a:lnTo>
                    <a:pt x="10000" y="9077"/>
                  </a:lnTo>
                  <a:lnTo>
                    <a:pt x="8421" y="10000"/>
                  </a:lnTo>
                  <a:lnTo>
                    <a:pt x="5978" y="9990"/>
                  </a:lnTo>
                  <a:cubicBezTo>
                    <a:pt x="5956" y="9880"/>
                    <a:pt x="6234" y="9271"/>
                    <a:pt x="6212" y="9161"/>
                  </a:cubicBezTo>
                  <a:lnTo>
                    <a:pt x="3885" y="7923"/>
                  </a:lnTo>
                  <a:cubicBezTo>
                    <a:pt x="3893" y="7968"/>
                    <a:pt x="3752" y="8827"/>
                    <a:pt x="3700" y="8925"/>
                  </a:cubicBezTo>
                  <a:cubicBezTo>
                    <a:pt x="3680" y="8854"/>
                    <a:pt x="3062" y="9148"/>
                    <a:pt x="3012" y="9155"/>
                  </a:cubicBezTo>
                  <a:lnTo>
                    <a:pt x="1403" y="7692"/>
                  </a:lnTo>
                  <a:lnTo>
                    <a:pt x="1403" y="3846"/>
                  </a:lnTo>
                </a:path>
              </a:pathLst>
            </a:custGeom>
            <a:grpFill/>
            <a:ln w="2540" cap="rnd">
              <a:solidFill>
                <a:srgbClr val="FFFFFF"/>
              </a:solidFill>
              <a:round/>
              <a:headEnd/>
              <a:tailEnd/>
            </a:ln>
          </p:spPr>
          <p:txBody>
            <a:bodyPr/>
            <a:lstStyle/>
            <a:p>
              <a:endParaRPr lang="de-CH"/>
            </a:p>
          </p:txBody>
        </p:sp>
        <p:sp>
          <p:nvSpPr>
            <p:cNvPr id="219" name="Freeform 223"/>
            <p:cNvSpPr>
              <a:spLocks/>
            </p:cNvSpPr>
            <p:nvPr/>
          </p:nvSpPr>
          <p:spPr bwMode="gray">
            <a:xfrm>
              <a:off x="4824413" y="3197225"/>
              <a:ext cx="65087" cy="49213"/>
            </a:xfrm>
            <a:custGeom>
              <a:avLst/>
              <a:gdLst>
                <a:gd name="T0" fmla="*/ 2147483647 w 35"/>
                <a:gd name="T1" fmla="*/ 2147483647 h 26"/>
                <a:gd name="T2" fmla="*/ 0 w 35"/>
                <a:gd name="T3" fmla="*/ 2147483647 h 26"/>
                <a:gd name="T4" fmla="*/ 0 w 35"/>
                <a:gd name="T5" fmla="*/ 2147483647 h 26"/>
                <a:gd name="T6" fmla="*/ 2147483647 w 35"/>
                <a:gd name="T7" fmla="*/ 0 h 26"/>
                <a:gd name="T8" fmla="*/ 2147483647 w 35"/>
                <a:gd name="T9" fmla="*/ 0 h 26"/>
                <a:gd name="T10" fmla="*/ 2147483647 w 35"/>
                <a:gd name="T11" fmla="*/ 2147483647 h 26"/>
                <a:gd name="T12" fmla="*/ 2147483647 w 35"/>
                <a:gd name="T13" fmla="*/ 2147483647 h 26"/>
                <a:gd name="T14" fmla="*/ 2147483647 w 35"/>
                <a:gd name="T15" fmla="*/ 2147483647 h 26"/>
                <a:gd name="T16" fmla="*/ 0 60000 65536"/>
                <a:gd name="T17" fmla="*/ 0 60000 65536"/>
                <a:gd name="T18" fmla="*/ 0 60000 65536"/>
                <a:gd name="T19" fmla="*/ 0 60000 65536"/>
                <a:gd name="T20" fmla="*/ 0 60000 65536"/>
                <a:gd name="T21" fmla="*/ 0 60000 65536"/>
                <a:gd name="T22" fmla="*/ 0 60000 65536"/>
                <a:gd name="T23" fmla="*/ 0 60000 65536"/>
                <a:gd name="T24" fmla="*/ 0 w 35"/>
                <a:gd name="T25" fmla="*/ 0 h 26"/>
                <a:gd name="T26" fmla="*/ 35 w 35"/>
                <a:gd name="T27" fmla="*/ 26 h 2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5" h="26">
                  <a:moveTo>
                    <a:pt x="9" y="25"/>
                  </a:moveTo>
                  <a:lnTo>
                    <a:pt x="0" y="17"/>
                  </a:lnTo>
                  <a:lnTo>
                    <a:pt x="0" y="9"/>
                  </a:lnTo>
                  <a:lnTo>
                    <a:pt x="9" y="0"/>
                  </a:lnTo>
                  <a:lnTo>
                    <a:pt x="25" y="0"/>
                  </a:lnTo>
                  <a:lnTo>
                    <a:pt x="34" y="9"/>
                  </a:lnTo>
                  <a:lnTo>
                    <a:pt x="34" y="17"/>
                  </a:lnTo>
                  <a:lnTo>
                    <a:pt x="9" y="25"/>
                  </a:lnTo>
                </a:path>
              </a:pathLst>
            </a:custGeom>
            <a:grpFill/>
            <a:ln w="2540" cap="rnd">
              <a:solidFill>
                <a:srgbClr val="FFFFFF"/>
              </a:solidFill>
              <a:round/>
              <a:headEnd/>
              <a:tailEnd/>
            </a:ln>
          </p:spPr>
          <p:txBody>
            <a:bodyPr/>
            <a:lstStyle/>
            <a:p>
              <a:endParaRPr lang="de-CH"/>
            </a:p>
          </p:txBody>
        </p:sp>
        <p:sp>
          <p:nvSpPr>
            <p:cNvPr id="220" name="Freeform 224"/>
            <p:cNvSpPr>
              <a:spLocks/>
            </p:cNvSpPr>
            <p:nvPr/>
          </p:nvSpPr>
          <p:spPr bwMode="gray">
            <a:xfrm>
              <a:off x="4706938" y="3094038"/>
              <a:ext cx="90487" cy="93662"/>
            </a:xfrm>
            <a:custGeom>
              <a:avLst/>
              <a:gdLst>
                <a:gd name="T0" fmla="*/ 2147483647 w 49"/>
                <a:gd name="T1" fmla="*/ 2147483647 h 51"/>
                <a:gd name="T2" fmla="*/ 2147483647 w 49"/>
                <a:gd name="T3" fmla="*/ 2147483647 h 51"/>
                <a:gd name="T4" fmla="*/ 2147483647 w 49"/>
                <a:gd name="T5" fmla="*/ 2147483647 h 51"/>
                <a:gd name="T6" fmla="*/ 2147483647 w 49"/>
                <a:gd name="T7" fmla="*/ 2147483647 h 51"/>
                <a:gd name="T8" fmla="*/ 2147483647 w 49"/>
                <a:gd name="T9" fmla="*/ 2147483647 h 51"/>
                <a:gd name="T10" fmla="*/ 2147483647 w 49"/>
                <a:gd name="T11" fmla="*/ 2147483647 h 51"/>
                <a:gd name="T12" fmla="*/ 2147483647 w 49"/>
                <a:gd name="T13" fmla="*/ 2147483647 h 51"/>
                <a:gd name="T14" fmla="*/ 2147483647 w 49"/>
                <a:gd name="T15" fmla="*/ 2147483647 h 51"/>
                <a:gd name="T16" fmla="*/ 2147483647 w 49"/>
                <a:gd name="T17" fmla="*/ 0 h 51"/>
                <a:gd name="T18" fmla="*/ 2147483647 w 49"/>
                <a:gd name="T19" fmla="*/ 2147483647 h 51"/>
                <a:gd name="T20" fmla="*/ 2147483647 w 49"/>
                <a:gd name="T21" fmla="*/ 0 h 51"/>
                <a:gd name="T22" fmla="*/ 0 w 49"/>
                <a:gd name="T23" fmla="*/ 2147483647 h 51"/>
                <a:gd name="T24" fmla="*/ 2147483647 w 49"/>
                <a:gd name="T25" fmla="*/ 2147483647 h 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9"/>
                <a:gd name="T40" fmla="*/ 0 h 51"/>
                <a:gd name="T41" fmla="*/ 49 w 49"/>
                <a:gd name="T42" fmla="*/ 51 h 51"/>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9" h="51">
                  <a:moveTo>
                    <a:pt x="7" y="16"/>
                  </a:moveTo>
                  <a:lnTo>
                    <a:pt x="23" y="41"/>
                  </a:lnTo>
                  <a:lnTo>
                    <a:pt x="32" y="50"/>
                  </a:lnTo>
                  <a:lnTo>
                    <a:pt x="40" y="41"/>
                  </a:lnTo>
                  <a:lnTo>
                    <a:pt x="48" y="41"/>
                  </a:lnTo>
                  <a:lnTo>
                    <a:pt x="48" y="16"/>
                  </a:lnTo>
                  <a:lnTo>
                    <a:pt x="40" y="16"/>
                  </a:lnTo>
                  <a:lnTo>
                    <a:pt x="40" y="9"/>
                  </a:lnTo>
                  <a:lnTo>
                    <a:pt x="17" y="0"/>
                  </a:lnTo>
                  <a:lnTo>
                    <a:pt x="7" y="9"/>
                  </a:lnTo>
                  <a:lnTo>
                    <a:pt x="7" y="0"/>
                  </a:lnTo>
                  <a:lnTo>
                    <a:pt x="0" y="9"/>
                  </a:lnTo>
                  <a:lnTo>
                    <a:pt x="7" y="16"/>
                  </a:lnTo>
                </a:path>
              </a:pathLst>
            </a:custGeom>
            <a:grpFill/>
            <a:ln w="2540" cap="rnd">
              <a:solidFill>
                <a:srgbClr val="FFFFFF"/>
              </a:solidFill>
              <a:round/>
              <a:headEnd/>
              <a:tailEnd/>
            </a:ln>
          </p:spPr>
          <p:txBody>
            <a:bodyPr/>
            <a:lstStyle/>
            <a:p>
              <a:endParaRPr lang="de-CH"/>
            </a:p>
          </p:txBody>
        </p:sp>
        <p:sp>
          <p:nvSpPr>
            <p:cNvPr id="221" name="Freeform 225"/>
            <p:cNvSpPr>
              <a:spLocks/>
            </p:cNvSpPr>
            <p:nvPr/>
          </p:nvSpPr>
          <p:spPr bwMode="gray">
            <a:xfrm>
              <a:off x="4660900" y="3736975"/>
              <a:ext cx="241300" cy="388938"/>
            </a:xfrm>
            <a:custGeom>
              <a:avLst/>
              <a:gdLst>
                <a:gd name="T0" fmla="*/ 2147483647 w 130"/>
                <a:gd name="T1" fmla="*/ 2147483647 h 212"/>
                <a:gd name="T2" fmla="*/ 2147483647 w 130"/>
                <a:gd name="T3" fmla="*/ 2147483647 h 212"/>
                <a:gd name="T4" fmla="*/ 2147483647 w 130"/>
                <a:gd name="T5" fmla="*/ 2147483647 h 212"/>
                <a:gd name="T6" fmla="*/ 2147483647 w 130"/>
                <a:gd name="T7" fmla="*/ 2147483647 h 212"/>
                <a:gd name="T8" fmla="*/ 0 w 130"/>
                <a:gd name="T9" fmla="*/ 2147483647 h 212"/>
                <a:gd name="T10" fmla="*/ 0 w 130"/>
                <a:gd name="T11" fmla="*/ 2147483647 h 212"/>
                <a:gd name="T12" fmla="*/ 2147483647 w 130"/>
                <a:gd name="T13" fmla="*/ 2147483647 h 212"/>
                <a:gd name="T14" fmla="*/ 2147483647 w 130"/>
                <a:gd name="T15" fmla="*/ 2147483647 h 212"/>
                <a:gd name="T16" fmla="*/ 2147483647 w 130"/>
                <a:gd name="T17" fmla="*/ 2147483647 h 212"/>
                <a:gd name="T18" fmla="*/ 2147483647 w 130"/>
                <a:gd name="T19" fmla="*/ 2147483647 h 212"/>
                <a:gd name="T20" fmla="*/ 2147483647 w 130"/>
                <a:gd name="T21" fmla="*/ 2147483647 h 212"/>
                <a:gd name="T22" fmla="*/ 2147483647 w 130"/>
                <a:gd name="T23" fmla="*/ 2147483647 h 212"/>
                <a:gd name="T24" fmla="*/ 2147483647 w 130"/>
                <a:gd name="T25" fmla="*/ 2147483647 h 212"/>
                <a:gd name="T26" fmla="*/ 2147483647 w 130"/>
                <a:gd name="T27" fmla="*/ 2147483647 h 212"/>
                <a:gd name="T28" fmla="*/ 2147483647 w 130"/>
                <a:gd name="T29" fmla="*/ 2147483647 h 212"/>
                <a:gd name="T30" fmla="*/ 2147483647 w 130"/>
                <a:gd name="T31" fmla="*/ 2147483647 h 212"/>
                <a:gd name="T32" fmla="*/ 2147483647 w 130"/>
                <a:gd name="T33" fmla="*/ 2147483647 h 212"/>
                <a:gd name="T34" fmla="*/ 2147483647 w 130"/>
                <a:gd name="T35" fmla="*/ 2147483647 h 212"/>
                <a:gd name="T36" fmla="*/ 2147483647 w 130"/>
                <a:gd name="T37" fmla="*/ 2147483647 h 212"/>
                <a:gd name="T38" fmla="*/ 2147483647 w 130"/>
                <a:gd name="T39" fmla="*/ 2147483647 h 212"/>
                <a:gd name="T40" fmla="*/ 2147483647 w 130"/>
                <a:gd name="T41" fmla="*/ 2147483647 h 212"/>
                <a:gd name="T42" fmla="*/ 2147483647 w 130"/>
                <a:gd name="T43" fmla="*/ 2147483647 h 212"/>
                <a:gd name="T44" fmla="*/ 2147483647 w 130"/>
                <a:gd name="T45" fmla="*/ 2147483647 h 212"/>
                <a:gd name="T46" fmla="*/ 2147483647 w 130"/>
                <a:gd name="T47" fmla="*/ 2147483647 h 212"/>
                <a:gd name="T48" fmla="*/ 2147483647 w 130"/>
                <a:gd name="T49" fmla="*/ 2147483647 h 212"/>
                <a:gd name="T50" fmla="*/ 2147483647 w 130"/>
                <a:gd name="T51" fmla="*/ 0 h 212"/>
                <a:gd name="T52" fmla="*/ 2147483647 w 130"/>
                <a:gd name="T53" fmla="*/ 2147483647 h 212"/>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130"/>
                <a:gd name="T82" fmla="*/ 0 h 212"/>
                <a:gd name="T83" fmla="*/ 130 w 130"/>
                <a:gd name="T84" fmla="*/ 212 h 212"/>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130" h="212">
                  <a:moveTo>
                    <a:pt x="17" y="8"/>
                  </a:moveTo>
                  <a:lnTo>
                    <a:pt x="17" y="24"/>
                  </a:lnTo>
                  <a:lnTo>
                    <a:pt x="32" y="40"/>
                  </a:lnTo>
                  <a:lnTo>
                    <a:pt x="25" y="89"/>
                  </a:lnTo>
                  <a:lnTo>
                    <a:pt x="0" y="120"/>
                  </a:lnTo>
                  <a:lnTo>
                    <a:pt x="0" y="130"/>
                  </a:lnTo>
                  <a:lnTo>
                    <a:pt x="8" y="137"/>
                  </a:lnTo>
                  <a:lnTo>
                    <a:pt x="8" y="145"/>
                  </a:lnTo>
                  <a:lnTo>
                    <a:pt x="25" y="177"/>
                  </a:lnTo>
                  <a:lnTo>
                    <a:pt x="8" y="177"/>
                  </a:lnTo>
                  <a:lnTo>
                    <a:pt x="8" y="186"/>
                  </a:lnTo>
                  <a:lnTo>
                    <a:pt x="17" y="193"/>
                  </a:lnTo>
                  <a:lnTo>
                    <a:pt x="25" y="211"/>
                  </a:lnTo>
                  <a:lnTo>
                    <a:pt x="65" y="202"/>
                  </a:lnTo>
                  <a:lnTo>
                    <a:pt x="73" y="193"/>
                  </a:lnTo>
                  <a:lnTo>
                    <a:pt x="65" y="193"/>
                  </a:lnTo>
                  <a:lnTo>
                    <a:pt x="88" y="186"/>
                  </a:lnTo>
                  <a:lnTo>
                    <a:pt x="106" y="170"/>
                  </a:lnTo>
                  <a:lnTo>
                    <a:pt x="113" y="162"/>
                  </a:lnTo>
                  <a:lnTo>
                    <a:pt x="122" y="162"/>
                  </a:lnTo>
                  <a:lnTo>
                    <a:pt x="106" y="137"/>
                  </a:lnTo>
                  <a:lnTo>
                    <a:pt x="122" y="105"/>
                  </a:lnTo>
                  <a:lnTo>
                    <a:pt x="129" y="105"/>
                  </a:lnTo>
                  <a:lnTo>
                    <a:pt x="129" y="96"/>
                  </a:lnTo>
                  <a:lnTo>
                    <a:pt x="129" y="55"/>
                  </a:lnTo>
                  <a:lnTo>
                    <a:pt x="32" y="0"/>
                  </a:lnTo>
                  <a:lnTo>
                    <a:pt x="17" y="8"/>
                  </a:lnTo>
                </a:path>
              </a:pathLst>
            </a:custGeom>
            <a:grpFill/>
            <a:ln w="2540" cap="rnd">
              <a:solidFill>
                <a:srgbClr val="FFFFFF"/>
              </a:solidFill>
              <a:round/>
              <a:headEnd type="none" w="sm" len="sm"/>
              <a:tailEnd type="none" w="sm" len="sm"/>
            </a:ln>
          </p:spPr>
          <p:txBody>
            <a:bodyPr/>
            <a:lstStyle/>
            <a:p>
              <a:endParaRPr lang="de-CH"/>
            </a:p>
          </p:txBody>
        </p:sp>
        <p:sp>
          <p:nvSpPr>
            <p:cNvPr id="222" name="Freeform 226"/>
            <p:cNvSpPr>
              <a:spLocks/>
            </p:cNvSpPr>
            <p:nvPr/>
          </p:nvSpPr>
          <p:spPr bwMode="gray">
            <a:xfrm>
              <a:off x="4213225" y="3941763"/>
              <a:ext cx="180975" cy="138112"/>
            </a:xfrm>
            <a:custGeom>
              <a:avLst/>
              <a:gdLst>
                <a:gd name="T0" fmla="*/ 0 w 98"/>
                <a:gd name="T1" fmla="*/ 2147483647 h 75"/>
                <a:gd name="T2" fmla="*/ 2147483647 w 98"/>
                <a:gd name="T3" fmla="*/ 2147483647 h 75"/>
                <a:gd name="T4" fmla="*/ 2147483647 w 98"/>
                <a:gd name="T5" fmla="*/ 2147483647 h 75"/>
                <a:gd name="T6" fmla="*/ 2147483647 w 98"/>
                <a:gd name="T7" fmla="*/ 2147483647 h 75"/>
                <a:gd name="T8" fmla="*/ 2147483647 w 98"/>
                <a:gd name="T9" fmla="*/ 0 h 75"/>
                <a:gd name="T10" fmla="*/ 2147483647 w 98"/>
                <a:gd name="T11" fmla="*/ 0 h 75"/>
                <a:gd name="T12" fmla="*/ 2147483647 w 98"/>
                <a:gd name="T13" fmla="*/ 2147483647 h 75"/>
                <a:gd name="T14" fmla="*/ 2147483647 w 98"/>
                <a:gd name="T15" fmla="*/ 2147483647 h 75"/>
                <a:gd name="T16" fmla="*/ 2147483647 w 98"/>
                <a:gd name="T17" fmla="*/ 2147483647 h 75"/>
                <a:gd name="T18" fmla="*/ 2147483647 w 98"/>
                <a:gd name="T19" fmla="*/ 2147483647 h 75"/>
                <a:gd name="T20" fmla="*/ 2147483647 w 98"/>
                <a:gd name="T21" fmla="*/ 2147483647 h 75"/>
                <a:gd name="T22" fmla="*/ 2147483647 w 98"/>
                <a:gd name="T23" fmla="*/ 2147483647 h 75"/>
                <a:gd name="T24" fmla="*/ 2147483647 w 98"/>
                <a:gd name="T25" fmla="*/ 2147483647 h 75"/>
                <a:gd name="T26" fmla="*/ 2147483647 w 98"/>
                <a:gd name="T27" fmla="*/ 2147483647 h 75"/>
                <a:gd name="T28" fmla="*/ 2147483647 w 98"/>
                <a:gd name="T29" fmla="*/ 2147483647 h 75"/>
                <a:gd name="T30" fmla="*/ 2147483647 w 98"/>
                <a:gd name="T31" fmla="*/ 2147483647 h 75"/>
                <a:gd name="T32" fmla="*/ 2147483647 w 98"/>
                <a:gd name="T33" fmla="*/ 2147483647 h 75"/>
                <a:gd name="T34" fmla="*/ 0 w 98"/>
                <a:gd name="T35" fmla="*/ 2147483647 h 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98"/>
                <a:gd name="T55" fmla="*/ 0 h 75"/>
                <a:gd name="T56" fmla="*/ 98 w 98"/>
                <a:gd name="T57" fmla="*/ 75 h 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98" h="75">
                  <a:moveTo>
                    <a:pt x="0" y="58"/>
                  </a:moveTo>
                  <a:lnTo>
                    <a:pt x="6" y="50"/>
                  </a:lnTo>
                  <a:lnTo>
                    <a:pt x="23" y="25"/>
                  </a:lnTo>
                  <a:lnTo>
                    <a:pt x="40" y="18"/>
                  </a:lnTo>
                  <a:lnTo>
                    <a:pt x="56" y="0"/>
                  </a:lnTo>
                  <a:lnTo>
                    <a:pt x="72" y="0"/>
                  </a:lnTo>
                  <a:lnTo>
                    <a:pt x="72" y="18"/>
                  </a:lnTo>
                  <a:lnTo>
                    <a:pt x="88" y="33"/>
                  </a:lnTo>
                  <a:lnTo>
                    <a:pt x="97" y="33"/>
                  </a:lnTo>
                  <a:lnTo>
                    <a:pt x="97" y="40"/>
                  </a:lnTo>
                  <a:lnTo>
                    <a:pt x="80" y="50"/>
                  </a:lnTo>
                  <a:lnTo>
                    <a:pt x="63" y="50"/>
                  </a:lnTo>
                  <a:lnTo>
                    <a:pt x="31" y="50"/>
                  </a:lnTo>
                  <a:lnTo>
                    <a:pt x="31" y="58"/>
                  </a:lnTo>
                  <a:lnTo>
                    <a:pt x="31" y="74"/>
                  </a:lnTo>
                  <a:lnTo>
                    <a:pt x="23" y="65"/>
                  </a:lnTo>
                  <a:lnTo>
                    <a:pt x="6" y="65"/>
                  </a:lnTo>
                  <a:lnTo>
                    <a:pt x="0" y="58"/>
                  </a:lnTo>
                </a:path>
              </a:pathLst>
            </a:custGeom>
            <a:grpFill/>
            <a:ln w="2540" cap="rnd">
              <a:solidFill>
                <a:srgbClr val="FFFFFF"/>
              </a:solidFill>
              <a:round/>
              <a:headEnd type="none" w="sm" len="sm"/>
              <a:tailEnd type="none" w="sm" len="sm"/>
            </a:ln>
          </p:spPr>
          <p:txBody>
            <a:bodyPr/>
            <a:lstStyle/>
            <a:p>
              <a:endParaRPr lang="de-CH"/>
            </a:p>
          </p:txBody>
        </p:sp>
        <p:sp>
          <p:nvSpPr>
            <p:cNvPr id="223" name="Freeform 227"/>
            <p:cNvSpPr>
              <a:spLocks/>
            </p:cNvSpPr>
            <p:nvPr/>
          </p:nvSpPr>
          <p:spPr bwMode="gray">
            <a:xfrm>
              <a:off x="4360863" y="3998913"/>
              <a:ext cx="61912" cy="150812"/>
            </a:xfrm>
            <a:custGeom>
              <a:avLst/>
              <a:gdLst>
                <a:gd name="T0" fmla="*/ 2147483647 w 33"/>
                <a:gd name="T1" fmla="*/ 2147483647 h 82"/>
                <a:gd name="T2" fmla="*/ 0 w 33"/>
                <a:gd name="T3" fmla="*/ 2147483647 h 82"/>
                <a:gd name="T4" fmla="*/ 0 w 33"/>
                <a:gd name="T5" fmla="*/ 2147483647 h 82"/>
                <a:gd name="T6" fmla="*/ 2147483647 w 33"/>
                <a:gd name="T7" fmla="*/ 2147483647 h 82"/>
                <a:gd name="T8" fmla="*/ 2147483647 w 33"/>
                <a:gd name="T9" fmla="*/ 2147483647 h 82"/>
                <a:gd name="T10" fmla="*/ 2147483647 w 33"/>
                <a:gd name="T11" fmla="*/ 2147483647 h 82"/>
                <a:gd name="T12" fmla="*/ 2147483647 w 33"/>
                <a:gd name="T13" fmla="*/ 2147483647 h 82"/>
                <a:gd name="T14" fmla="*/ 2147483647 w 33"/>
                <a:gd name="T15" fmla="*/ 2147483647 h 82"/>
                <a:gd name="T16" fmla="*/ 2147483647 w 33"/>
                <a:gd name="T17" fmla="*/ 2147483647 h 82"/>
                <a:gd name="T18" fmla="*/ 2147483647 w 33"/>
                <a:gd name="T19" fmla="*/ 2147483647 h 82"/>
                <a:gd name="T20" fmla="*/ 2147483647 w 33"/>
                <a:gd name="T21" fmla="*/ 0 h 82"/>
                <a:gd name="T22" fmla="*/ 2147483647 w 33"/>
                <a:gd name="T23" fmla="*/ 0 h 82"/>
                <a:gd name="T24" fmla="*/ 2147483647 w 33"/>
                <a:gd name="T25" fmla="*/ 2147483647 h 8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33"/>
                <a:gd name="T40" fmla="*/ 0 h 82"/>
                <a:gd name="T41" fmla="*/ 33 w 33"/>
                <a:gd name="T42" fmla="*/ 82 h 8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33" h="82">
                  <a:moveTo>
                    <a:pt x="17" y="7"/>
                  </a:moveTo>
                  <a:lnTo>
                    <a:pt x="0" y="17"/>
                  </a:lnTo>
                  <a:lnTo>
                    <a:pt x="0" y="25"/>
                  </a:lnTo>
                  <a:lnTo>
                    <a:pt x="8" y="32"/>
                  </a:lnTo>
                  <a:lnTo>
                    <a:pt x="8" y="48"/>
                  </a:lnTo>
                  <a:lnTo>
                    <a:pt x="8" y="81"/>
                  </a:lnTo>
                  <a:lnTo>
                    <a:pt x="23" y="81"/>
                  </a:lnTo>
                  <a:lnTo>
                    <a:pt x="23" y="57"/>
                  </a:lnTo>
                  <a:lnTo>
                    <a:pt x="32" y="25"/>
                  </a:lnTo>
                  <a:lnTo>
                    <a:pt x="32" y="7"/>
                  </a:lnTo>
                  <a:lnTo>
                    <a:pt x="23" y="0"/>
                  </a:lnTo>
                  <a:lnTo>
                    <a:pt x="17" y="0"/>
                  </a:lnTo>
                  <a:lnTo>
                    <a:pt x="17" y="7"/>
                  </a:lnTo>
                </a:path>
              </a:pathLst>
            </a:custGeom>
            <a:grpFill/>
            <a:ln w="2540" cap="rnd">
              <a:solidFill>
                <a:srgbClr val="FFFFFF"/>
              </a:solidFill>
              <a:round/>
              <a:headEnd type="none" w="sm" len="sm"/>
              <a:tailEnd type="none" w="sm" len="sm"/>
            </a:ln>
          </p:spPr>
          <p:txBody>
            <a:bodyPr/>
            <a:lstStyle/>
            <a:p>
              <a:endParaRPr lang="de-CH"/>
            </a:p>
          </p:txBody>
        </p:sp>
        <p:sp>
          <p:nvSpPr>
            <p:cNvPr id="224" name="Freeform 228"/>
            <p:cNvSpPr>
              <a:spLocks/>
            </p:cNvSpPr>
            <p:nvPr/>
          </p:nvSpPr>
          <p:spPr bwMode="gray">
            <a:xfrm>
              <a:off x="4956175" y="2990850"/>
              <a:ext cx="101600" cy="114300"/>
            </a:xfrm>
            <a:custGeom>
              <a:avLst/>
              <a:gdLst>
                <a:gd name="T0" fmla="*/ 2147483647 w 53"/>
                <a:gd name="T1" fmla="*/ 2147483647 h 60"/>
                <a:gd name="T2" fmla="*/ 2147483647 w 53"/>
                <a:gd name="T3" fmla="*/ 2147483647 h 60"/>
                <a:gd name="T4" fmla="*/ 2147483647 w 53"/>
                <a:gd name="T5" fmla="*/ 2147483647 h 60"/>
                <a:gd name="T6" fmla="*/ 2147483647 w 53"/>
                <a:gd name="T7" fmla="*/ 2147483647 h 60"/>
                <a:gd name="T8" fmla="*/ 2147483647 w 53"/>
                <a:gd name="T9" fmla="*/ 0 h 60"/>
                <a:gd name="T10" fmla="*/ 0 w 53"/>
                <a:gd name="T11" fmla="*/ 2147483647 h 60"/>
                <a:gd name="T12" fmla="*/ 2147483647 w 53"/>
                <a:gd name="T13" fmla="*/ 2147483647 h 60"/>
                <a:gd name="T14" fmla="*/ 2147483647 w 53"/>
                <a:gd name="T15" fmla="*/ 2147483647 h 60"/>
                <a:gd name="T16" fmla="*/ 2147483647 w 53"/>
                <a:gd name="T17" fmla="*/ 2147483647 h 60"/>
                <a:gd name="T18" fmla="*/ 2147483647 w 53"/>
                <a:gd name="T19" fmla="*/ 2147483647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3"/>
                <a:gd name="T31" fmla="*/ 0 h 60"/>
                <a:gd name="T32" fmla="*/ 53 w 53"/>
                <a:gd name="T33" fmla="*/ 60 h 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3" h="60">
                  <a:moveTo>
                    <a:pt x="36" y="41"/>
                  </a:moveTo>
                  <a:lnTo>
                    <a:pt x="53" y="39"/>
                  </a:lnTo>
                  <a:lnTo>
                    <a:pt x="44" y="18"/>
                  </a:lnTo>
                  <a:lnTo>
                    <a:pt x="45" y="5"/>
                  </a:lnTo>
                  <a:lnTo>
                    <a:pt x="18" y="0"/>
                  </a:lnTo>
                  <a:lnTo>
                    <a:pt x="0" y="9"/>
                  </a:lnTo>
                  <a:lnTo>
                    <a:pt x="12" y="11"/>
                  </a:lnTo>
                  <a:lnTo>
                    <a:pt x="26" y="36"/>
                  </a:lnTo>
                  <a:lnTo>
                    <a:pt x="27" y="60"/>
                  </a:lnTo>
                  <a:lnTo>
                    <a:pt x="36" y="41"/>
                  </a:lnTo>
                  <a:close/>
                </a:path>
              </a:pathLst>
            </a:custGeom>
            <a:grpFill/>
            <a:ln w="2540">
              <a:solidFill>
                <a:srgbClr val="FFFFFF"/>
              </a:solidFill>
              <a:round/>
              <a:headEnd/>
              <a:tailEnd/>
            </a:ln>
          </p:spPr>
          <p:txBody>
            <a:bodyPr wrap="none" anchor="ctr"/>
            <a:lstStyle/>
            <a:p>
              <a:endParaRPr lang="de-CH"/>
            </a:p>
          </p:txBody>
        </p:sp>
        <p:sp>
          <p:nvSpPr>
            <p:cNvPr id="225" name="Freeform 229"/>
            <p:cNvSpPr>
              <a:spLocks/>
            </p:cNvSpPr>
            <p:nvPr/>
          </p:nvSpPr>
          <p:spPr bwMode="gray">
            <a:xfrm>
              <a:off x="1401763" y="2960688"/>
              <a:ext cx="1358900" cy="730250"/>
            </a:xfrm>
            <a:custGeom>
              <a:avLst/>
              <a:gdLst>
                <a:gd name="T0" fmla="*/ 2147483647 w 738"/>
                <a:gd name="T1" fmla="*/ 0 h 396"/>
                <a:gd name="T2" fmla="*/ 2147483647 w 738"/>
                <a:gd name="T3" fmla="*/ 2147483647 h 396"/>
                <a:gd name="T4" fmla="*/ 2147483647 w 738"/>
                <a:gd name="T5" fmla="*/ 2147483647 h 396"/>
                <a:gd name="T6" fmla="*/ 2147483647 w 738"/>
                <a:gd name="T7" fmla="*/ 2147483647 h 396"/>
                <a:gd name="T8" fmla="*/ 2147483647 w 738"/>
                <a:gd name="T9" fmla="*/ 2147483647 h 396"/>
                <a:gd name="T10" fmla="*/ 2147483647 w 738"/>
                <a:gd name="T11" fmla="*/ 2147483647 h 396"/>
                <a:gd name="T12" fmla="*/ 2147483647 w 738"/>
                <a:gd name="T13" fmla="*/ 2147483647 h 396"/>
                <a:gd name="T14" fmla="*/ 2147483647 w 738"/>
                <a:gd name="T15" fmla="*/ 2147483647 h 396"/>
                <a:gd name="T16" fmla="*/ 2147483647 w 738"/>
                <a:gd name="T17" fmla="*/ 2147483647 h 396"/>
                <a:gd name="T18" fmla="*/ 2147483647 w 738"/>
                <a:gd name="T19" fmla="*/ 2147483647 h 396"/>
                <a:gd name="T20" fmla="*/ 2147483647 w 738"/>
                <a:gd name="T21" fmla="*/ 2147483647 h 396"/>
                <a:gd name="T22" fmla="*/ 2147483647 w 738"/>
                <a:gd name="T23" fmla="*/ 2147483647 h 396"/>
                <a:gd name="T24" fmla="*/ 2147483647 w 738"/>
                <a:gd name="T25" fmla="*/ 2147483647 h 396"/>
                <a:gd name="T26" fmla="*/ 2147483647 w 738"/>
                <a:gd name="T27" fmla="*/ 2147483647 h 396"/>
                <a:gd name="T28" fmla="*/ 2147483647 w 738"/>
                <a:gd name="T29" fmla="*/ 2147483647 h 396"/>
                <a:gd name="T30" fmla="*/ 2147483647 w 738"/>
                <a:gd name="T31" fmla="*/ 2147483647 h 396"/>
                <a:gd name="T32" fmla="*/ 2147483647 w 738"/>
                <a:gd name="T33" fmla="*/ 2147483647 h 396"/>
                <a:gd name="T34" fmla="*/ 2147483647 w 738"/>
                <a:gd name="T35" fmla="*/ 2147483647 h 396"/>
                <a:gd name="T36" fmla="*/ 2147483647 w 738"/>
                <a:gd name="T37" fmla="*/ 2147483647 h 396"/>
                <a:gd name="T38" fmla="*/ 2147483647 w 738"/>
                <a:gd name="T39" fmla="*/ 2147483647 h 396"/>
                <a:gd name="T40" fmla="*/ 2147483647 w 738"/>
                <a:gd name="T41" fmla="*/ 2147483647 h 396"/>
                <a:gd name="T42" fmla="*/ 2147483647 w 738"/>
                <a:gd name="T43" fmla="*/ 2147483647 h 396"/>
                <a:gd name="T44" fmla="*/ 2147483647 w 738"/>
                <a:gd name="T45" fmla="*/ 2147483647 h 396"/>
                <a:gd name="T46" fmla="*/ 2147483647 w 738"/>
                <a:gd name="T47" fmla="*/ 2147483647 h 396"/>
                <a:gd name="T48" fmla="*/ 2147483647 w 738"/>
                <a:gd name="T49" fmla="*/ 2147483647 h 396"/>
                <a:gd name="T50" fmla="*/ 2147483647 w 738"/>
                <a:gd name="T51" fmla="*/ 2147483647 h 396"/>
                <a:gd name="T52" fmla="*/ 2147483647 w 738"/>
                <a:gd name="T53" fmla="*/ 2147483647 h 396"/>
                <a:gd name="T54" fmla="*/ 2147483647 w 738"/>
                <a:gd name="T55" fmla="*/ 2147483647 h 396"/>
                <a:gd name="T56" fmla="*/ 2147483647 w 738"/>
                <a:gd name="T57" fmla="*/ 2147483647 h 396"/>
                <a:gd name="T58" fmla="*/ 2147483647 w 738"/>
                <a:gd name="T59" fmla="*/ 2147483647 h 396"/>
                <a:gd name="T60" fmla="*/ 2147483647 w 738"/>
                <a:gd name="T61" fmla="*/ 2147483647 h 396"/>
                <a:gd name="T62" fmla="*/ 2147483647 w 738"/>
                <a:gd name="T63" fmla="*/ 2147483647 h 396"/>
                <a:gd name="T64" fmla="*/ 2147483647 w 738"/>
                <a:gd name="T65" fmla="*/ 2147483647 h 396"/>
                <a:gd name="T66" fmla="*/ 2147483647 w 738"/>
                <a:gd name="T67" fmla="*/ 2147483647 h 396"/>
                <a:gd name="T68" fmla="*/ 2147483647 w 738"/>
                <a:gd name="T69" fmla="*/ 2147483647 h 396"/>
                <a:gd name="T70" fmla="*/ 2147483647 w 738"/>
                <a:gd name="T71" fmla="*/ 2147483647 h 396"/>
                <a:gd name="T72" fmla="*/ 2147483647 w 738"/>
                <a:gd name="T73" fmla="*/ 2147483647 h 396"/>
                <a:gd name="T74" fmla="*/ 2147483647 w 738"/>
                <a:gd name="T75" fmla="*/ 2147483647 h 396"/>
                <a:gd name="T76" fmla="*/ 2147483647 w 738"/>
                <a:gd name="T77" fmla="*/ 2147483647 h 396"/>
                <a:gd name="T78" fmla="*/ 0 w 738"/>
                <a:gd name="T79" fmla="*/ 2147483647 h 396"/>
                <a:gd name="T80" fmla="*/ 2147483647 w 738"/>
                <a:gd name="T81" fmla="*/ 2147483647 h 396"/>
                <a:gd name="T82" fmla="*/ 2147483647 w 738"/>
                <a:gd name="T83" fmla="*/ 2147483647 h 39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738"/>
                <a:gd name="T127" fmla="*/ 0 h 396"/>
                <a:gd name="T128" fmla="*/ 738 w 738"/>
                <a:gd name="T129" fmla="*/ 396 h 39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738" h="396">
                  <a:moveTo>
                    <a:pt x="24" y="8"/>
                  </a:moveTo>
                  <a:lnTo>
                    <a:pt x="373" y="8"/>
                  </a:lnTo>
                  <a:lnTo>
                    <a:pt x="380" y="0"/>
                  </a:lnTo>
                  <a:lnTo>
                    <a:pt x="389" y="16"/>
                  </a:lnTo>
                  <a:lnTo>
                    <a:pt x="405" y="16"/>
                  </a:lnTo>
                  <a:lnTo>
                    <a:pt x="420" y="32"/>
                  </a:lnTo>
                  <a:lnTo>
                    <a:pt x="445" y="32"/>
                  </a:lnTo>
                  <a:lnTo>
                    <a:pt x="414" y="56"/>
                  </a:lnTo>
                  <a:lnTo>
                    <a:pt x="429" y="48"/>
                  </a:lnTo>
                  <a:lnTo>
                    <a:pt x="438" y="56"/>
                  </a:lnTo>
                  <a:lnTo>
                    <a:pt x="461" y="48"/>
                  </a:lnTo>
                  <a:lnTo>
                    <a:pt x="461" y="56"/>
                  </a:lnTo>
                  <a:lnTo>
                    <a:pt x="470" y="48"/>
                  </a:lnTo>
                  <a:lnTo>
                    <a:pt x="479" y="56"/>
                  </a:lnTo>
                  <a:lnTo>
                    <a:pt x="504" y="56"/>
                  </a:lnTo>
                  <a:lnTo>
                    <a:pt x="510" y="56"/>
                  </a:lnTo>
                  <a:lnTo>
                    <a:pt x="519" y="63"/>
                  </a:lnTo>
                  <a:lnTo>
                    <a:pt x="519" y="72"/>
                  </a:lnTo>
                  <a:lnTo>
                    <a:pt x="479" y="72"/>
                  </a:lnTo>
                  <a:lnTo>
                    <a:pt x="470" y="97"/>
                  </a:lnTo>
                  <a:lnTo>
                    <a:pt x="479" y="88"/>
                  </a:lnTo>
                  <a:lnTo>
                    <a:pt x="470" y="122"/>
                  </a:lnTo>
                  <a:lnTo>
                    <a:pt x="470" y="137"/>
                  </a:lnTo>
                  <a:lnTo>
                    <a:pt x="470" y="145"/>
                  </a:lnTo>
                  <a:lnTo>
                    <a:pt x="479" y="145"/>
                  </a:lnTo>
                  <a:lnTo>
                    <a:pt x="485" y="137"/>
                  </a:lnTo>
                  <a:lnTo>
                    <a:pt x="485" y="103"/>
                  </a:lnTo>
                  <a:lnTo>
                    <a:pt x="494" y="88"/>
                  </a:lnTo>
                  <a:lnTo>
                    <a:pt x="504" y="81"/>
                  </a:lnTo>
                  <a:lnTo>
                    <a:pt x="504" y="72"/>
                  </a:lnTo>
                  <a:lnTo>
                    <a:pt x="526" y="81"/>
                  </a:lnTo>
                  <a:lnTo>
                    <a:pt x="526" y="97"/>
                  </a:lnTo>
                  <a:lnTo>
                    <a:pt x="519" y="113"/>
                  </a:lnTo>
                  <a:lnTo>
                    <a:pt x="535" y="103"/>
                  </a:lnTo>
                  <a:lnTo>
                    <a:pt x="535" y="122"/>
                  </a:lnTo>
                  <a:lnTo>
                    <a:pt x="544" y="122"/>
                  </a:lnTo>
                  <a:lnTo>
                    <a:pt x="526" y="145"/>
                  </a:lnTo>
                  <a:lnTo>
                    <a:pt x="535" y="145"/>
                  </a:lnTo>
                  <a:lnTo>
                    <a:pt x="551" y="145"/>
                  </a:lnTo>
                  <a:lnTo>
                    <a:pt x="584" y="122"/>
                  </a:lnTo>
                  <a:lnTo>
                    <a:pt x="584" y="113"/>
                  </a:lnTo>
                  <a:lnTo>
                    <a:pt x="616" y="113"/>
                  </a:lnTo>
                  <a:lnTo>
                    <a:pt x="616" y="97"/>
                  </a:lnTo>
                  <a:lnTo>
                    <a:pt x="632" y="88"/>
                  </a:lnTo>
                  <a:lnTo>
                    <a:pt x="672" y="88"/>
                  </a:lnTo>
                  <a:lnTo>
                    <a:pt x="690" y="81"/>
                  </a:lnTo>
                  <a:lnTo>
                    <a:pt x="706" y="40"/>
                  </a:lnTo>
                  <a:lnTo>
                    <a:pt x="713" y="48"/>
                  </a:lnTo>
                  <a:lnTo>
                    <a:pt x="721" y="40"/>
                  </a:lnTo>
                  <a:lnTo>
                    <a:pt x="721" y="48"/>
                  </a:lnTo>
                  <a:lnTo>
                    <a:pt x="730" y="72"/>
                  </a:lnTo>
                  <a:lnTo>
                    <a:pt x="738" y="81"/>
                  </a:lnTo>
                  <a:lnTo>
                    <a:pt x="738" y="88"/>
                  </a:lnTo>
                  <a:lnTo>
                    <a:pt x="730" y="97"/>
                  </a:lnTo>
                  <a:lnTo>
                    <a:pt x="713" y="97"/>
                  </a:lnTo>
                  <a:lnTo>
                    <a:pt x="681" y="128"/>
                  </a:lnTo>
                  <a:lnTo>
                    <a:pt x="690" y="145"/>
                  </a:lnTo>
                  <a:lnTo>
                    <a:pt x="696" y="137"/>
                  </a:lnTo>
                  <a:lnTo>
                    <a:pt x="696" y="153"/>
                  </a:lnTo>
                  <a:lnTo>
                    <a:pt x="672" y="145"/>
                  </a:lnTo>
                  <a:lnTo>
                    <a:pt x="656" y="153"/>
                  </a:lnTo>
                  <a:lnTo>
                    <a:pt x="647" y="162"/>
                  </a:lnTo>
                  <a:lnTo>
                    <a:pt x="641" y="194"/>
                  </a:lnTo>
                  <a:lnTo>
                    <a:pt x="632" y="185"/>
                  </a:lnTo>
                  <a:lnTo>
                    <a:pt x="632" y="194"/>
                  </a:lnTo>
                  <a:lnTo>
                    <a:pt x="624" y="218"/>
                  </a:lnTo>
                  <a:lnTo>
                    <a:pt x="624" y="202"/>
                  </a:lnTo>
                  <a:lnTo>
                    <a:pt x="616" y="194"/>
                  </a:lnTo>
                  <a:lnTo>
                    <a:pt x="616" y="178"/>
                  </a:lnTo>
                  <a:lnTo>
                    <a:pt x="607" y="194"/>
                  </a:lnTo>
                  <a:lnTo>
                    <a:pt x="616" y="218"/>
                  </a:lnTo>
                  <a:lnTo>
                    <a:pt x="624" y="242"/>
                  </a:lnTo>
                  <a:lnTo>
                    <a:pt x="616" y="259"/>
                  </a:lnTo>
                  <a:lnTo>
                    <a:pt x="584" y="274"/>
                  </a:lnTo>
                  <a:lnTo>
                    <a:pt x="559" y="299"/>
                  </a:lnTo>
                  <a:lnTo>
                    <a:pt x="551" y="315"/>
                  </a:lnTo>
                  <a:lnTo>
                    <a:pt x="567" y="371"/>
                  </a:lnTo>
                  <a:lnTo>
                    <a:pt x="567" y="396"/>
                  </a:lnTo>
                  <a:lnTo>
                    <a:pt x="559" y="396"/>
                  </a:lnTo>
                  <a:lnTo>
                    <a:pt x="551" y="387"/>
                  </a:lnTo>
                  <a:lnTo>
                    <a:pt x="535" y="371"/>
                  </a:lnTo>
                  <a:lnTo>
                    <a:pt x="535" y="339"/>
                  </a:lnTo>
                  <a:lnTo>
                    <a:pt x="519" y="324"/>
                  </a:lnTo>
                  <a:lnTo>
                    <a:pt x="504" y="331"/>
                  </a:lnTo>
                  <a:lnTo>
                    <a:pt x="504" y="324"/>
                  </a:lnTo>
                  <a:lnTo>
                    <a:pt x="454" y="324"/>
                  </a:lnTo>
                  <a:lnTo>
                    <a:pt x="445" y="331"/>
                  </a:lnTo>
                  <a:lnTo>
                    <a:pt x="454" y="339"/>
                  </a:lnTo>
                  <a:lnTo>
                    <a:pt x="429" y="339"/>
                  </a:lnTo>
                  <a:lnTo>
                    <a:pt x="420" y="331"/>
                  </a:lnTo>
                  <a:lnTo>
                    <a:pt x="397" y="331"/>
                  </a:lnTo>
                  <a:lnTo>
                    <a:pt x="380" y="339"/>
                  </a:lnTo>
                  <a:lnTo>
                    <a:pt x="348" y="364"/>
                  </a:lnTo>
                  <a:lnTo>
                    <a:pt x="348" y="387"/>
                  </a:lnTo>
                  <a:lnTo>
                    <a:pt x="323" y="380"/>
                  </a:lnTo>
                  <a:lnTo>
                    <a:pt x="292" y="331"/>
                  </a:lnTo>
                  <a:lnTo>
                    <a:pt x="283" y="331"/>
                  </a:lnTo>
                  <a:lnTo>
                    <a:pt x="276" y="339"/>
                  </a:lnTo>
                  <a:lnTo>
                    <a:pt x="268" y="339"/>
                  </a:lnTo>
                  <a:lnTo>
                    <a:pt x="252" y="331"/>
                  </a:lnTo>
                  <a:lnTo>
                    <a:pt x="252" y="315"/>
                  </a:lnTo>
                  <a:lnTo>
                    <a:pt x="234" y="299"/>
                  </a:lnTo>
                  <a:lnTo>
                    <a:pt x="169" y="308"/>
                  </a:lnTo>
                  <a:lnTo>
                    <a:pt x="121" y="290"/>
                  </a:lnTo>
                  <a:lnTo>
                    <a:pt x="97" y="290"/>
                  </a:lnTo>
                  <a:lnTo>
                    <a:pt x="88" y="274"/>
                  </a:lnTo>
                  <a:lnTo>
                    <a:pt x="81" y="274"/>
                  </a:lnTo>
                  <a:lnTo>
                    <a:pt x="81" y="267"/>
                  </a:lnTo>
                  <a:lnTo>
                    <a:pt x="47" y="259"/>
                  </a:lnTo>
                  <a:lnTo>
                    <a:pt x="47" y="250"/>
                  </a:lnTo>
                  <a:lnTo>
                    <a:pt x="32" y="234"/>
                  </a:lnTo>
                  <a:lnTo>
                    <a:pt x="32" y="218"/>
                  </a:lnTo>
                  <a:lnTo>
                    <a:pt x="24" y="218"/>
                  </a:lnTo>
                  <a:lnTo>
                    <a:pt x="24" y="210"/>
                  </a:lnTo>
                  <a:lnTo>
                    <a:pt x="32" y="210"/>
                  </a:lnTo>
                  <a:lnTo>
                    <a:pt x="32" y="202"/>
                  </a:lnTo>
                  <a:lnTo>
                    <a:pt x="24" y="202"/>
                  </a:lnTo>
                  <a:lnTo>
                    <a:pt x="7" y="185"/>
                  </a:lnTo>
                  <a:lnTo>
                    <a:pt x="7" y="178"/>
                  </a:lnTo>
                  <a:lnTo>
                    <a:pt x="0" y="169"/>
                  </a:lnTo>
                  <a:lnTo>
                    <a:pt x="7" y="145"/>
                  </a:lnTo>
                  <a:lnTo>
                    <a:pt x="0" y="122"/>
                  </a:lnTo>
                  <a:lnTo>
                    <a:pt x="7" y="63"/>
                  </a:lnTo>
                  <a:lnTo>
                    <a:pt x="0" y="23"/>
                  </a:lnTo>
                  <a:lnTo>
                    <a:pt x="16" y="23"/>
                  </a:lnTo>
                  <a:lnTo>
                    <a:pt x="16" y="40"/>
                  </a:lnTo>
                  <a:lnTo>
                    <a:pt x="24" y="40"/>
                  </a:lnTo>
                  <a:lnTo>
                    <a:pt x="24" y="8"/>
                  </a:lnTo>
                </a:path>
              </a:pathLst>
            </a:custGeom>
            <a:grpFill/>
            <a:ln w="2540" cap="rnd">
              <a:solidFill>
                <a:srgbClr val="FFFFFF"/>
              </a:solidFill>
              <a:round/>
              <a:headEnd type="none" w="sm" len="sm"/>
              <a:tailEnd type="none" w="sm" len="sm"/>
            </a:ln>
          </p:spPr>
          <p:txBody>
            <a:bodyPr/>
            <a:lstStyle/>
            <a:p>
              <a:endParaRPr lang="de-CH"/>
            </a:p>
          </p:txBody>
        </p:sp>
        <p:sp>
          <p:nvSpPr>
            <p:cNvPr id="226" name="Freeform 230"/>
            <p:cNvSpPr>
              <a:spLocks/>
            </p:cNvSpPr>
            <p:nvPr/>
          </p:nvSpPr>
          <p:spPr bwMode="gray">
            <a:xfrm>
              <a:off x="381000" y="1868488"/>
              <a:ext cx="885825" cy="912812"/>
            </a:xfrm>
            <a:custGeom>
              <a:avLst/>
              <a:gdLst>
                <a:gd name="T0" fmla="*/ 2147483647 w 480"/>
                <a:gd name="T1" fmla="*/ 2147483647 h 494"/>
                <a:gd name="T2" fmla="*/ 2147483647 w 480"/>
                <a:gd name="T3" fmla="*/ 2147483647 h 494"/>
                <a:gd name="T4" fmla="*/ 2147483647 w 480"/>
                <a:gd name="T5" fmla="*/ 2147483647 h 494"/>
                <a:gd name="T6" fmla="*/ 2147483647 w 480"/>
                <a:gd name="T7" fmla="*/ 2147483647 h 494"/>
                <a:gd name="T8" fmla="*/ 2147483647 w 480"/>
                <a:gd name="T9" fmla="*/ 2147483647 h 494"/>
                <a:gd name="T10" fmla="*/ 2147483647 w 480"/>
                <a:gd name="T11" fmla="*/ 2147483647 h 494"/>
                <a:gd name="T12" fmla="*/ 2147483647 w 480"/>
                <a:gd name="T13" fmla="*/ 2147483647 h 494"/>
                <a:gd name="T14" fmla="*/ 2147483647 w 480"/>
                <a:gd name="T15" fmla="*/ 2147483647 h 494"/>
                <a:gd name="T16" fmla="*/ 2147483647 w 480"/>
                <a:gd name="T17" fmla="*/ 2147483647 h 494"/>
                <a:gd name="T18" fmla="*/ 2147483647 w 480"/>
                <a:gd name="T19" fmla="*/ 2147483647 h 494"/>
                <a:gd name="T20" fmla="*/ 2147483647 w 480"/>
                <a:gd name="T21" fmla="*/ 2147483647 h 494"/>
                <a:gd name="T22" fmla="*/ 2147483647 w 480"/>
                <a:gd name="T23" fmla="*/ 2147483647 h 494"/>
                <a:gd name="T24" fmla="*/ 2147483647 w 480"/>
                <a:gd name="T25" fmla="*/ 2147483647 h 494"/>
                <a:gd name="T26" fmla="*/ 2147483647 w 480"/>
                <a:gd name="T27" fmla="*/ 2147483647 h 494"/>
                <a:gd name="T28" fmla="*/ 2147483647 w 480"/>
                <a:gd name="T29" fmla="*/ 2147483647 h 494"/>
                <a:gd name="T30" fmla="*/ 2147483647 w 480"/>
                <a:gd name="T31" fmla="*/ 2147483647 h 494"/>
                <a:gd name="T32" fmla="*/ 2147483647 w 480"/>
                <a:gd name="T33" fmla="*/ 2147483647 h 494"/>
                <a:gd name="T34" fmla="*/ 2147483647 w 480"/>
                <a:gd name="T35" fmla="*/ 2147483647 h 494"/>
                <a:gd name="T36" fmla="*/ 2147483647 w 480"/>
                <a:gd name="T37" fmla="*/ 2147483647 h 494"/>
                <a:gd name="T38" fmla="*/ 0 w 480"/>
                <a:gd name="T39" fmla="*/ 2147483647 h 494"/>
                <a:gd name="T40" fmla="*/ 2147483647 w 480"/>
                <a:gd name="T41" fmla="*/ 2147483647 h 494"/>
                <a:gd name="T42" fmla="*/ 2147483647 w 480"/>
                <a:gd name="T43" fmla="*/ 2147483647 h 494"/>
                <a:gd name="T44" fmla="*/ 2147483647 w 480"/>
                <a:gd name="T45" fmla="*/ 2147483647 h 494"/>
                <a:gd name="T46" fmla="*/ 2147483647 w 480"/>
                <a:gd name="T47" fmla="*/ 2147483647 h 494"/>
                <a:gd name="T48" fmla="*/ 2147483647 w 480"/>
                <a:gd name="T49" fmla="*/ 2147483647 h 494"/>
                <a:gd name="T50" fmla="*/ 2147483647 w 480"/>
                <a:gd name="T51" fmla="*/ 2147483647 h 494"/>
                <a:gd name="T52" fmla="*/ 2147483647 w 480"/>
                <a:gd name="T53" fmla="*/ 2147483647 h 494"/>
                <a:gd name="T54" fmla="*/ 2147483647 w 480"/>
                <a:gd name="T55" fmla="*/ 2147483647 h 494"/>
                <a:gd name="T56" fmla="*/ 2147483647 w 480"/>
                <a:gd name="T57" fmla="*/ 2147483647 h 494"/>
                <a:gd name="T58" fmla="*/ 2147483647 w 480"/>
                <a:gd name="T59" fmla="*/ 2147483647 h 494"/>
                <a:gd name="T60" fmla="*/ 2147483647 w 480"/>
                <a:gd name="T61" fmla="*/ 2147483647 h 494"/>
                <a:gd name="T62" fmla="*/ 2147483647 w 480"/>
                <a:gd name="T63" fmla="*/ 2147483647 h 494"/>
                <a:gd name="T64" fmla="*/ 2147483647 w 480"/>
                <a:gd name="T65" fmla="*/ 2147483647 h 494"/>
                <a:gd name="T66" fmla="*/ 2147483647 w 480"/>
                <a:gd name="T67" fmla="*/ 2147483647 h 494"/>
                <a:gd name="T68" fmla="*/ 2147483647 w 480"/>
                <a:gd name="T69" fmla="*/ 2147483647 h 494"/>
                <a:gd name="T70" fmla="*/ 2147483647 w 480"/>
                <a:gd name="T71" fmla="*/ 2147483647 h 494"/>
                <a:gd name="T72" fmla="*/ 2147483647 w 480"/>
                <a:gd name="T73" fmla="*/ 2147483647 h 494"/>
                <a:gd name="T74" fmla="*/ 2147483647 w 480"/>
                <a:gd name="T75" fmla="*/ 2147483647 h 494"/>
                <a:gd name="T76" fmla="*/ 2147483647 w 480"/>
                <a:gd name="T77" fmla="*/ 2147483647 h 494"/>
                <a:gd name="T78" fmla="*/ 2147483647 w 480"/>
                <a:gd name="T79" fmla="*/ 2147483647 h 494"/>
                <a:gd name="T80" fmla="*/ 2147483647 w 480"/>
                <a:gd name="T81" fmla="*/ 2147483647 h 494"/>
                <a:gd name="T82" fmla="*/ 2147483647 w 480"/>
                <a:gd name="T83" fmla="*/ 2147483647 h 494"/>
                <a:gd name="T84" fmla="*/ 2147483647 w 480"/>
                <a:gd name="T85" fmla="*/ 2147483647 h 494"/>
                <a:gd name="T86" fmla="*/ 2147483647 w 480"/>
                <a:gd name="T87" fmla="*/ 2147483647 h 494"/>
                <a:gd name="T88" fmla="*/ 2147483647 w 480"/>
                <a:gd name="T89" fmla="*/ 2147483647 h 494"/>
                <a:gd name="T90" fmla="*/ 2147483647 w 480"/>
                <a:gd name="T91" fmla="*/ 2147483647 h 494"/>
                <a:gd name="T92" fmla="*/ 2147483647 w 480"/>
                <a:gd name="T93" fmla="*/ 2147483647 h 494"/>
                <a:gd name="T94" fmla="*/ 2147483647 w 480"/>
                <a:gd name="T95" fmla="*/ 2147483647 h 494"/>
                <a:gd name="T96" fmla="*/ 2147483647 w 480"/>
                <a:gd name="T97" fmla="*/ 2147483647 h 494"/>
                <a:gd name="T98" fmla="*/ 2147483647 w 480"/>
                <a:gd name="T99" fmla="*/ 2147483647 h 494"/>
                <a:gd name="T100" fmla="*/ 2147483647 w 480"/>
                <a:gd name="T101" fmla="*/ 2147483647 h 494"/>
                <a:gd name="T102" fmla="*/ 2147483647 w 480"/>
                <a:gd name="T103" fmla="*/ 2147483647 h 494"/>
                <a:gd name="T104" fmla="*/ 2147483647 w 480"/>
                <a:gd name="T105" fmla="*/ 2147483647 h 494"/>
                <a:gd name="T106" fmla="*/ 2147483647 w 480"/>
                <a:gd name="T107" fmla="*/ 2147483647 h 494"/>
                <a:gd name="T108" fmla="*/ 2147483647 w 480"/>
                <a:gd name="T109" fmla="*/ 2147483647 h 494"/>
                <a:gd name="T110" fmla="*/ 2147483647 w 480"/>
                <a:gd name="T111" fmla="*/ 2147483647 h 494"/>
                <a:gd name="T112" fmla="*/ 2147483647 w 480"/>
                <a:gd name="T113" fmla="*/ 2147483647 h 494"/>
                <a:gd name="T114" fmla="*/ 2147483647 w 480"/>
                <a:gd name="T115" fmla="*/ 2147483647 h 494"/>
                <a:gd name="T116" fmla="*/ 2147483647 w 480"/>
                <a:gd name="T117" fmla="*/ 2147483647 h 494"/>
                <a:gd name="T118" fmla="*/ 2147483647 w 480"/>
                <a:gd name="T119" fmla="*/ 2147483647 h 494"/>
                <a:gd name="T120" fmla="*/ 2147483647 w 480"/>
                <a:gd name="T121" fmla="*/ 2147483647 h 494"/>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480"/>
                <a:gd name="T184" fmla="*/ 0 h 494"/>
                <a:gd name="T185" fmla="*/ 480 w 480"/>
                <a:gd name="T186" fmla="*/ 494 h 494"/>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480" h="494">
                  <a:moveTo>
                    <a:pt x="479" y="478"/>
                  </a:moveTo>
                  <a:lnTo>
                    <a:pt x="479" y="453"/>
                  </a:lnTo>
                  <a:lnTo>
                    <a:pt x="455" y="438"/>
                  </a:lnTo>
                  <a:lnTo>
                    <a:pt x="432" y="388"/>
                  </a:lnTo>
                  <a:lnTo>
                    <a:pt x="423" y="388"/>
                  </a:lnTo>
                  <a:lnTo>
                    <a:pt x="414" y="365"/>
                  </a:lnTo>
                  <a:lnTo>
                    <a:pt x="398" y="372"/>
                  </a:lnTo>
                  <a:lnTo>
                    <a:pt x="389" y="381"/>
                  </a:lnTo>
                  <a:lnTo>
                    <a:pt x="366" y="356"/>
                  </a:lnTo>
                  <a:lnTo>
                    <a:pt x="366" y="348"/>
                  </a:lnTo>
                  <a:lnTo>
                    <a:pt x="341" y="356"/>
                  </a:lnTo>
                  <a:lnTo>
                    <a:pt x="341" y="348"/>
                  </a:lnTo>
                  <a:lnTo>
                    <a:pt x="341" y="65"/>
                  </a:lnTo>
                  <a:lnTo>
                    <a:pt x="317" y="49"/>
                  </a:lnTo>
                  <a:lnTo>
                    <a:pt x="293" y="57"/>
                  </a:lnTo>
                  <a:lnTo>
                    <a:pt x="276" y="49"/>
                  </a:lnTo>
                  <a:lnTo>
                    <a:pt x="261" y="49"/>
                  </a:lnTo>
                  <a:lnTo>
                    <a:pt x="236" y="33"/>
                  </a:lnTo>
                  <a:lnTo>
                    <a:pt x="202" y="33"/>
                  </a:lnTo>
                  <a:lnTo>
                    <a:pt x="196" y="17"/>
                  </a:lnTo>
                  <a:lnTo>
                    <a:pt x="171" y="17"/>
                  </a:lnTo>
                  <a:lnTo>
                    <a:pt x="162" y="8"/>
                  </a:lnTo>
                  <a:lnTo>
                    <a:pt x="147" y="0"/>
                  </a:lnTo>
                  <a:lnTo>
                    <a:pt x="131" y="17"/>
                  </a:lnTo>
                  <a:lnTo>
                    <a:pt x="114" y="24"/>
                  </a:lnTo>
                  <a:lnTo>
                    <a:pt x="90" y="42"/>
                  </a:lnTo>
                  <a:lnTo>
                    <a:pt x="82" y="42"/>
                  </a:lnTo>
                  <a:lnTo>
                    <a:pt x="65" y="57"/>
                  </a:lnTo>
                  <a:lnTo>
                    <a:pt x="59" y="89"/>
                  </a:lnTo>
                  <a:lnTo>
                    <a:pt x="25" y="98"/>
                  </a:lnTo>
                  <a:lnTo>
                    <a:pt x="18" y="114"/>
                  </a:lnTo>
                  <a:lnTo>
                    <a:pt x="50" y="139"/>
                  </a:lnTo>
                  <a:lnTo>
                    <a:pt x="59" y="154"/>
                  </a:lnTo>
                  <a:lnTo>
                    <a:pt x="74" y="179"/>
                  </a:lnTo>
                  <a:lnTo>
                    <a:pt x="74" y="186"/>
                  </a:lnTo>
                  <a:lnTo>
                    <a:pt x="50" y="186"/>
                  </a:lnTo>
                  <a:lnTo>
                    <a:pt x="50" y="170"/>
                  </a:lnTo>
                  <a:lnTo>
                    <a:pt x="40" y="170"/>
                  </a:lnTo>
                  <a:lnTo>
                    <a:pt x="9" y="186"/>
                  </a:lnTo>
                  <a:lnTo>
                    <a:pt x="0" y="202"/>
                  </a:lnTo>
                  <a:lnTo>
                    <a:pt x="18" y="211"/>
                  </a:lnTo>
                  <a:lnTo>
                    <a:pt x="18" y="219"/>
                  </a:lnTo>
                  <a:lnTo>
                    <a:pt x="18" y="226"/>
                  </a:lnTo>
                  <a:lnTo>
                    <a:pt x="34" y="235"/>
                  </a:lnTo>
                  <a:lnTo>
                    <a:pt x="50" y="235"/>
                  </a:lnTo>
                  <a:lnTo>
                    <a:pt x="65" y="235"/>
                  </a:lnTo>
                  <a:lnTo>
                    <a:pt x="82" y="226"/>
                  </a:lnTo>
                  <a:lnTo>
                    <a:pt x="82" y="235"/>
                  </a:lnTo>
                  <a:lnTo>
                    <a:pt x="90" y="251"/>
                  </a:lnTo>
                  <a:lnTo>
                    <a:pt x="82" y="267"/>
                  </a:lnTo>
                  <a:lnTo>
                    <a:pt x="65" y="267"/>
                  </a:lnTo>
                  <a:lnTo>
                    <a:pt x="59" y="276"/>
                  </a:lnTo>
                  <a:lnTo>
                    <a:pt x="50" y="276"/>
                  </a:lnTo>
                  <a:lnTo>
                    <a:pt x="40" y="276"/>
                  </a:lnTo>
                  <a:lnTo>
                    <a:pt x="25" y="316"/>
                  </a:lnTo>
                  <a:lnTo>
                    <a:pt x="50" y="365"/>
                  </a:lnTo>
                  <a:lnTo>
                    <a:pt x="59" y="365"/>
                  </a:lnTo>
                  <a:lnTo>
                    <a:pt x="74" y="356"/>
                  </a:lnTo>
                  <a:lnTo>
                    <a:pt x="74" y="372"/>
                  </a:lnTo>
                  <a:lnTo>
                    <a:pt x="74" y="381"/>
                  </a:lnTo>
                  <a:lnTo>
                    <a:pt x="82" y="388"/>
                  </a:lnTo>
                  <a:lnTo>
                    <a:pt x="106" y="388"/>
                  </a:lnTo>
                  <a:lnTo>
                    <a:pt x="114" y="396"/>
                  </a:lnTo>
                  <a:lnTo>
                    <a:pt x="114" y="388"/>
                  </a:lnTo>
                  <a:lnTo>
                    <a:pt x="131" y="388"/>
                  </a:lnTo>
                  <a:lnTo>
                    <a:pt x="131" y="406"/>
                  </a:lnTo>
                  <a:lnTo>
                    <a:pt x="131" y="421"/>
                  </a:lnTo>
                  <a:lnTo>
                    <a:pt x="90" y="453"/>
                  </a:lnTo>
                  <a:lnTo>
                    <a:pt x="65" y="462"/>
                  </a:lnTo>
                  <a:lnTo>
                    <a:pt x="59" y="471"/>
                  </a:lnTo>
                  <a:lnTo>
                    <a:pt x="34" y="487"/>
                  </a:lnTo>
                  <a:lnTo>
                    <a:pt x="40" y="493"/>
                  </a:lnTo>
                  <a:lnTo>
                    <a:pt x="82" y="471"/>
                  </a:lnTo>
                  <a:lnTo>
                    <a:pt x="114" y="453"/>
                  </a:lnTo>
                  <a:lnTo>
                    <a:pt x="122" y="446"/>
                  </a:lnTo>
                  <a:lnTo>
                    <a:pt x="139" y="429"/>
                  </a:lnTo>
                  <a:lnTo>
                    <a:pt x="179" y="396"/>
                  </a:lnTo>
                  <a:lnTo>
                    <a:pt x="187" y="388"/>
                  </a:lnTo>
                  <a:lnTo>
                    <a:pt x="171" y="381"/>
                  </a:lnTo>
                  <a:lnTo>
                    <a:pt x="179" y="372"/>
                  </a:lnTo>
                  <a:lnTo>
                    <a:pt x="196" y="356"/>
                  </a:lnTo>
                  <a:lnTo>
                    <a:pt x="196" y="341"/>
                  </a:lnTo>
                  <a:lnTo>
                    <a:pt x="221" y="325"/>
                  </a:lnTo>
                  <a:lnTo>
                    <a:pt x="227" y="325"/>
                  </a:lnTo>
                  <a:lnTo>
                    <a:pt x="221" y="332"/>
                  </a:lnTo>
                  <a:lnTo>
                    <a:pt x="211" y="341"/>
                  </a:lnTo>
                  <a:lnTo>
                    <a:pt x="202" y="365"/>
                  </a:lnTo>
                  <a:lnTo>
                    <a:pt x="211" y="372"/>
                  </a:lnTo>
                  <a:lnTo>
                    <a:pt x="202" y="381"/>
                  </a:lnTo>
                  <a:lnTo>
                    <a:pt x="211" y="381"/>
                  </a:lnTo>
                  <a:lnTo>
                    <a:pt x="236" y="365"/>
                  </a:lnTo>
                  <a:lnTo>
                    <a:pt x="243" y="365"/>
                  </a:lnTo>
                  <a:lnTo>
                    <a:pt x="252" y="348"/>
                  </a:lnTo>
                  <a:lnTo>
                    <a:pt x="243" y="332"/>
                  </a:lnTo>
                  <a:lnTo>
                    <a:pt x="268" y="341"/>
                  </a:lnTo>
                  <a:lnTo>
                    <a:pt x="301" y="356"/>
                  </a:lnTo>
                  <a:lnTo>
                    <a:pt x="324" y="356"/>
                  </a:lnTo>
                  <a:lnTo>
                    <a:pt x="349" y="365"/>
                  </a:lnTo>
                  <a:lnTo>
                    <a:pt x="358" y="365"/>
                  </a:lnTo>
                  <a:lnTo>
                    <a:pt x="358" y="372"/>
                  </a:lnTo>
                  <a:lnTo>
                    <a:pt x="398" y="406"/>
                  </a:lnTo>
                  <a:lnTo>
                    <a:pt x="423" y="453"/>
                  </a:lnTo>
                  <a:lnTo>
                    <a:pt x="414" y="413"/>
                  </a:lnTo>
                  <a:lnTo>
                    <a:pt x="407" y="406"/>
                  </a:lnTo>
                  <a:lnTo>
                    <a:pt x="414" y="406"/>
                  </a:lnTo>
                  <a:lnTo>
                    <a:pt x="414" y="388"/>
                  </a:lnTo>
                  <a:lnTo>
                    <a:pt x="423" y="429"/>
                  </a:lnTo>
                  <a:lnTo>
                    <a:pt x="432" y="421"/>
                  </a:lnTo>
                  <a:lnTo>
                    <a:pt x="447" y="438"/>
                  </a:lnTo>
                  <a:lnTo>
                    <a:pt x="432" y="429"/>
                  </a:lnTo>
                  <a:lnTo>
                    <a:pt x="432" y="438"/>
                  </a:lnTo>
                  <a:lnTo>
                    <a:pt x="432" y="453"/>
                  </a:lnTo>
                  <a:lnTo>
                    <a:pt x="438" y="446"/>
                  </a:lnTo>
                  <a:lnTo>
                    <a:pt x="438" y="462"/>
                  </a:lnTo>
                  <a:lnTo>
                    <a:pt x="455" y="487"/>
                  </a:lnTo>
                  <a:lnTo>
                    <a:pt x="455" y="471"/>
                  </a:lnTo>
                  <a:lnTo>
                    <a:pt x="447" y="453"/>
                  </a:lnTo>
                  <a:lnTo>
                    <a:pt x="455" y="453"/>
                  </a:lnTo>
                  <a:lnTo>
                    <a:pt x="455" y="462"/>
                  </a:lnTo>
                  <a:lnTo>
                    <a:pt x="463" y="478"/>
                  </a:lnTo>
                  <a:lnTo>
                    <a:pt x="472" y="487"/>
                  </a:lnTo>
                  <a:lnTo>
                    <a:pt x="479" y="478"/>
                  </a:lnTo>
                </a:path>
              </a:pathLst>
            </a:custGeom>
            <a:grpFill/>
            <a:ln w="2540" cap="rnd">
              <a:solidFill>
                <a:srgbClr val="FFFFFF"/>
              </a:solidFill>
              <a:round/>
              <a:headEnd type="none" w="sm" len="sm"/>
              <a:tailEnd type="none" w="sm" len="sm"/>
            </a:ln>
          </p:spPr>
          <p:txBody>
            <a:bodyPr/>
            <a:lstStyle/>
            <a:p>
              <a:endParaRPr lang="de-CH"/>
            </a:p>
          </p:txBody>
        </p:sp>
        <p:sp>
          <p:nvSpPr>
            <p:cNvPr id="227" name="Freeform 231"/>
            <p:cNvSpPr>
              <a:spLocks/>
            </p:cNvSpPr>
            <p:nvPr/>
          </p:nvSpPr>
          <p:spPr bwMode="gray">
            <a:xfrm>
              <a:off x="1011238" y="1644650"/>
              <a:ext cx="2020887" cy="1585913"/>
            </a:xfrm>
            <a:custGeom>
              <a:avLst/>
              <a:gdLst>
                <a:gd name="T0" fmla="*/ 2147483647 w 1096"/>
                <a:gd name="T1" fmla="*/ 2147483647 h 860"/>
                <a:gd name="T2" fmla="*/ 2147483647 w 1096"/>
                <a:gd name="T3" fmla="*/ 2147483647 h 860"/>
                <a:gd name="T4" fmla="*/ 2147483647 w 1096"/>
                <a:gd name="T5" fmla="*/ 2147483647 h 860"/>
                <a:gd name="T6" fmla="*/ 2147483647 w 1096"/>
                <a:gd name="T7" fmla="*/ 2147483647 h 860"/>
                <a:gd name="T8" fmla="*/ 2147483647 w 1096"/>
                <a:gd name="T9" fmla="*/ 2147483647 h 860"/>
                <a:gd name="T10" fmla="*/ 2147483647 w 1096"/>
                <a:gd name="T11" fmla="*/ 2147483647 h 860"/>
                <a:gd name="T12" fmla="*/ 2147483647 w 1096"/>
                <a:gd name="T13" fmla="*/ 2147483647 h 860"/>
                <a:gd name="T14" fmla="*/ 2147483647 w 1096"/>
                <a:gd name="T15" fmla="*/ 2147483647 h 860"/>
                <a:gd name="T16" fmla="*/ 2147483647 w 1096"/>
                <a:gd name="T17" fmla="*/ 2147483647 h 860"/>
                <a:gd name="T18" fmla="*/ 2147483647 w 1096"/>
                <a:gd name="T19" fmla="*/ 2147483647 h 860"/>
                <a:gd name="T20" fmla="*/ 0 w 1096"/>
                <a:gd name="T21" fmla="*/ 2147483647 h 860"/>
                <a:gd name="T22" fmla="*/ 2147483647 w 1096"/>
                <a:gd name="T23" fmla="*/ 2147483647 h 860"/>
                <a:gd name="T24" fmla="*/ 2147483647 w 1096"/>
                <a:gd name="T25" fmla="*/ 2147483647 h 860"/>
                <a:gd name="T26" fmla="*/ 2147483647 w 1096"/>
                <a:gd name="T27" fmla="*/ 2147483647 h 860"/>
                <a:gd name="T28" fmla="*/ 2147483647 w 1096"/>
                <a:gd name="T29" fmla="*/ 2147483647 h 860"/>
                <a:gd name="T30" fmla="*/ 2147483647 w 1096"/>
                <a:gd name="T31" fmla="*/ 2147483647 h 860"/>
                <a:gd name="T32" fmla="*/ 2147483647 w 1096"/>
                <a:gd name="T33" fmla="*/ 2147483647 h 860"/>
                <a:gd name="T34" fmla="*/ 2147483647 w 1096"/>
                <a:gd name="T35" fmla="*/ 2147483647 h 860"/>
                <a:gd name="T36" fmla="*/ 2147483647 w 1096"/>
                <a:gd name="T37" fmla="*/ 2147483647 h 860"/>
                <a:gd name="T38" fmla="*/ 2147483647 w 1096"/>
                <a:gd name="T39" fmla="*/ 2147483647 h 860"/>
                <a:gd name="T40" fmla="*/ 2147483647 w 1096"/>
                <a:gd name="T41" fmla="*/ 2147483647 h 860"/>
                <a:gd name="T42" fmla="*/ 2147483647 w 1096"/>
                <a:gd name="T43" fmla="*/ 2147483647 h 860"/>
                <a:gd name="T44" fmla="*/ 2147483647 w 1096"/>
                <a:gd name="T45" fmla="*/ 2147483647 h 860"/>
                <a:gd name="T46" fmla="*/ 2147483647 w 1096"/>
                <a:gd name="T47" fmla="*/ 2147483647 h 860"/>
                <a:gd name="T48" fmla="*/ 2147483647 w 1096"/>
                <a:gd name="T49" fmla="*/ 2147483647 h 860"/>
                <a:gd name="T50" fmla="*/ 2147483647 w 1096"/>
                <a:gd name="T51" fmla="*/ 0 h 860"/>
                <a:gd name="T52" fmla="*/ 2147483647 w 1096"/>
                <a:gd name="T53" fmla="*/ 2147483647 h 860"/>
                <a:gd name="T54" fmla="*/ 2147483647 w 1096"/>
                <a:gd name="T55" fmla="*/ 2147483647 h 860"/>
                <a:gd name="T56" fmla="*/ 2147483647 w 1096"/>
                <a:gd name="T57" fmla="*/ 2147483647 h 860"/>
                <a:gd name="T58" fmla="*/ 2147483647 w 1096"/>
                <a:gd name="T59" fmla="*/ 2147483647 h 860"/>
                <a:gd name="T60" fmla="*/ 2147483647 w 1096"/>
                <a:gd name="T61" fmla="*/ 2147483647 h 860"/>
                <a:gd name="T62" fmla="*/ 2147483647 w 1096"/>
                <a:gd name="T63" fmla="*/ 2147483647 h 860"/>
                <a:gd name="T64" fmla="*/ 2147483647 w 1096"/>
                <a:gd name="T65" fmla="*/ 2147483647 h 860"/>
                <a:gd name="T66" fmla="*/ 2147483647 w 1096"/>
                <a:gd name="T67" fmla="*/ 2147483647 h 860"/>
                <a:gd name="T68" fmla="*/ 2147483647 w 1096"/>
                <a:gd name="T69" fmla="*/ 2147483647 h 860"/>
                <a:gd name="T70" fmla="*/ 2147483647 w 1096"/>
                <a:gd name="T71" fmla="*/ 2147483647 h 860"/>
                <a:gd name="T72" fmla="*/ 2147483647 w 1096"/>
                <a:gd name="T73" fmla="*/ 2147483647 h 860"/>
                <a:gd name="T74" fmla="*/ 2147483647 w 1096"/>
                <a:gd name="T75" fmla="*/ 2147483647 h 860"/>
                <a:gd name="T76" fmla="*/ 2147483647 w 1096"/>
                <a:gd name="T77" fmla="*/ 2147483647 h 860"/>
                <a:gd name="T78" fmla="*/ 2147483647 w 1096"/>
                <a:gd name="T79" fmla="*/ 2147483647 h 860"/>
                <a:gd name="T80" fmla="*/ 2147483647 w 1096"/>
                <a:gd name="T81" fmla="*/ 2147483647 h 860"/>
                <a:gd name="T82" fmla="*/ 2147483647 w 1096"/>
                <a:gd name="T83" fmla="*/ 2147483647 h 860"/>
                <a:gd name="T84" fmla="*/ 2147483647 w 1096"/>
                <a:gd name="T85" fmla="*/ 2147483647 h 860"/>
                <a:gd name="T86" fmla="*/ 2147483647 w 1096"/>
                <a:gd name="T87" fmla="*/ 2147483647 h 860"/>
                <a:gd name="T88" fmla="*/ 2147483647 w 1096"/>
                <a:gd name="T89" fmla="*/ 2147483647 h 860"/>
                <a:gd name="T90" fmla="*/ 2147483647 w 1096"/>
                <a:gd name="T91" fmla="*/ 2147483647 h 860"/>
                <a:gd name="T92" fmla="*/ 2147483647 w 1096"/>
                <a:gd name="T93" fmla="*/ 2147483647 h 860"/>
                <a:gd name="T94" fmla="*/ 2147483647 w 1096"/>
                <a:gd name="T95" fmla="*/ 2147483647 h 860"/>
                <a:gd name="T96" fmla="*/ 2147483647 w 1096"/>
                <a:gd name="T97" fmla="*/ 2147483647 h 860"/>
                <a:gd name="T98" fmla="*/ 2147483647 w 1096"/>
                <a:gd name="T99" fmla="*/ 2147483647 h 860"/>
                <a:gd name="T100" fmla="*/ 2147483647 w 1096"/>
                <a:gd name="T101" fmla="*/ 2147483647 h 860"/>
                <a:gd name="T102" fmla="*/ 2147483647 w 1096"/>
                <a:gd name="T103" fmla="*/ 2147483647 h 860"/>
                <a:gd name="T104" fmla="*/ 2147483647 w 1096"/>
                <a:gd name="T105" fmla="*/ 2147483647 h 860"/>
                <a:gd name="T106" fmla="*/ 2147483647 w 1096"/>
                <a:gd name="T107" fmla="*/ 2147483647 h 860"/>
                <a:gd name="T108" fmla="*/ 2147483647 w 1096"/>
                <a:gd name="T109" fmla="*/ 2147483647 h 860"/>
                <a:gd name="T110" fmla="*/ 2147483647 w 1096"/>
                <a:gd name="T111" fmla="*/ 2147483647 h 860"/>
                <a:gd name="T112" fmla="*/ 2147483647 w 1096"/>
                <a:gd name="T113" fmla="*/ 2147483647 h 860"/>
                <a:gd name="T114" fmla="*/ 2147483647 w 1096"/>
                <a:gd name="T115" fmla="*/ 2147483647 h 860"/>
                <a:gd name="T116" fmla="*/ 2147483647 w 1096"/>
                <a:gd name="T117" fmla="*/ 2147483647 h 860"/>
                <a:gd name="T118" fmla="*/ 2147483647 w 1096"/>
                <a:gd name="T119" fmla="*/ 2147483647 h 860"/>
                <a:gd name="T120" fmla="*/ 2147483647 w 1096"/>
                <a:gd name="T121" fmla="*/ 2147483647 h 860"/>
                <a:gd name="T122" fmla="*/ 2147483647 w 1096"/>
                <a:gd name="T123" fmla="*/ 2147483647 h 860"/>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096"/>
                <a:gd name="T187" fmla="*/ 0 h 860"/>
                <a:gd name="T188" fmla="*/ 1096 w 1096"/>
                <a:gd name="T189" fmla="*/ 860 h 860"/>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096" h="860">
                  <a:moveTo>
                    <a:pt x="796" y="817"/>
                  </a:moveTo>
                  <a:lnTo>
                    <a:pt x="796" y="836"/>
                  </a:lnTo>
                  <a:lnTo>
                    <a:pt x="763" y="842"/>
                  </a:lnTo>
                  <a:lnTo>
                    <a:pt x="756" y="851"/>
                  </a:lnTo>
                  <a:lnTo>
                    <a:pt x="738" y="859"/>
                  </a:lnTo>
                  <a:lnTo>
                    <a:pt x="756" y="836"/>
                  </a:lnTo>
                  <a:lnTo>
                    <a:pt x="747" y="836"/>
                  </a:lnTo>
                  <a:lnTo>
                    <a:pt x="763" y="827"/>
                  </a:lnTo>
                  <a:lnTo>
                    <a:pt x="763" y="795"/>
                  </a:lnTo>
                  <a:lnTo>
                    <a:pt x="779" y="811"/>
                  </a:lnTo>
                  <a:lnTo>
                    <a:pt x="788" y="802"/>
                  </a:lnTo>
                  <a:lnTo>
                    <a:pt x="771" y="786"/>
                  </a:lnTo>
                  <a:lnTo>
                    <a:pt x="731" y="777"/>
                  </a:lnTo>
                  <a:lnTo>
                    <a:pt x="722" y="770"/>
                  </a:lnTo>
                  <a:lnTo>
                    <a:pt x="716" y="746"/>
                  </a:lnTo>
                  <a:lnTo>
                    <a:pt x="706" y="746"/>
                  </a:lnTo>
                  <a:lnTo>
                    <a:pt x="697" y="730"/>
                  </a:lnTo>
                  <a:lnTo>
                    <a:pt x="682" y="722"/>
                  </a:lnTo>
                  <a:lnTo>
                    <a:pt x="657" y="746"/>
                  </a:lnTo>
                  <a:lnTo>
                    <a:pt x="632" y="746"/>
                  </a:lnTo>
                  <a:lnTo>
                    <a:pt x="617" y="730"/>
                  </a:lnTo>
                  <a:lnTo>
                    <a:pt x="601" y="730"/>
                  </a:lnTo>
                  <a:lnTo>
                    <a:pt x="592" y="714"/>
                  </a:lnTo>
                  <a:lnTo>
                    <a:pt x="585" y="722"/>
                  </a:lnTo>
                  <a:lnTo>
                    <a:pt x="236" y="722"/>
                  </a:lnTo>
                  <a:lnTo>
                    <a:pt x="228" y="722"/>
                  </a:lnTo>
                  <a:lnTo>
                    <a:pt x="219" y="714"/>
                  </a:lnTo>
                  <a:lnTo>
                    <a:pt x="171" y="680"/>
                  </a:lnTo>
                  <a:lnTo>
                    <a:pt x="162" y="656"/>
                  </a:lnTo>
                  <a:lnTo>
                    <a:pt x="154" y="649"/>
                  </a:lnTo>
                  <a:lnTo>
                    <a:pt x="131" y="625"/>
                  </a:lnTo>
                  <a:lnTo>
                    <a:pt x="138" y="615"/>
                  </a:lnTo>
                  <a:lnTo>
                    <a:pt x="138" y="600"/>
                  </a:lnTo>
                  <a:lnTo>
                    <a:pt x="138" y="575"/>
                  </a:lnTo>
                  <a:lnTo>
                    <a:pt x="114" y="560"/>
                  </a:lnTo>
                  <a:lnTo>
                    <a:pt x="91" y="510"/>
                  </a:lnTo>
                  <a:lnTo>
                    <a:pt x="82" y="510"/>
                  </a:lnTo>
                  <a:lnTo>
                    <a:pt x="73" y="487"/>
                  </a:lnTo>
                  <a:lnTo>
                    <a:pt x="57" y="494"/>
                  </a:lnTo>
                  <a:lnTo>
                    <a:pt x="48" y="503"/>
                  </a:lnTo>
                  <a:lnTo>
                    <a:pt x="25" y="478"/>
                  </a:lnTo>
                  <a:lnTo>
                    <a:pt x="25" y="470"/>
                  </a:lnTo>
                  <a:lnTo>
                    <a:pt x="0" y="478"/>
                  </a:lnTo>
                  <a:lnTo>
                    <a:pt x="0" y="470"/>
                  </a:lnTo>
                  <a:lnTo>
                    <a:pt x="0" y="187"/>
                  </a:lnTo>
                  <a:lnTo>
                    <a:pt x="17" y="187"/>
                  </a:lnTo>
                  <a:lnTo>
                    <a:pt x="66" y="220"/>
                  </a:lnTo>
                  <a:lnTo>
                    <a:pt x="66" y="202"/>
                  </a:lnTo>
                  <a:lnTo>
                    <a:pt x="73" y="195"/>
                  </a:lnTo>
                  <a:lnTo>
                    <a:pt x="91" y="187"/>
                  </a:lnTo>
                  <a:lnTo>
                    <a:pt x="97" y="195"/>
                  </a:lnTo>
                  <a:lnTo>
                    <a:pt x="147" y="164"/>
                  </a:lnTo>
                  <a:lnTo>
                    <a:pt x="147" y="179"/>
                  </a:lnTo>
                  <a:lnTo>
                    <a:pt x="162" y="179"/>
                  </a:lnTo>
                  <a:lnTo>
                    <a:pt x="171" y="155"/>
                  </a:lnTo>
                  <a:lnTo>
                    <a:pt x="187" y="171"/>
                  </a:lnTo>
                  <a:lnTo>
                    <a:pt x="187" y="187"/>
                  </a:lnTo>
                  <a:lnTo>
                    <a:pt x="203" y="195"/>
                  </a:lnTo>
                  <a:lnTo>
                    <a:pt x="212" y="179"/>
                  </a:lnTo>
                  <a:lnTo>
                    <a:pt x="212" y="195"/>
                  </a:lnTo>
                  <a:lnTo>
                    <a:pt x="228" y="195"/>
                  </a:lnTo>
                  <a:lnTo>
                    <a:pt x="228" y="179"/>
                  </a:lnTo>
                  <a:lnTo>
                    <a:pt x="253" y="179"/>
                  </a:lnTo>
                  <a:lnTo>
                    <a:pt x="268" y="195"/>
                  </a:lnTo>
                  <a:lnTo>
                    <a:pt x="284" y="202"/>
                  </a:lnTo>
                  <a:lnTo>
                    <a:pt x="300" y="211"/>
                  </a:lnTo>
                  <a:lnTo>
                    <a:pt x="318" y="211"/>
                  </a:lnTo>
                  <a:lnTo>
                    <a:pt x="341" y="220"/>
                  </a:lnTo>
                  <a:lnTo>
                    <a:pt x="341" y="236"/>
                  </a:lnTo>
                  <a:lnTo>
                    <a:pt x="333" y="242"/>
                  </a:lnTo>
                  <a:lnTo>
                    <a:pt x="333" y="252"/>
                  </a:lnTo>
                  <a:lnTo>
                    <a:pt x="358" y="261"/>
                  </a:lnTo>
                  <a:lnTo>
                    <a:pt x="398" y="242"/>
                  </a:lnTo>
                  <a:lnTo>
                    <a:pt x="423" y="261"/>
                  </a:lnTo>
                  <a:lnTo>
                    <a:pt x="423" y="242"/>
                  </a:lnTo>
                  <a:lnTo>
                    <a:pt x="415" y="236"/>
                  </a:lnTo>
                  <a:lnTo>
                    <a:pt x="423" y="227"/>
                  </a:lnTo>
                  <a:lnTo>
                    <a:pt x="455" y="211"/>
                  </a:lnTo>
                  <a:lnTo>
                    <a:pt x="464" y="236"/>
                  </a:lnTo>
                  <a:lnTo>
                    <a:pt x="504" y="252"/>
                  </a:lnTo>
                  <a:lnTo>
                    <a:pt x="529" y="261"/>
                  </a:lnTo>
                  <a:lnTo>
                    <a:pt x="544" y="261"/>
                  </a:lnTo>
                  <a:lnTo>
                    <a:pt x="544" y="236"/>
                  </a:lnTo>
                  <a:lnTo>
                    <a:pt x="552" y="227"/>
                  </a:lnTo>
                  <a:lnTo>
                    <a:pt x="529" y="211"/>
                  </a:lnTo>
                  <a:lnTo>
                    <a:pt x="544" y="202"/>
                  </a:lnTo>
                  <a:lnTo>
                    <a:pt x="552" y="179"/>
                  </a:lnTo>
                  <a:lnTo>
                    <a:pt x="569" y="202"/>
                  </a:lnTo>
                  <a:lnTo>
                    <a:pt x="585" y="220"/>
                  </a:lnTo>
                  <a:lnTo>
                    <a:pt x="569" y="236"/>
                  </a:lnTo>
                  <a:lnTo>
                    <a:pt x="569" y="252"/>
                  </a:lnTo>
                  <a:lnTo>
                    <a:pt x="577" y="261"/>
                  </a:lnTo>
                  <a:lnTo>
                    <a:pt x="585" y="242"/>
                  </a:lnTo>
                  <a:lnTo>
                    <a:pt x="601" y="227"/>
                  </a:lnTo>
                  <a:lnTo>
                    <a:pt x="592" y="211"/>
                  </a:lnTo>
                  <a:lnTo>
                    <a:pt x="601" y="195"/>
                  </a:lnTo>
                  <a:lnTo>
                    <a:pt x="585" y="179"/>
                  </a:lnTo>
                  <a:lnTo>
                    <a:pt x="569" y="164"/>
                  </a:lnTo>
                  <a:lnTo>
                    <a:pt x="577" y="114"/>
                  </a:lnTo>
                  <a:lnTo>
                    <a:pt x="592" y="105"/>
                  </a:lnTo>
                  <a:lnTo>
                    <a:pt x="592" y="65"/>
                  </a:lnTo>
                  <a:lnTo>
                    <a:pt x="585" y="25"/>
                  </a:lnTo>
                  <a:lnTo>
                    <a:pt x="585" y="9"/>
                  </a:lnTo>
                  <a:lnTo>
                    <a:pt x="617" y="0"/>
                  </a:lnTo>
                  <a:lnTo>
                    <a:pt x="641" y="9"/>
                  </a:lnTo>
                  <a:lnTo>
                    <a:pt x="650" y="16"/>
                  </a:lnTo>
                  <a:lnTo>
                    <a:pt x="626" y="65"/>
                  </a:lnTo>
                  <a:lnTo>
                    <a:pt x="617" y="65"/>
                  </a:lnTo>
                  <a:lnTo>
                    <a:pt x="601" y="74"/>
                  </a:lnTo>
                  <a:lnTo>
                    <a:pt x="609" y="90"/>
                  </a:lnTo>
                  <a:lnTo>
                    <a:pt x="601" y="99"/>
                  </a:lnTo>
                  <a:lnTo>
                    <a:pt x="632" y="171"/>
                  </a:lnTo>
                  <a:lnTo>
                    <a:pt x="626" y="187"/>
                  </a:lnTo>
                  <a:lnTo>
                    <a:pt x="632" y="195"/>
                  </a:lnTo>
                  <a:lnTo>
                    <a:pt x="657" y="227"/>
                  </a:lnTo>
                  <a:lnTo>
                    <a:pt x="666" y="202"/>
                  </a:lnTo>
                  <a:lnTo>
                    <a:pt x="682" y="220"/>
                  </a:lnTo>
                  <a:lnTo>
                    <a:pt x="673" y="252"/>
                  </a:lnTo>
                  <a:lnTo>
                    <a:pt x="691" y="267"/>
                  </a:lnTo>
                  <a:lnTo>
                    <a:pt x="697" y="267"/>
                  </a:lnTo>
                  <a:lnTo>
                    <a:pt x="697" y="252"/>
                  </a:lnTo>
                  <a:lnTo>
                    <a:pt x="716" y="242"/>
                  </a:lnTo>
                  <a:lnTo>
                    <a:pt x="716" y="179"/>
                  </a:lnTo>
                  <a:lnTo>
                    <a:pt x="731" y="179"/>
                  </a:lnTo>
                  <a:lnTo>
                    <a:pt x="747" y="187"/>
                  </a:lnTo>
                  <a:lnTo>
                    <a:pt x="747" y="202"/>
                  </a:lnTo>
                  <a:lnTo>
                    <a:pt x="763" y="202"/>
                  </a:lnTo>
                  <a:lnTo>
                    <a:pt x="763" y="227"/>
                  </a:lnTo>
                  <a:lnTo>
                    <a:pt x="747" y="236"/>
                  </a:lnTo>
                  <a:lnTo>
                    <a:pt x="747" y="252"/>
                  </a:lnTo>
                  <a:lnTo>
                    <a:pt x="763" y="261"/>
                  </a:lnTo>
                  <a:lnTo>
                    <a:pt x="763" y="276"/>
                  </a:lnTo>
                  <a:lnTo>
                    <a:pt x="731" y="308"/>
                  </a:lnTo>
                  <a:lnTo>
                    <a:pt x="716" y="301"/>
                  </a:lnTo>
                  <a:lnTo>
                    <a:pt x="716" y="292"/>
                  </a:lnTo>
                  <a:lnTo>
                    <a:pt x="697" y="292"/>
                  </a:lnTo>
                  <a:lnTo>
                    <a:pt x="706" y="308"/>
                  </a:lnTo>
                  <a:lnTo>
                    <a:pt x="691" y="324"/>
                  </a:lnTo>
                  <a:lnTo>
                    <a:pt x="691" y="341"/>
                  </a:lnTo>
                  <a:lnTo>
                    <a:pt x="673" y="373"/>
                  </a:lnTo>
                  <a:lnTo>
                    <a:pt x="657" y="373"/>
                  </a:lnTo>
                  <a:lnTo>
                    <a:pt x="641" y="389"/>
                  </a:lnTo>
                  <a:lnTo>
                    <a:pt x="650" y="406"/>
                  </a:lnTo>
                  <a:lnTo>
                    <a:pt x="626" y="413"/>
                  </a:lnTo>
                  <a:lnTo>
                    <a:pt x="626" y="429"/>
                  </a:lnTo>
                  <a:lnTo>
                    <a:pt x="617" y="429"/>
                  </a:lnTo>
                  <a:lnTo>
                    <a:pt x="609" y="438"/>
                  </a:lnTo>
                  <a:lnTo>
                    <a:pt x="592" y="478"/>
                  </a:lnTo>
                  <a:lnTo>
                    <a:pt x="592" y="503"/>
                  </a:lnTo>
                  <a:lnTo>
                    <a:pt x="601" y="510"/>
                  </a:lnTo>
                  <a:lnTo>
                    <a:pt x="617" y="510"/>
                  </a:lnTo>
                  <a:lnTo>
                    <a:pt x="626" y="560"/>
                  </a:lnTo>
                  <a:lnTo>
                    <a:pt x="641" y="551"/>
                  </a:lnTo>
                  <a:lnTo>
                    <a:pt x="666" y="560"/>
                  </a:lnTo>
                  <a:lnTo>
                    <a:pt x="682" y="575"/>
                  </a:lnTo>
                  <a:lnTo>
                    <a:pt x="716" y="593"/>
                  </a:lnTo>
                  <a:lnTo>
                    <a:pt x="747" y="593"/>
                  </a:lnTo>
                  <a:lnTo>
                    <a:pt x="756" y="600"/>
                  </a:lnTo>
                  <a:lnTo>
                    <a:pt x="756" y="649"/>
                  </a:lnTo>
                  <a:lnTo>
                    <a:pt x="788" y="680"/>
                  </a:lnTo>
                  <a:lnTo>
                    <a:pt x="803" y="665"/>
                  </a:lnTo>
                  <a:lnTo>
                    <a:pt x="788" y="609"/>
                  </a:lnTo>
                  <a:lnTo>
                    <a:pt x="803" y="600"/>
                  </a:lnTo>
                  <a:lnTo>
                    <a:pt x="819" y="575"/>
                  </a:lnTo>
                  <a:lnTo>
                    <a:pt x="812" y="528"/>
                  </a:lnTo>
                  <a:lnTo>
                    <a:pt x="796" y="510"/>
                  </a:lnTo>
                  <a:lnTo>
                    <a:pt x="803" y="503"/>
                  </a:lnTo>
                  <a:lnTo>
                    <a:pt x="812" y="503"/>
                  </a:lnTo>
                  <a:lnTo>
                    <a:pt x="812" y="470"/>
                  </a:lnTo>
                  <a:lnTo>
                    <a:pt x="803" y="463"/>
                  </a:lnTo>
                  <a:lnTo>
                    <a:pt x="812" y="438"/>
                  </a:lnTo>
                  <a:lnTo>
                    <a:pt x="803" y="429"/>
                  </a:lnTo>
                  <a:lnTo>
                    <a:pt x="803" y="423"/>
                  </a:lnTo>
                  <a:lnTo>
                    <a:pt x="812" y="413"/>
                  </a:lnTo>
                  <a:lnTo>
                    <a:pt x="836" y="423"/>
                  </a:lnTo>
                  <a:lnTo>
                    <a:pt x="859" y="413"/>
                  </a:lnTo>
                  <a:lnTo>
                    <a:pt x="893" y="438"/>
                  </a:lnTo>
                  <a:lnTo>
                    <a:pt x="884" y="447"/>
                  </a:lnTo>
                  <a:lnTo>
                    <a:pt x="893" y="454"/>
                  </a:lnTo>
                  <a:lnTo>
                    <a:pt x="918" y="454"/>
                  </a:lnTo>
                  <a:lnTo>
                    <a:pt x="918" y="503"/>
                  </a:lnTo>
                  <a:lnTo>
                    <a:pt x="942" y="528"/>
                  </a:lnTo>
                  <a:lnTo>
                    <a:pt x="974" y="494"/>
                  </a:lnTo>
                  <a:lnTo>
                    <a:pt x="967" y="487"/>
                  </a:lnTo>
                  <a:lnTo>
                    <a:pt x="974" y="470"/>
                  </a:lnTo>
                  <a:lnTo>
                    <a:pt x="1023" y="551"/>
                  </a:lnTo>
                  <a:lnTo>
                    <a:pt x="1015" y="560"/>
                  </a:lnTo>
                  <a:lnTo>
                    <a:pt x="1015" y="575"/>
                  </a:lnTo>
                  <a:lnTo>
                    <a:pt x="1030" y="584"/>
                  </a:lnTo>
                  <a:lnTo>
                    <a:pt x="1030" y="593"/>
                  </a:lnTo>
                  <a:lnTo>
                    <a:pt x="1047" y="600"/>
                  </a:lnTo>
                  <a:lnTo>
                    <a:pt x="1055" y="600"/>
                  </a:lnTo>
                  <a:lnTo>
                    <a:pt x="1070" y="609"/>
                  </a:lnTo>
                  <a:lnTo>
                    <a:pt x="1055" y="615"/>
                  </a:lnTo>
                  <a:lnTo>
                    <a:pt x="1070" y="615"/>
                  </a:lnTo>
                  <a:lnTo>
                    <a:pt x="1070" y="633"/>
                  </a:lnTo>
                  <a:lnTo>
                    <a:pt x="1079" y="633"/>
                  </a:lnTo>
                  <a:lnTo>
                    <a:pt x="1089" y="640"/>
                  </a:lnTo>
                  <a:lnTo>
                    <a:pt x="1089" y="649"/>
                  </a:lnTo>
                  <a:lnTo>
                    <a:pt x="1095" y="665"/>
                  </a:lnTo>
                  <a:lnTo>
                    <a:pt x="1079" y="674"/>
                  </a:lnTo>
                  <a:lnTo>
                    <a:pt x="1055" y="680"/>
                  </a:lnTo>
                  <a:lnTo>
                    <a:pt x="1039" y="705"/>
                  </a:lnTo>
                  <a:lnTo>
                    <a:pt x="1015" y="705"/>
                  </a:lnTo>
                  <a:lnTo>
                    <a:pt x="990" y="697"/>
                  </a:lnTo>
                  <a:lnTo>
                    <a:pt x="950" y="705"/>
                  </a:lnTo>
                  <a:lnTo>
                    <a:pt x="942" y="722"/>
                  </a:lnTo>
                  <a:lnTo>
                    <a:pt x="933" y="722"/>
                  </a:lnTo>
                  <a:lnTo>
                    <a:pt x="918" y="730"/>
                  </a:lnTo>
                  <a:lnTo>
                    <a:pt x="893" y="762"/>
                  </a:lnTo>
                  <a:lnTo>
                    <a:pt x="902" y="762"/>
                  </a:lnTo>
                  <a:lnTo>
                    <a:pt x="925" y="737"/>
                  </a:lnTo>
                  <a:lnTo>
                    <a:pt x="950" y="722"/>
                  </a:lnTo>
                  <a:lnTo>
                    <a:pt x="974" y="722"/>
                  </a:lnTo>
                  <a:lnTo>
                    <a:pt x="983" y="722"/>
                  </a:lnTo>
                  <a:lnTo>
                    <a:pt x="983" y="737"/>
                  </a:lnTo>
                  <a:lnTo>
                    <a:pt x="967" y="746"/>
                  </a:lnTo>
                  <a:lnTo>
                    <a:pt x="958" y="746"/>
                  </a:lnTo>
                  <a:lnTo>
                    <a:pt x="967" y="754"/>
                  </a:lnTo>
                  <a:lnTo>
                    <a:pt x="974" y="746"/>
                  </a:lnTo>
                  <a:lnTo>
                    <a:pt x="974" y="770"/>
                  </a:lnTo>
                  <a:lnTo>
                    <a:pt x="983" y="777"/>
                  </a:lnTo>
                  <a:lnTo>
                    <a:pt x="999" y="786"/>
                  </a:lnTo>
                  <a:lnTo>
                    <a:pt x="1015" y="786"/>
                  </a:lnTo>
                  <a:lnTo>
                    <a:pt x="1015" y="777"/>
                  </a:lnTo>
                  <a:lnTo>
                    <a:pt x="1030" y="762"/>
                  </a:lnTo>
                  <a:lnTo>
                    <a:pt x="1030" y="777"/>
                  </a:lnTo>
                  <a:lnTo>
                    <a:pt x="1039" y="777"/>
                  </a:lnTo>
                  <a:lnTo>
                    <a:pt x="1030" y="786"/>
                  </a:lnTo>
                  <a:lnTo>
                    <a:pt x="1023" y="795"/>
                  </a:lnTo>
                  <a:lnTo>
                    <a:pt x="983" y="811"/>
                  </a:lnTo>
                  <a:lnTo>
                    <a:pt x="967" y="827"/>
                  </a:lnTo>
                  <a:lnTo>
                    <a:pt x="958" y="811"/>
                  </a:lnTo>
                  <a:lnTo>
                    <a:pt x="983" y="795"/>
                  </a:lnTo>
                  <a:lnTo>
                    <a:pt x="974" y="795"/>
                  </a:lnTo>
                  <a:lnTo>
                    <a:pt x="974" y="786"/>
                  </a:lnTo>
                  <a:lnTo>
                    <a:pt x="958" y="795"/>
                  </a:lnTo>
                  <a:lnTo>
                    <a:pt x="950" y="795"/>
                  </a:lnTo>
                  <a:lnTo>
                    <a:pt x="942" y="786"/>
                  </a:lnTo>
                  <a:lnTo>
                    <a:pt x="933" y="762"/>
                  </a:lnTo>
                  <a:lnTo>
                    <a:pt x="933" y="754"/>
                  </a:lnTo>
                  <a:lnTo>
                    <a:pt x="925" y="762"/>
                  </a:lnTo>
                  <a:lnTo>
                    <a:pt x="918" y="754"/>
                  </a:lnTo>
                  <a:lnTo>
                    <a:pt x="902" y="795"/>
                  </a:lnTo>
                  <a:lnTo>
                    <a:pt x="884" y="802"/>
                  </a:lnTo>
                  <a:lnTo>
                    <a:pt x="844" y="802"/>
                  </a:lnTo>
                  <a:lnTo>
                    <a:pt x="828" y="811"/>
                  </a:lnTo>
                  <a:lnTo>
                    <a:pt x="819" y="817"/>
                  </a:lnTo>
                  <a:lnTo>
                    <a:pt x="796" y="817"/>
                  </a:lnTo>
                </a:path>
              </a:pathLst>
            </a:custGeom>
            <a:grpFill/>
            <a:ln w="2540" cap="rnd">
              <a:solidFill>
                <a:srgbClr val="FFFFFF"/>
              </a:solidFill>
              <a:round/>
              <a:headEnd type="none" w="sm" len="sm"/>
              <a:tailEnd type="none" w="sm" len="sm"/>
            </a:ln>
          </p:spPr>
          <p:txBody>
            <a:bodyPr/>
            <a:lstStyle/>
            <a:p>
              <a:endParaRPr lang="de-CH"/>
            </a:p>
          </p:txBody>
        </p:sp>
        <p:sp>
          <p:nvSpPr>
            <p:cNvPr id="228" name="Line 232"/>
            <p:cNvSpPr>
              <a:spLocks noChangeShapeType="1"/>
            </p:cNvSpPr>
            <p:nvPr/>
          </p:nvSpPr>
          <p:spPr bwMode="gray">
            <a:xfrm flipV="1">
              <a:off x="2551113" y="3406775"/>
              <a:ext cx="15875" cy="15875"/>
            </a:xfrm>
            <a:prstGeom prst="line">
              <a:avLst/>
            </a:prstGeom>
            <a:grpFill/>
            <a:ln w="2540">
              <a:solidFill>
                <a:srgbClr val="FFFFFF"/>
              </a:solidFill>
              <a:round/>
              <a:headEnd type="none" w="sm" len="sm"/>
              <a:tailEnd type="none" w="sm" len="sm"/>
            </a:ln>
            <a:extLst/>
          </p:spPr>
          <p:txBody>
            <a:bodyPr wrap="none" anchor="ctr"/>
            <a:lstStyle/>
            <a:p>
              <a:endParaRPr lang="de-CH"/>
            </a:p>
          </p:txBody>
        </p:sp>
        <p:sp>
          <p:nvSpPr>
            <p:cNvPr id="229" name="Freeform 233"/>
            <p:cNvSpPr>
              <a:spLocks/>
            </p:cNvSpPr>
            <p:nvPr/>
          </p:nvSpPr>
          <p:spPr bwMode="gray">
            <a:xfrm>
              <a:off x="2266950" y="3076575"/>
              <a:ext cx="198438" cy="153988"/>
            </a:xfrm>
            <a:custGeom>
              <a:avLst/>
              <a:gdLst>
                <a:gd name="T0" fmla="*/ 2147483647 w 107"/>
                <a:gd name="T1" fmla="*/ 0 h 83"/>
                <a:gd name="T2" fmla="*/ 2147483647 w 107"/>
                <a:gd name="T3" fmla="*/ 2147483647 h 83"/>
                <a:gd name="T4" fmla="*/ 2147483647 w 107"/>
                <a:gd name="T5" fmla="*/ 2147483647 h 83"/>
                <a:gd name="T6" fmla="*/ 0 w 107"/>
                <a:gd name="T7" fmla="*/ 2147483647 h 83"/>
                <a:gd name="T8" fmla="*/ 2147483647 w 107"/>
                <a:gd name="T9" fmla="*/ 2147483647 h 83"/>
                <a:gd name="T10" fmla="*/ 0 w 107"/>
                <a:gd name="T11" fmla="*/ 2147483647 h 83"/>
                <a:gd name="T12" fmla="*/ 0 w 107"/>
                <a:gd name="T13" fmla="*/ 2147483647 h 83"/>
                <a:gd name="T14" fmla="*/ 0 w 107"/>
                <a:gd name="T15" fmla="*/ 2147483647 h 83"/>
                <a:gd name="T16" fmla="*/ 2147483647 w 107"/>
                <a:gd name="T17" fmla="*/ 2147483647 h 83"/>
                <a:gd name="T18" fmla="*/ 2147483647 w 107"/>
                <a:gd name="T19" fmla="*/ 2147483647 h 83"/>
                <a:gd name="T20" fmla="*/ 2147483647 w 107"/>
                <a:gd name="T21" fmla="*/ 2147483647 h 83"/>
                <a:gd name="T22" fmla="*/ 2147483647 w 107"/>
                <a:gd name="T23" fmla="*/ 2147483647 h 83"/>
                <a:gd name="T24" fmla="*/ 2147483647 w 107"/>
                <a:gd name="T25" fmla="*/ 2147483647 h 83"/>
                <a:gd name="T26" fmla="*/ 2147483647 w 107"/>
                <a:gd name="T27" fmla="*/ 2147483647 h 83"/>
                <a:gd name="T28" fmla="*/ 2147483647 w 107"/>
                <a:gd name="T29" fmla="*/ 2147483647 h 83"/>
                <a:gd name="T30" fmla="*/ 2147483647 w 107"/>
                <a:gd name="T31" fmla="*/ 2147483647 h 83"/>
                <a:gd name="T32" fmla="*/ 2147483647 w 107"/>
                <a:gd name="T33" fmla="*/ 2147483647 h 83"/>
                <a:gd name="T34" fmla="*/ 2147483647 w 107"/>
                <a:gd name="T35" fmla="*/ 2147483647 h 83"/>
                <a:gd name="T36" fmla="*/ 2147483647 w 107"/>
                <a:gd name="T37" fmla="*/ 2147483647 h 83"/>
                <a:gd name="T38" fmla="*/ 2147483647 w 107"/>
                <a:gd name="T39" fmla="*/ 2147483647 h 83"/>
                <a:gd name="T40" fmla="*/ 2147483647 w 107"/>
                <a:gd name="T41" fmla="*/ 2147483647 h 83"/>
                <a:gd name="T42" fmla="*/ 2147483647 w 107"/>
                <a:gd name="T43" fmla="*/ 2147483647 h 83"/>
                <a:gd name="T44" fmla="*/ 2147483647 w 107"/>
                <a:gd name="T45" fmla="*/ 2147483647 h 83"/>
                <a:gd name="T46" fmla="*/ 2147483647 w 107"/>
                <a:gd name="T47" fmla="*/ 2147483647 h 83"/>
                <a:gd name="T48" fmla="*/ 2147483647 w 107"/>
                <a:gd name="T49" fmla="*/ 0 h 83"/>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07"/>
                <a:gd name="T76" fmla="*/ 0 h 83"/>
                <a:gd name="T77" fmla="*/ 107 w 107"/>
                <a:gd name="T78" fmla="*/ 83 h 83"/>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07" h="83">
                  <a:moveTo>
                    <a:pt x="49" y="0"/>
                  </a:moveTo>
                  <a:lnTo>
                    <a:pt x="49" y="9"/>
                  </a:lnTo>
                  <a:lnTo>
                    <a:pt x="9" y="9"/>
                  </a:lnTo>
                  <a:lnTo>
                    <a:pt x="0" y="34"/>
                  </a:lnTo>
                  <a:lnTo>
                    <a:pt x="9" y="25"/>
                  </a:lnTo>
                  <a:lnTo>
                    <a:pt x="0" y="59"/>
                  </a:lnTo>
                  <a:lnTo>
                    <a:pt x="0" y="74"/>
                  </a:lnTo>
                  <a:lnTo>
                    <a:pt x="0" y="82"/>
                  </a:lnTo>
                  <a:lnTo>
                    <a:pt x="9" y="82"/>
                  </a:lnTo>
                  <a:lnTo>
                    <a:pt x="15" y="74"/>
                  </a:lnTo>
                  <a:lnTo>
                    <a:pt x="15" y="40"/>
                  </a:lnTo>
                  <a:lnTo>
                    <a:pt x="24" y="25"/>
                  </a:lnTo>
                  <a:lnTo>
                    <a:pt x="34" y="18"/>
                  </a:lnTo>
                  <a:lnTo>
                    <a:pt x="34" y="9"/>
                  </a:lnTo>
                  <a:lnTo>
                    <a:pt x="56" y="18"/>
                  </a:lnTo>
                  <a:lnTo>
                    <a:pt x="56" y="34"/>
                  </a:lnTo>
                  <a:lnTo>
                    <a:pt x="49" y="50"/>
                  </a:lnTo>
                  <a:lnTo>
                    <a:pt x="65" y="40"/>
                  </a:lnTo>
                  <a:lnTo>
                    <a:pt x="65" y="59"/>
                  </a:lnTo>
                  <a:lnTo>
                    <a:pt x="81" y="50"/>
                  </a:lnTo>
                  <a:lnTo>
                    <a:pt x="81" y="18"/>
                  </a:lnTo>
                  <a:lnTo>
                    <a:pt x="97" y="34"/>
                  </a:lnTo>
                  <a:lnTo>
                    <a:pt x="106" y="25"/>
                  </a:lnTo>
                  <a:lnTo>
                    <a:pt x="89" y="9"/>
                  </a:lnTo>
                  <a:lnTo>
                    <a:pt x="49" y="0"/>
                  </a:lnTo>
                </a:path>
              </a:pathLst>
            </a:custGeom>
            <a:grpFill/>
            <a:ln w="2540" cap="rnd">
              <a:solidFill>
                <a:srgbClr val="FFFFFF"/>
              </a:solidFill>
              <a:round/>
              <a:headEnd/>
              <a:tailEnd/>
            </a:ln>
          </p:spPr>
          <p:txBody>
            <a:bodyPr/>
            <a:lstStyle/>
            <a:p>
              <a:endParaRPr lang="de-CH"/>
            </a:p>
          </p:txBody>
        </p:sp>
        <p:sp>
          <p:nvSpPr>
            <p:cNvPr id="230" name="Freeform 234"/>
            <p:cNvSpPr>
              <a:spLocks/>
            </p:cNvSpPr>
            <p:nvPr/>
          </p:nvSpPr>
          <p:spPr bwMode="gray">
            <a:xfrm>
              <a:off x="2266950" y="3076575"/>
              <a:ext cx="198438" cy="153988"/>
            </a:xfrm>
            <a:custGeom>
              <a:avLst/>
              <a:gdLst>
                <a:gd name="T0" fmla="*/ 2147483647 w 107"/>
                <a:gd name="T1" fmla="*/ 0 h 83"/>
                <a:gd name="T2" fmla="*/ 2147483647 w 107"/>
                <a:gd name="T3" fmla="*/ 2147483647 h 83"/>
                <a:gd name="T4" fmla="*/ 2147483647 w 107"/>
                <a:gd name="T5" fmla="*/ 2147483647 h 83"/>
                <a:gd name="T6" fmla="*/ 0 w 107"/>
                <a:gd name="T7" fmla="*/ 2147483647 h 83"/>
                <a:gd name="T8" fmla="*/ 2147483647 w 107"/>
                <a:gd name="T9" fmla="*/ 2147483647 h 83"/>
                <a:gd name="T10" fmla="*/ 0 w 107"/>
                <a:gd name="T11" fmla="*/ 2147483647 h 83"/>
                <a:gd name="T12" fmla="*/ 0 w 107"/>
                <a:gd name="T13" fmla="*/ 2147483647 h 83"/>
                <a:gd name="T14" fmla="*/ 0 w 107"/>
                <a:gd name="T15" fmla="*/ 2147483647 h 83"/>
                <a:gd name="T16" fmla="*/ 2147483647 w 107"/>
                <a:gd name="T17" fmla="*/ 2147483647 h 83"/>
                <a:gd name="T18" fmla="*/ 2147483647 w 107"/>
                <a:gd name="T19" fmla="*/ 2147483647 h 83"/>
                <a:gd name="T20" fmla="*/ 2147483647 w 107"/>
                <a:gd name="T21" fmla="*/ 2147483647 h 83"/>
                <a:gd name="T22" fmla="*/ 2147483647 w 107"/>
                <a:gd name="T23" fmla="*/ 2147483647 h 83"/>
                <a:gd name="T24" fmla="*/ 2147483647 w 107"/>
                <a:gd name="T25" fmla="*/ 2147483647 h 83"/>
                <a:gd name="T26" fmla="*/ 2147483647 w 107"/>
                <a:gd name="T27" fmla="*/ 2147483647 h 83"/>
                <a:gd name="T28" fmla="*/ 2147483647 w 107"/>
                <a:gd name="T29" fmla="*/ 2147483647 h 83"/>
                <a:gd name="T30" fmla="*/ 2147483647 w 107"/>
                <a:gd name="T31" fmla="*/ 2147483647 h 83"/>
                <a:gd name="T32" fmla="*/ 2147483647 w 107"/>
                <a:gd name="T33" fmla="*/ 2147483647 h 83"/>
                <a:gd name="T34" fmla="*/ 2147483647 w 107"/>
                <a:gd name="T35" fmla="*/ 2147483647 h 83"/>
                <a:gd name="T36" fmla="*/ 2147483647 w 107"/>
                <a:gd name="T37" fmla="*/ 2147483647 h 83"/>
                <a:gd name="T38" fmla="*/ 2147483647 w 107"/>
                <a:gd name="T39" fmla="*/ 2147483647 h 83"/>
                <a:gd name="T40" fmla="*/ 2147483647 w 107"/>
                <a:gd name="T41" fmla="*/ 2147483647 h 83"/>
                <a:gd name="T42" fmla="*/ 2147483647 w 107"/>
                <a:gd name="T43" fmla="*/ 2147483647 h 83"/>
                <a:gd name="T44" fmla="*/ 2147483647 w 107"/>
                <a:gd name="T45" fmla="*/ 2147483647 h 83"/>
                <a:gd name="T46" fmla="*/ 2147483647 w 107"/>
                <a:gd name="T47" fmla="*/ 2147483647 h 83"/>
                <a:gd name="T48" fmla="*/ 2147483647 w 107"/>
                <a:gd name="T49" fmla="*/ 0 h 83"/>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07"/>
                <a:gd name="T76" fmla="*/ 0 h 83"/>
                <a:gd name="T77" fmla="*/ 107 w 107"/>
                <a:gd name="T78" fmla="*/ 83 h 83"/>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07" h="83">
                  <a:moveTo>
                    <a:pt x="49" y="0"/>
                  </a:moveTo>
                  <a:lnTo>
                    <a:pt x="49" y="9"/>
                  </a:lnTo>
                  <a:lnTo>
                    <a:pt x="9" y="9"/>
                  </a:lnTo>
                  <a:lnTo>
                    <a:pt x="0" y="34"/>
                  </a:lnTo>
                  <a:lnTo>
                    <a:pt x="9" y="25"/>
                  </a:lnTo>
                  <a:lnTo>
                    <a:pt x="0" y="59"/>
                  </a:lnTo>
                  <a:lnTo>
                    <a:pt x="0" y="74"/>
                  </a:lnTo>
                  <a:lnTo>
                    <a:pt x="0" y="82"/>
                  </a:lnTo>
                  <a:lnTo>
                    <a:pt x="9" y="82"/>
                  </a:lnTo>
                  <a:lnTo>
                    <a:pt x="15" y="74"/>
                  </a:lnTo>
                  <a:lnTo>
                    <a:pt x="15" y="40"/>
                  </a:lnTo>
                  <a:lnTo>
                    <a:pt x="24" y="25"/>
                  </a:lnTo>
                  <a:lnTo>
                    <a:pt x="34" y="18"/>
                  </a:lnTo>
                  <a:lnTo>
                    <a:pt x="34" y="9"/>
                  </a:lnTo>
                  <a:lnTo>
                    <a:pt x="56" y="18"/>
                  </a:lnTo>
                  <a:lnTo>
                    <a:pt x="56" y="34"/>
                  </a:lnTo>
                  <a:lnTo>
                    <a:pt x="49" y="50"/>
                  </a:lnTo>
                  <a:lnTo>
                    <a:pt x="65" y="40"/>
                  </a:lnTo>
                  <a:lnTo>
                    <a:pt x="65" y="59"/>
                  </a:lnTo>
                  <a:lnTo>
                    <a:pt x="81" y="50"/>
                  </a:lnTo>
                  <a:lnTo>
                    <a:pt x="81" y="18"/>
                  </a:lnTo>
                  <a:lnTo>
                    <a:pt x="97" y="34"/>
                  </a:lnTo>
                  <a:lnTo>
                    <a:pt x="106" y="25"/>
                  </a:lnTo>
                  <a:lnTo>
                    <a:pt x="89" y="9"/>
                  </a:lnTo>
                  <a:lnTo>
                    <a:pt x="49" y="0"/>
                  </a:lnTo>
                </a:path>
              </a:pathLst>
            </a:custGeom>
            <a:grpFill/>
            <a:ln w="2540" cap="rnd">
              <a:solidFill>
                <a:srgbClr val="FFFFFF"/>
              </a:solidFill>
              <a:round/>
              <a:headEnd type="none" w="sm" len="sm"/>
              <a:tailEnd type="none" w="sm" len="sm"/>
            </a:ln>
          </p:spPr>
          <p:txBody>
            <a:bodyPr/>
            <a:lstStyle/>
            <a:p>
              <a:endParaRPr lang="de-CH"/>
            </a:p>
          </p:txBody>
        </p:sp>
        <p:sp>
          <p:nvSpPr>
            <p:cNvPr id="231" name="Freeform 235"/>
            <p:cNvSpPr>
              <a:spLocks/>
            </p:cNvSpPr>
            <p:nvPr/>
          </p:nvSpPr>
          <p:spPr bwMode="gray">
            <a:xfrm>
              <a:off x="2163763" y="2974975"/>
              <a:ext cx="180975" cy="90488"/>
            </a:xfrm>
            <a:custGeom>
              <a:avLst/>
              <a:gdLst>
                <a:gd name="T0" fmla="*/ 2147483647 w 97"/>
                <a:gd name="T1" fmla="*/ 2147483647 h 49"/>
                <a:gd name="T2" fmla="*/ 2147483647 w 97"/>
                <a:gd name="T3" fmla="*/ 2147483647 h 49"/>
                <a:gd name="T4" fmla="*/ 2147483647 w 97"/>
                <a:gd name="T5" fmla="*/ 2147483647 h 49"/>
                <a:gd name="T6" fmla="*/ 2147483647 w 97"/>
                <a:gd name="T7" fmla="*/ 2147483647 h 49"/>
                <a:gd name="T8" fmla="*/ 2147483647 w 97"/>
                <a:gd name="T9" fmla="*/ 2147483647 h 49"/>
                <a:gd name="T10" fmla="*/ 2147483647 w 97"/>
                <a:gd name="T11" fmla="*/ 2147483647 h 49"/>
                <a:gd name="T12" fmla="*/ 2147483647 w 97"/>
                <a:gd name="T13" fmla="*/ 2147483647 h 49"/>
                <a:gd name="T14" fmla="*/ 2147483647 w 97"/>
                <a:gd name="T15" fmla="*/ 2147483647 h 49"/>
                <a:gd name="T16" fmla="*/ 0 w 97"/>
                <a:gd name="T17" fmla="*/ 2147483647 h 49"/>
                <a:gd name="T18" fmla="*/ 2147483647 w 97"/>
                <a:gd name="T19" fmla="*/ 2147483647 h 49"/>
                <a:gd name="T20" fmla="*/ 2147483647 w 97"/>
                <a:gd name="T21" fmla="*/ 0 h 49"/>
                <a:gd name="T22" fmla="*/ 2147483647 w 97"/>
                <a:gd name="T23" fmla="*/ 2147483647 h 49"/>
                <a:gd name="T24" fmla="*/ 2147483647 w 97"/>
                <a:gd name="T25" fmla="*/ 2147483647 h 49"/>
                <a:gd name="T26" fmla="*/ 2147483647 w 97"/>
                <a:gd name="T27" fmla="*/ 2147483647 h 49"/>
                <a:gd name="T28" fmla="*/ 2147483647 w 97"/>
                <a:gd name="T29" fmla="*/ 2147483647 h 4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97"/>
                <a:gd name="T46" fmla="*/ 0 h 49"/>
                <a:gd name="T47" fmla="*/ 97 w 97"/>
                <a:gd name="T48" fmla="*/ 49 h 4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97" h="49">
                  <a:moveTo>
                    <a:pt x="96" y="48"/>
                  </a:moveTo>
                  <a:lnTo>
                    <a:pt x="90" y="48"/>
                  </a:lnTo>
                  <a:lnTo>
                    <a:pt x="65" y="48"/>
                  </a:lnTo>
                  <a:lnTo>
                    <a:pt x="56" y="40"/>
                  </a:lnTo>
                  <a:lnTo>
                    <a:pt x="47" y="48"/>
                  </a:lnTo>
                  <a:lnTo>
                    <a:pt x="47" y="40"/>
                  </a:lnTo>
                  <a:lnTo>
                    <a:pt x="24" y="48"/>
                  </a:lnTo>
                  <a:lnTo>
                    <a:pt x="15" y="40"/>
                  </a:lnTo>
                  <a:lnTo>
                    <a:pt x="0" y="48"/>
                  </a:lnTo>
                  <a:lnTo>
                    <a:pt x="31" y="24"/>
                  </a:lnTo>
                  <a:lnTo>
                    <a:pt x="56" y="0"/>
                  </a:lnTo>
                  <a:lnTo>
                    <a:pt x="71" y="8"/>
                  </a:lnTo>
                  <a:lnTo>
                    <a:pt x="80" y="24"/>
                  </a:lnTo>
                  <a:lnTo>
                    <a:pt x="90" y="24"/>
                  </a:lnTo>
                  <a:lnTo>
                    <a:pt x="96" y="48"/>
                  </a:lnTo>
                </a:path>
              </a:pathLst>
            </a:custGeom>
            <a:grpFill/>
            <a:ln w="2540" cap="rnd">
              <a:solidFill>
                <a:srgbClr val="FFFFFF"/>
              </a:solidFill>
              <a:round/>
              <a:headEnd/>
              <a:tailEnd/>
            </a:ln>
          </p:spPr>
          <p:txBody>
            <a:bodyPr/>
            <a:lstStyle/>
            <a:p>
              <a:endParaRPr lang="de-CH"/>
            </a:p>
          </p:txBody>
        </p:sp>
        <p:sp>
          <p:nvSpPr>
            <p:cNvPr id="232" name="Freeform 236"/>
            <p:cNvSpPr>
              <a:spLocks/>
            </p:cNvSpPr>
            <p:nvPr/>
          </p:nvSpPr>
          <p:spPr bwMode="gray">
            <a:xfrm>
              <a:off x="2163763" y="2974975"/>
              <a:ext cx="180975" cy="90488"/>
            </a:xfrm>
            <a:custGeom>
              <a:avLst/>
              <a:gdLst>
                <a:gd name="T0" fmla="*/ 2147483647 w 97"/>
                <a:gd name="T1" fmla="*/ 2147483647 h 49"/>
                <a:gd name="T2" fmla="*/ 2147483647 w 97"/>
                <a:gd name="T3" fmla="*/ 2147483647 h 49"/>
                <a:gd name="T4" fmla="*/ 2147483647 w 97"/>
                <a:gd name="T5" fmla="*/ 2147483647 h 49"/>
                <a:gd name="T6" fmla="*/ 2147483647 w 97"/>
                <a:gd name="T7" fmla="*/ 2147483647 h 49"/>
                <a:gd name="T8" fmla="*/ 2147483647 w 97"/>
                <a:gd name="T9" fmla="*/ 2147483647 h 49"/>
                <a:gd name="T10" fmla="*/ 2147483647 w 97"/>
                <a:gd name="T11" fmla="*/ 2147483647 h 49"/>
                <a:gd name="T12" fmla="*/ 2147483647 w 97"/>
                <a:gd name="T13" fmla="*/ 2147483647 h 49"/>
                <a:gd name="T14" fmla="*/ 2147483647 w 97"/>
                <a:gd name="T15" fmla="*/ 2147483647 h 49"/>
                <a:gd name="T16" fmla="*/ 0 w 97"/>
                <a:gd name="T17" fmla="*/ 2147483647 h 49"/>
                <a:gd name="T18" fmla="*/ 2147483647 w 97"/>
                <a:gd name="T19" fmla="*/ 2147483647 h 49"/>
                <a:gd name="T20" fmla="*/ 2147483647 w 97"/>
                <a:gd name="T21" fmla="*/ 0 h 49"/>
                <a:gd name="T22" fmla="*/ 2147483647 w 97"/>
                <a:gd name="T23" fmla="*/ 2147483647 h 49"/>
                <a:gd name="T24" fmla="*/ 2147483647 w 97"/>
                <a:gd name="T25" fmla="*/ 2147483647 h 49"/>
                <a:gd name="T26" fmla="*/ 2147483647 w 97"/>
                <a:gd name="T27" fmla="*/ 2147483647 h 49"/>
                <a:gd name="T28" fmla="*/ 2147483647 w 97"/>
                <a:gd name="T29" fmla="*/ 2147483647 h 4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97"/>
                <a:gd name="T46" fmla="*/ 0 h 49"/>
                <a:gd name="T47" fmla="*/ 97 w 97"/>
                <a:gd name="T48" fmla="*/ 49 h 4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97" h="49">
                  <a:moveTo>
                    <a:pt x="96" y="48"/>
                  </a:moveTo>
                  <a:lnTo>
                    <a:pt x="90" y="48"/>
                  </a:lnTo>
                  <a:lnTo>
                    <a:pt x="65" y="48"/>
                  </a:lnTo>
                  <a:lnTo>
                    <a:pt x="56" y="40"/>
                  </a:lnTo>
                  <a:lnTo>
                    <a:pt x="47" y="48"/>
                  </a:lnTo>
                  <a:lnTo>
                    <a:pt x="47" y="40"/>
                  </a:lnTo>
                  <a:lnTo>
                    <a:pt x="24" y="48"/>
                  </a:lnTo>
                  <a:lnTo>
                    <a:pt x="15" y="40"/>
                  </a:lnTo>
                  <a:lnTo>
                    <a:pt x="0" y="48"/>
                  </a:lnTo>
                  <a:lnTo>
                    <a:pt x="31" y="24"/>
                  </a:lnTo>
                  <a:lnTo>
                    <a:pt x="56" y="0"/>
                  </a:lnTo>
                  <a:lnTo>
                    <a:pt x="71" y="8"/>
                  </a:lnTo>
                  <a:lnTo>
                    <a:pt x="80" y="24"/>
                  </a:lnTo>
                  <a:lnTo>
                    <a:pt x="90" y="24"/>
                  </a:lnTo>
                  <a:lnTo>
                    <a:pt x="96" y="48"/>
                  </a:lnTo>
                </a:path>
              </a:pathLst>
            </a:custGeom>
            <a:grpFill/>
            <a:ln w="2540" cap="rnd">
              <a:solidFill>
                <a:srgbClr val="FFFFFF"/>
              </a:solidFill>
              <a:round/>
              <a:headEnd type="none" w="sm" len="sm"/>
              <a:tailEnd type="none" w="sm" len="sm"/>
            </a:ln>
          </p:spPr>
          <p:txBody>
            <a:bodyPr/>
            <a:lstStyle/>
            <a:p>
              <a:endParaRPr lang="de-CH"/>
            </a:p>
          </p:txBody>
        </p:sp>
        <p:sp>
          <p:nvSpPr>
            <p:cNvPr id="233" name="Freeform 237"/>
            <p:cNvSpPr>
              <a:spLocks/>
            </p:cNvSpPr>
            <p:nvPr/>
          </p:nvSpPr>
          <p:spPr bwMode="gray">
            <a:xfrm>
              <a:off x="2371725" y="3186113"/>
              <a:ext cx="107950" cy="44450"/>
            </a:xfrm>
            <a:custGeom>
              <a:avLst/>
              <a:gdLst>
                <a:gd name="T0" fmla="*/ 0 w 59"/>
                <a:gd name="T1" fmla="*/ 2147483647 h 24"/>
                <a:gd name="T2" fmla="*/ 2147483647 w 59"/>
                <a:gd name="T3" fmla="*/ 2147483647 h 24"/>
                <a:gd name="T4" fmla="*/ 2147483647 w 59"/>
                <a:gd name="T5" fmla="*/ 2147483647 h 24"/>
                <a:gd name="T6" fmla="*/ 2147483647 w 59"/>
                <a:gd name="T7" fmla="*/ 0 h 24"/>
                <a:gd name="T8" fmla="*/ 2147483647 w 59"/>
                <a:gd name="T9" fmla="*/ 2147483647 h 24"/>
                <a:gd name="T10" fmla="*/ 2147483647 w 59"/>
                <a:gd name="T11" fmla="*/ 2147483647 h 24"/>
                <a:gd name="T12" fmla="*/ 0 w 59"/>
                <a:gd name="T13" fmla="*/ 2147483647 h 24"/>
                <a:gd name="T14" fmla="*/ 0 60000 65536"/>
                <a:gd name="T15" fmla="*/ 0 60000 65536"/>
                <a:gd name="T16" fmla="*/ 0 60000 65536"/>
                <a:gd name="T17" fmla="*/ 0 60000 65536"/>
                <a:gd name="T18" fmla="*/ 0 60000 65536"/>
                <a:gd name="T19" fmla="*/ 0 60000 65536"/>
                <a:gd name="T20" fmla="*/ 0 60000 65536"/>
                <a:gd name="T21" fmla="*/ 0 w 59"/>
                <a:gd name="T22" fmla="*/ 0 h 24"/>
                <a:gd name="T23" fmla="*/ 59 w 59"/>
                <a:gd name="T24" fmla="*/ 24 h 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9" h="24">
                  <a:moveTo>
                    <a:pt x="0" y="23"/>
                  </a:moveTo>
                  <a:lnTo>
                    <a:pt x="18" y="15"/>
                  </a:lnTo>
                  <a:lnTo>
                    <a:pt x="25" y="6"/>
                  </a:lnTo>
                  <a:lnTo>
                    <a:pt x="58" y="0"/>
                  </a:lnTo>
                  <a:lnTo>
                    <a:pt x="25" y="23"/>
                  </a:lnTo>
                  <a:lnTo>
                    <a:pt x="9" y="23"/>
                  </a:lnTo>
                  <a:lnTo>
                    <a:pt x="0" y="23"/>
                  </a:lnTo>
                </a:path>
              </a:pathLst>
            </a:custGeom>
            <a:grpFill/>
            <a:ln w="2540" cap="rnd">
              <a:solidFill>
                <a:srgbClr val="FFFFFF"/>
              </a:solidFill>
              <a:round/>
              <a:headEnd/>
              <a:tailEnd/>
            </a:ln>
          </p:spPr>
          <p:txBody>
            <a:bodyPr/>
            <a:lstStyle/>
            <a:p>
              <a:endParaRPr lang="de-CH"/>
            </a:p>
          </p:txBody>
        </p:sp>
        <p:sp>
          <p:nvSpPr>
            <p:cNvPr id="234" name="Freeform 238"/>
            <p:cNvSpPr>
              <a:spLocks/>
            </p:cNvSpPr>
            <p:nvPr/>
          </p:nvSpPr>
          <p:spPr bwMode="gray">
            <a:xfrm>
              <a:off x="2371725" y="3186113"/>
              <a:ext cx="107950" cy="44450"/>
            </a:xfrm>
            <a:custGeom>
              <a:avLst/>
              <a:gdLst>
                <a:gd name="T0" fmla="*/ 0 w 59"/>
                <a:gd name="T1" fmla="*/ 2147483647 h 24"/>
                <a:gd name="T2" fmla="*/ 2147483647 w 59"/>
                <a:gd name="T3" fmla="*/ 2147483647 h 24"/>
                <a:gd name="T4" fmla="*/ 2147483647 w 59"/>
                <a:gd name="T5" fmla="*/ 2147483647 h 24"/>
                <a:gd name="T6" fmla="*/ 2147483647 w 59"/>
                <a:gd name="T7" fmla="*/ 0 h 24"/>
                <a:gd name="T8" fmla="*/ 2147483647 w 59"/>
                <a:gd name="T9" fmla="*/ 2147483647 h 24"/>
                <a:gd name="T10" fmla="*/ 2147483647 w 59"/>
                <a:gd name="T11" fmla="*/ 2147483647 h 24"/>
                <a:gd name="T12" fmla="*/ 0 w 59"/>
                <a:gd name="T13" fmla="*/ 2147483647 h 24"/>
                <a:gd name="T14" fmla="*/ 0 60000 65536"/>
                <a:gd name="T15" fmla="*/ 0 60000 65536"/>
                <a:gd name="T16" fmla="*/ 0 60000 65536"/>
                <a:gd name="T17" fmla="*/ 0 60000 65536"/>
                <a:gd name="T18" fmla="*/ 0 60000 65536"/>
                <a:gd name="T19" fmla="*/ 0 60000 65536"/>
                <a:gd name="T20" fmla="*/ 0 60000 65536"/>
                <a:gd name="T21" fmla="*/ 0 w 59"/>
                <a:gd name="T22" fmla="*/ 0 h 24"/>
                <a:gd name="T23" fmla="*/ 59 w 59"/>
                <a:gd name="T24" fmla="*/ 24 h 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9" h="24">
                  <a:moveTo>
                    <a:pt x="0" y="23"/>
                  </a:moveTo>
                  <a:lnTo>
                    <a:pt x="18" y="15"/>
                  </a:lnTo>
                  <a:lnTo>
                    <a:pt x="25" y="6"/>
                  </a:lnTo>
                  <a:lnTo>
                    <a:pt x="58" y="0"/>
                  </a:lnTo>
                  <a:lnTo>
                    <a:pt x="25" y="23"/>
                  </a:lnTo>
                  <a:lnTo>
                    <a:pt x="9" y="23"/>
                  </a:lnTo>
                  <a:lnTo>
                    <a:pt x="0" y="23"/>
                  </a:lnTo>
                </a:path>
              </a:pathLst>
            </a:custGeom>
            <a:grpFill/>
            <a:ln w="2540" cap="rnd">
              <a:solidFill>
                <a:srgbClr val="FFFFFF"/>
              </a:solidFill>
              <a:round/>
              <a:headEnd type="none" w="sm" len="sm"/>
              <a:tailEnd type="none" w="sm" len="sm"/>
            </a:ln>
          </p:spPr>
          <p:txBody>
            <a:bodyPr/>
            <a:lstStyle/>
            <a:p>
              <a:endParaRPr lang="de-CH"/>
            </a:p>
          </p:txBody>
        </p:sp>
        <p:sp>
          <p:nvSpPr>
            <p:cNvPr id="235" name="Freeform 239"/>
            <p:cNvSpPr>
              <a:spLocks/>
            </p:cNvSpPr>
            <p:nvPr/>
          </p:nvSpPr>
          <p:spPr bwMode="gray">
            <a:xfrm>
              <a:off x="2478088" y="3141663"/>
              <a:ext cx="61912" cy="28575"/>
            </a:xfrm>
            <a:custGeom>
              <a:avLst/>
              <a:gdLst>
                <a:gd name="T0" fmla="*/ 0 w 33"/>
                <a:gd name="T1" fmla="*/ 2147483647 h 17"/>
                <a:gd name="T2" fmla="*/ 0 w 33"/>
                <a:gd name="T3" fmla="*/ 2147483647 h 17"/>
                <a:gd name="T4" fmla="*/ 2147483647 w 33"/>
                <a:gd name="T5" fmla="*/ 2147483647 h 17"/>
                <a:gd name="T6" fmla="*/ 2147483647 w 33"/>
                <a:gd name="T7" fmla="*/ 0 h 17"/>
                <a:gd name="T8" fmla="*/ 2147483647 w 33"/>
                <a:gd name="T9" fmla="*/ 2147483647 h 17"/>
                <a:gd name="T10" fmla="*/ 0 w 33"/>
                <a:gd name="T11" fmla="*/ 2147483647 h 17"/>
                <a:gd name="T12" fmla="*/ 0 60000 65536"/>
                <a:gd name="T13" fmla="*/ 0 60000 65536"/>
                <a:gd name="T14" fmla="*/ 0 60000 65536"/>
                <a:gd name="T15" fmla="*/ 0 60000 65536"/>
                <a:gd name="T16" fmla="*/ 0 60000 65536"/>
                <a:gd name="T17" fmla="*/ 0 60000 65536"/>
                <a:gd name="T18" fmla="*/ 0 w 33"/>
                <a:gd name="T19" fmla="*/ 0 h 17"/>
                <a:gd name="T20" fmla="*/ 33 w 33"/>
                <a:gd name="T21" fmla="*/ 17 h 17"/>
              </a:gdLst>
              <a:ahLst/>
              <a:cxnLst>
                <a:cxn ang="T12">
                  <a:pos x="T0" y="T1"/>
                </a:cxn>
                <a:cxn ang="T13">
                  <a:pos x="T2" y="T3"/>
                </a:cxn>
                <a:cxn ang="T14">
                  <a:pos x="T4" y="T5"/>
                </a:cxn>
                <a:cxn ang="T15">
                  <a:pos x="T6" y="T7"/>
                </a:cxn>
                <a:cxn ang="T16">
                  <a:pos x="T8" y="T9"/>
                </a:cxn>
                <a:cxn ang="T17">
                  <a:pos x="T10" y="T11"/>
                </a:cxn>
              </a:cxnLst>
              <a:rect l="T18" t="T19" r="T20" b="T21"/>
              <a:pathLst>
                <a:path w="33" h="17">
                  <a:moveTo>
                    <a:pt x="0" y="16"/>
                  </a:moveTo>
                  <a:lnTo>
                    <a:pt x="0" y="6"/>
                  </a:lnTo>
                  <a:lnTo>
                    <a:pt x="23" y="6"/>
                  </a:lnTo>
                  <a:lnTo>
                    <a:pt x="32" y="0"/>
                  </a:lnTo>
                  <a:lnTo>
                    <a:pt x="32" y="16"/>
                  </a:lnTo>
                  <a:lnTo>
                    <a:pt x="0" y="16"/>
                  </a:lnTo>
                </a:path>
              </a:pathLst>
            </a:custGeom>
            <a:grpFill/>
            <a:ln w="2540" cap="rnd">
              <a:solidFill>
                <a:srgbClr val="FFFFFF"/>
              </a:solidFill>
              <a:round/>
              <a:headEnd/>
              <a:tailEnd/>
            </a:ln>
          </p:spPr>
          <p:txBody>
            <a:bodyPr/>
            <a:lstStyle/>
            <a:p>
              <a:endParaRPr lang="de-CH"/>
            </a:p>
          </p:txBody>
        </p:sp>
        <p:sp>
          <p:nvSpPr>
            <p:cNvPr id="236" name="Freeform 240"/>
            <p:cNvSpPr>
              <a:spLocks/>
            </p:cNvSpPr>
            <p:nvPr/>
          </p:nvSpPr>
          <p:spPr bwMode="gray">
            <a:xfrm>
              <a:off x="2478088" y="3141663"/>
              <a:ext cx="61912" cy="28575"/>
            </a:xfrm>
            <a:custGeom>
              <a:avLst/>
              <a:gdLst>
                <a:gd name="T0" fmla="*/ 0 w 33"/>
                <a:gd name="T1" fmla="*/ 2147483647 h 17"/>
                <a:gd name="T2" fmla="*/ 0 w 33"/>
                <a:gd name="T3" fmla="*/ 2147483647 h 17"/>
                <a:gd name="T4" fmla="*/ 2147483647 w 33"/>
                <a:gd name="T5" fmla="*/ 2147483647 h 17"/>
                <a:gd name="T6" fmla="*/ 2147483647 w 33"/>
                <a:gd name="T7" fmla="*/ 0 h 17"/>
                <a:gd name="T8" fmla="*/ 2147483647 w 33"/>
                <a:gd name="T9" fmla="*/ 2147483647 h 17"/>
                <a:gd name="T10" fmla="*/ 0 w 33"/>
                <a:gd name="T11" fmla="*/ 2147483647 h 17"/>
                <a:gd name="T12" fmla="*/ 0 60000 65536"/>
                <a:gd name="T13" fmla="*/ 0 60000 65536"/>
                <a:gd name="T14" fmla="*/ 0 60000 65536"/>
                <a:gd name="T15" fmla="*/ 0 60000 65536"/>
                <a:gd name="T16" fmla="*/ 0 60000 65536"/>
                <a:gd name="T17" fmla="*/ 0 60000 65536"/>
                <a:gd name="T18" fmla="*/ 0 w 33"/>
                <a:gd name="T19" fmla="*/ 0 h 17"/>
                <a:gd name="T20" fmla="*/ 33 w 33"/>
                <a:gd name="T21" fmla="*/ 17 h 17"/>
              </a:gdLst>
              <a:ahLst/>
              <a:cxnLst>
                <a:cxn ang="T12">
                  <a:pos x="T0" y="T1"/>
                </a:cxn>
                <a:cxn ang="T13">
                  <a:pos x="T2" y="T3"/>
                </a:cxn>
                <a:cxn ang="T14">
                  <a:pos x="T4" y="T5"/>
                </a:cxn>
                <a:cxn ang="T15">
                  <a:pos x="T6" y="T7"/>
                </a:cxn>
                <a:cxn ang="T16">
                  <a:pos x="T8" y="T9"/>
                </a:cxn>
                <a:cxn ang="T17">
                  <a:pos x="T10" y="T11"/>
                </a:cxn>
              </a:cxnLst>
              <a:rect l="T18" t="T19" r="T20" b="T21"/>
              <a:pathLst>
                <a:path w="33" h="17">
                  <a:moveTo>
                    <a:pt x="0" y="16"/>
                  </a:moveTo>
                  <a:lnTo>
                    <a:pt x="0" y="6"/>
                  </a:lnTo>
                  <a:lnTo>
                    <a:pt x="23" y="6"/>
                  </a:lnTo>
                  <a:lnTo>
                    <a:pt x="32" y="0"/>
                  </a:lnTo>
                  <a:lnTo>
                    <a:pt x="32" y="16"/>
                  </a:lnTo>
                  <a:lnTo>
                    <a:pt x="0" y="16"/>
                  </a:lnTo>
                </a:path>
              </a:pathLst>
            </a:custGeom>
            <a:grpFill/>
            <a:ln w="2540" cap="rnd">
              <a:solidFill>
                <a:srgbClr val="FFFFFF"/>
              </a:solidFill>
              <a:round/>
              <a:headEnd type="none" w="sm" len="sm"/>
              <a:tailEnd type="none" w="sm" len="sm"/>
            </a:ln>
          </p:spPr>
          <p:txBody>
            <a:bodyPr/>
            <a:lstStyle/>
            <a:p>
              <a:endParaRPr lang="de-CH"/>
            </a:p>
          </p:txBody>
        </p:sp>
        <p:sp>
          <p:nvSpPr>
            <p:cNvPr id="237" name="Freeform 241"/>
            <p:cNvSpPr>
              <a:spLocks/>
            </p:cNvSpPr>
            <p:nvPr/>
          </p:nvSpPr>
          <p:spPr bwMode="gray">
            <a:xfrm>
              <a:off x="2551113" y="4722813"/>
              <a:ext cx="196850" cy="1074737"/>
            </a:xfrm>
            <a:custGeom>
              <a:avLst/>
              <a:gdLst>
                <a:gd name="T0" fmla="*/ 2147483647 w 107"/>
                <a:gd name="T1" fmla="*/ 0 h 583"/>
                <a:gd name="T2" fmla="*/ 2147483647 w 107"/>
                <a:gd name="T3" fmla="*/ 2147483647 h 583"/>
                <a:gd name="T4" fmla="*/ 2147483647 w 107"/>
                <a:gd name="T5" fmla="*/ 2147483647 h 583"/>
                <a:gd name="T6" fmla="*/ 2147483647 w 107"/>
                <a:gd name="T7" fmla="*/ 2147483647 h 583"/>
                <a:gd name="T8" fmla="*/ 2147483647 w 107"/>
                <a:gd name="T9" fmla="*/ 2147483647 h 583"/>
                <a:gd name="T10" fmla="*/ 2147483647 w 107"/>
                <a:gd name="T11" fmla="*/ 2147483647 h 583"/>
                <a:gd name="T12" fmla="*/ 2147483647 w 107"/>
                <a:gd name="T13" fmla="*/ 2147483647 h 583"/>
                <a:gd name="T14" fmla="*/ 2147483647 w 107"/>
                <a:gd name="T15" fmla="*/ 2147483647 h 583"/>
                <a:gd name="T16" fmla="*/ 2147483647 w 107"/>
                <a:gd name="T17" fmla="*/ 2147483647 h 583"/>
                <a:gd name="T18" fmla="*/ 2147483647 w 107"/>
                <a:gd name="T19" fmla="*/ 2147483647 h 583"/>
                <a:gd name="T20" fmla="*/ 2147483647 w 107"/>
                <a:gd name="T21" fmla="*/ 2147483647 h 583"/>
                <a:gd name="T22" fmla="*/ 2147483647 w 107"/>
                <a:gd name="T23" fmla="*/ 2147483647 h 583"/>
                <a:gd name="T24" fmla="*/ 2147483647 w 107"/>
                <a:gd name="T25" fmla="*/ 2147483647 h 583"/>
                <a:gd name="T26" fmla="*/ 2147483647 w 107"/>
                <a:gd name="T27" fmla="*/ 2147483647 h 583"/>
                <a:gd name="T28" fmla="*/ 2147483647 w 107"/>
                <a:gd name="T29" fmla="*/ 2147483647 h 583"/>
                <a:gd name="T30" fmla="*/ 2147483647 w 107"/>
                <a:gd name="T31" fmla="*/ 2147483647 h 583"/>
                <a:gd name="T32" fmla="*/ 2147483647 w 107"/>
                <a:gd name="T33" fmla="*/ 2147483647 h 583"/>
                <a:gd name="T34" fmla="*/ 2147483647 w 107"/>
                <a:gd name="T35" fmla="*/ 2147483647 h 583"/>
                <a:gd name="T36" fmla="*/ 2147483647 w 107"/>
                <a:gd name="T37" fmla="*/ 2147483647 h 583"/>
                <a:gd name="T38" fmla="*/ 2147483647 w 107"/>
                <a:gd name="T39" fmla="*/ 2147483647 h 583"/>
                <a:gd name="T40" fmla="*/ 2147483647 w 107"/>
                <a:gd name="T41" fmla="*/ 2147483647 h 583"/>
                <a:gd name="T42" fmla="*/ 2147483647 w 107"/>
                <a:gd name="T43" fmla="*/ 2147483647 h 583"/>
                <a:gd name="T44" fmla="*/ 2147483647 w 107"/>
                <a:gd name="T45" fmla="*/ 2147483647 h 583"/>
                <a:gd name="T46" fmla="*/ 2147483647 w 107"/>
                <a:gd name="T47" fmla="*/ 2147483647 h 583"/>
                <a:gd name="T48" fmla="*/ 2147483647 w 107"/>
                <a:gd name="T49" fmla="*/ 2147483647 h 583"/>
                <a:gd name="T50" fmla="*/ 2147483647 w 107"/>
                <a:gd name="T51" fmla="*/ 2147483647 h 583"/>
                <a:gd name="T52" fmla="*/ 2147483647 w 107"/>
                <a:gd name="T53" fmla="*/ 2147483647 h 583"/>
                <a:gd name="T54" fmla="*/ 2147483647 w 107"/>
                <a:gd name="T55" fmla="*/ 2147483647 h 583"/>
                <a:gd name="T56" fmla="*/ 0 w 107"/>
                <a:gd name="T57" fmla="*/ 2147483647 h 583"/>
                <a:gd name="T58" fmla="*/ 2147483647 w 107"/>
                <a:gd name="T59" fmla="*/ 2147483647 h 583"/>
                <a:gd name="T60" fmla="*/ 2147483647 w 107"/>
                <a:gd name="T61" fmla="*/ 2147483647 h 583"/>
                <a:gd name="T62" fmla="*/ 2147483647 w 107"/>
                <a:gd name="T63" fmla="*/ 2147483647 h 583"/>
                <a:gd name="T64" fmla="*/ 2147483647 w 107"/>
                <a:gd name="T65" fmla="*/ 2147483647 h 583"/>
                <a:gd name="T66" fmla="*/ 2147483647 w 107"/>
                <a:gd name="T67" fmla="*/ 2147483647 h 583"/>
                <a:gd name="T68" fmla="*/ 2147483647 w 107"/>
                <a:gd name="T69" fmla="*/ 2147483647 h 583"/>
                <a:gd name="T70" fmla="*/ 2147483647 w 107"/>
                <a:gd name="T71" fmla="*/ 2147483647 h 583"/>
                <a:gd name="T72" fmla="*/ 2147483647 w 107"/>
                <a:gd name="T73" fmla="*/ 2147483647 h 583"/>
                <a:gd name="T74" fmla="*/ 2147483647 w 107"/>
                <a:gd name="T75" fmla="*/ 2147483647 h 583"/>
                <a:gd name="T76" fmla="*/ 2147483647 w 107"/>
                <a:gd name="T77" fmla="*/ 2147483647 h 583"/>
                <a:gd name="T78" fmla="*/ 2147483647 w 107"/>
                <a:gd name="T79" fmla="*/ 2147483647 h 583"/>
                <a:gd name="T80" fmla="*/ 2147483647 w 107"/>
                <a:gd name="T81" fmla="*/ 2147483647 h 583"/>
                <a:gd name="T82" fmla="*/ 2147483647 w 107"/>
                <a:gd name="T83" fmla="*/ 2147483647 h 583"/>
                <a:gd name="T84" fmla="*/ 2147483647 w 107"/>
                <a:gd name="T85" fmla="*/ 2147483647 h 583"/>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07"/>
                <a:gd name="T130" fmla="*/ 0 h 583"/>
                <a:gd name="T131" fmla="*/ 107 w 107"/>
                <a:gd name="T132" fmla="*/ 583 h 583"/>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07" h="583">
                  <a:moveTo>
                    <a:pt x="66" y="7"/>
                  </a:moveTo>
                  <a:lnTo>
                    <a:pt x="82" y="0"/>
                  </a:lnTo>
                  <a:lnTo>
                    <a:pt x="89" y="24"/>
                  </a:lnTo>
                  <a:lnTo>
                    <a:pt x="89" y="32"/>
                  </a:lnTo>
                  <a:lnTo>
                    <a:pt x="97" y="72"/>
                  </a:lnTo>
                  <a:lnTo>
                    <a:pt x="106" y="72"/>
                  </a:lnTo>
                  <a:lnTo>
                    <a:pt x="106" y="90"/>
                  </a:lnTo>
                  <a:lnTo>
                    <a:pt x="89" y="97"/>
                  </a:lnTo>
                  <a:lnTo>
                    <a:pt x="97" y="121"/>
                  </a:lnTo>
                  <a:lnTo>
                    <a:pt x="82" y="146"/>
                  </a:lnTo>
                  <a:lnTo>
                    <a:pt x="66" y="193"/>
                  </a:lnTo>
                  <a:lnTo>
                    <a:pt x="72" y="227"/>
                  </a:lnTo>
                  <a:lnTo>
                    <a:pt x="66" y="252"/>
                  </a:lnTo>
                  <a:lnTo>
                    <a:pt x="66" y="268"/>
                  </a:lnTo>
                  <a:lnTo>
                    <a:pt x="57" y="275"/>
                  </a:lnTo>
                  <a:lnTo>
                    <a:pt x="57" y="308"/>
                  </a:lnTo>
                  <a:lnTo>
                    <a:pt x="48" y="323"/>
                  </a:lnTo>
                  <a:lnTo>
                    <a:pt x="48" y="357"/>
                  </a:lnTo>
                  <a:lnTo>
                    <a:pt x="48" y="373"/>
                  </a:lnTo>
                  <a:lnTo>
                    <a:pt x="48" y="405"/>
                  </a:lnTo>
                  <a:lnTo>
                    <a:pt x="57" y="405"/>
                  </a:lnTo>
                  <a:lnTo>
                    <a:pt x="57" y="414"/>
                  </a:lnTo>
                  <a:lnTo>
                    <a:pt x="48" y="445"/>
                  </a:lnTo>
                  <a:lnTo>
                    <a:pt x="41" y="460"/>
                  </a:lnTo>
                  <a:lnTo>
                    <a:pt x="41" y="477"/>
                  </a:lnTo>
                  <a:lnTo>
                    <a:pt x="32" y="502"/>
                  </a:lnTo>
                  <a:lnTo>
                    <a:pt x="32" y="519"/>
                  </a:lnTo>
                  <a:lnTo>
                    <a:pt x="32" y="526"/>
                  </a:lnTo>
                  <a:lnTo>
                    <a:pt x="41" y="519"/>
                  </a:lnTo>
                  <a:lnTo>
                    <a:pt x="41" y="542"/>
                  </a:lnTo>
                  <a:lnTo>
                    <a:pt x="48" y="551"/>
                  </a:lnTo>
                  <a:lnTo>
                    <a:pt x="72" y="551"/>
                  </a:lnTo>
                  <a:lnTo>
                    <a:pt x="89" y="551"/>
                  </a:lnTo>
                  <a:lnTo>
                    <a:pt x="89" y="559"/>
                  </a:lnTo>
                  <a:lnTo>
                    <a:pt x="82" y="559"/>
                  </a:lnTo>
                  <a:lnTo>
                    <a:pt x="66" y="566"/>
                  </a:lnTo>
                  <a:lnTo>
                    <a:pt x="66" y="582"/>
                  </a:lnTo>
                  <a:lnTo>
                    <a:pt x="57" y="582"/>
                  </a:lnTo>
                  <a:lnTo>
                    <a:pt x="48" y="575"/>
                  </a:lnTo>
                  <a:lnTo>
                    <a:pt x="57" y="575"/>
                  </a:lnTo>
                  <a:lnTo>
                    <a:pt x="57" y="566"/>
                  </a:lnTo>
                  <a:lnTo>
                    <a:pt x="41" y="575"/>
                  </a:lnTo>
                  <a:lnTo>
                    <a:pt x="32" y="566"/>
                  </a:lnTo>
                  <a:lnTo>
                    <a:pt x="32" y="559"/>
                  </a:lnTo>
                  <a:lnTo>
                    <a:pt x="23" y="559"/>
                  </a:lnTo>
                  <a:lnTo>
                    <a:pt x="17" y="551"/>
                  </a:lnTo>
                  <a:lnTo>
                    <a:pt x="17" y="559"/>
                  </a:lnTo>
                  <a:lnTo>
                    <a:pt x="8" y="551"/>
                  </a:lnTo>
                  <a:lnTo>
                    <a:pt x="8" y="542"/>
                  </a:lnTo>
                  <a:lnTo>
                    <a:pt x="17" y="534"/>
                  </a:lnTo>
                  <a:lnTo>
                    <a:pt x="17" y="526"/>
                  </a:lnTo>
                  <a:lnTo>
                    <a:pt x="17" y="534"/>
                  </a:lnTo>
                  <a:lnTo>
                    <a:pt x="8" y="542"/>
                  </a:lnTo>
                  <a:lnTo>
                    <a:pt x="17" y="534"/>
                  </a:lnTo>
                  <a:lnTo>
                    <a:pt x="17" y="526"/>
                  </a:lnTo>
                  <a:lnTo>
                    <a:pt x="17" y="510"/>
                  </a:lnTo>
                  <a:lnTo>
                    <a:pt x="8" y="510"/>
                  </a:lnTo>
                  <a:lnTo>
                    <a:pt x="0" y="502"/>
                  </a:lnTo>
                  <a:lnTo>
                    <a:pt x="0" y="494"/>
                  </a:lnTo>
                  <a:lnTo>
                    <a:pt x="8" y="470"/>
                  </a:lnTo>
                  <a:lnTo>
                    <a:pt x="8" y="460"/>
                  </a:lnTo>
                  <a:lnTo>
                    <a:pt x="17" y="477"/>
                  </a:lnTo>
                  <a:lnTo>
                    <a:pt x="23" y="454"/>
                  </a:lnTo>
                  <a:lnTo>
                    <a:pt x="8" y="445"/>
                  </a:lnTo>
                  <a:lnTo>
                    <a:pt x="0" y="445"/>
                  </a:lnTo>
                  <a:lnTo>
                    <a:pt x="8" y="429"/>
                  </a:lnTo>
                  <a:lnTo>
                    <a:pt x="17" y="429"/>
                  </a:lnTo>
                  <a:lnTo>
                    <a:pt x="17" y="405"/>
                  </a:lnTo>
                  <a:lnTo>
                    <a:pt x="23" y="395"/>
                  </a:lnTo>
                  <a:lnTo>
                    <a:pt x="23" y="414"/>
                  </a:lnTo>
                  <a:lnTo>
                    <a:pt x="41" y="364"/>
                  </a:lnTo>
                  <a:lnTo>
                    <a:pt x="41" y="357"/>
                  </a:lnTo>
                  <a:lnTo>
                    <a:pt x="32" y="357"/>
                  </a:lnTo>
                  <a:lnTo>
                    <a:pt x="23" y="348"/>
                  </a:lnTo>
                  <a:lnTo>
                    <a:pt x="23" y="323"/>
                  </a:lnTo>
                  <a:lnTo>
                    <a:pt x="32" y="315"/>
                  </a:lnTo>
                  <a:lnTo>
                    <a:pt x="23" y="292"/>
                  </a:lnTo>
                  <a:lnTo>
                    <a:pt x="32" y="283"/>
                  </a:lnTo>
                  <a:lnTo>
                    <a:pt x="57" y="209"/>
                  </a:lnTo>
                  <a:lnTo>
                    <a:pt x="48" y="186"/>
                  </a:lnTo>
                  <a:lnTo>
                    <a:pt x="57" y="171"/>
                  </a:lnTo>
                  <a:lnTo>
                    <a:pt x="57" y="153"/>
                  </a:lnTo>
                  <a:lnTo>
                    <a:pt x="66" y="121"/>
                  </a:lnTo>
                  <a:lnTo>
                    <a:pt x="66" y="72"/>
                  </a:lnTo>
                  <a:lnTo>
                    <a:pt x="72" y="49"/>
                  </a:lnTo>
                  <a:lnTo>
                    <a:pt x="66" y="7"/>
                  </a:lnTo>
                </a:path>
              </a:pathLst>
            </a:custGeom>
            <a:grpFill/>
            <a:ln w="2540" cap="rnd">
              <a:solidFill>
                <a:srgbClr val="FFFFFF"/>
              </a:solidFill>
              <a:round/>
              <a:headEnd/>
              <a:tailEnd/>
            </a:ln>
          </p:spPr>
          <p:txBody>
            <a:bodyPr/>
            <a:lstStyle/>
            <a:p>
              <a:endParaRPr lang="de-CH"/>
            </a:p>
          </p:txBody>
        </p:sp>
        <p:sp>
          <p:nvSpPr>
            <p:cNvPr id="238" name="Freeform 242"/>
            <p:cNvSpPr>
              <a:spLocks/>
            </p:cNvSpPr>
            <p:nvPr/>
          </p:nvSpPr>
          <p:spPr bwMode="gray">
            <a:xfrm>
              <a:off x="2593975" y="5753100"/>
              <a:ext cx="125413" cy="117475"/>
            </a:xfrm>
            <a:custGeom>
              <a:avLst/>
              <a:gdLst>
                <a:gd name="T0" fmla="*/ 2147483647 w 67"/>
                <a:gd name="T1" fmla="*/ 2147483647 h 64"/>
                <a:gd name="T2" fmla="*/ 2147483647 w 67"/>
                <a:gd name="T3" fmla="*/ 0 h 64"/>
                <a:gd name="T4" fmla="*/ 2147483647 w 67"/>
                <a:gd name="T5" fmla="*/ 2147483647 h 64"/>
                <a:gd name="T6" fmla="*/ 2147483647 w 67"/>
                <a:gd name="T7" fmla="*/ 2147483647 h 64"/>
                <a:gd name="T8" fmla="*/ 2147483647 w 67"/>
                <a:gd name="T9" fmla="*/ 2147483647 h 64"/>
                <a:gd name="T10" fmla="*/ 2147483647 w 67"/>
                <a:gd name="T11" fmla="*/ 2147483647 h 64"/>
                <a:gd name="T12" fmla="*/ 2147483647 w 67"/>
                <a:gd name="T13" fmla="*/ 2147483647 h 64"/>
                <a:gd name="T14" fmla="*/ 0 w 67"/>
                <a:gd name="T15" fmla="*/ 2147483647 h 64"/>
                <a:gd name="T16" fmla="*/ 2147483647 w 67"/>
                <a:gd name="T17" fmla="*/ 2147483647 h 64"/>
                <a:gd name="T18" fmla="*/ 2147483647 w 67"/>
                <a:gd name="T19" fmla="*/ 2147483647 h 64"/>
                <a:gd name="T20" fmla="*/ 2147483647 w 67"/>
                <a:gd name="T21" fmla="*/ 2147483647 h 64"/>
                <a:gd name="T22" fmla="*/ 2147483647 w 67"/>
                <a:gd name="T23" fmla="*/ 2147483647 h 64"/>
                <a:gd name="T24" fmla="*/ 2147483647 w 67"/>
                <a:gd name="T25" fmla="*/ 2147483647 h 64"/>
                <a:gd name="T26" fmla="*/ 2147483647 w 67"/>
                <a:gd name="T27" fmla="*/ 2147483647 h 64"/>
                <a:gd name="T28" fmla="*/ 2147483647 w 67"/>
                <a:gd name="T29" fmla="*/ 2147483647 h 64"/>
                <a:gd name="T30" fmla="*/ 2147483647 w 67"/>
                <a:gd name="T31" fmla="*/ 2147483647 h 64"/>
                <a:gd name="T32" fmla="*/ 2147483647 w 67"/>
                <a:gd name="T33" fmla="*/ 2147483647 h 6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67"/>
                <a:gd name="T52" fmla="*/ 0 h 64"/>
                <a:gd name="T53" fmla="*/ 67 w 67"/>
                <a:gd name="T54" fmla="*/ 64 h 6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67" h="64">
                  <a:moveTo>
                    <a:pt x="66" y="48"/>
                  </a:moveTo>
                  <a:lnTo>
                    <a:pt x="66" y="0"/>
                  </a:lnTo>
                  <a:lnTo>
                    <a:pt x="49" y="7"/>
                  </a:lnTo>
                  <a:lnTo>
                    <a:pt x="49" y="23"/>
                  </a:lnTo>
                  <a:lnTo>
                    <a:pt x="43" y="32"/>
                  </a:lnTo>
                  <a:lnTo>
                    <a:pt x="34" y="32"/>
                  </a:lnTo>
                  <a:lnTo>
                    <a:pt x="9" y="16"/>
                  </a:lnTo>
                  <a:lnTo>
                    <a:pt x="0" y="23"/>
                  </a:lnTo>
                  <a:lnTo>
                    <a:pt x="9" y="32"/>
                  </a:lnTo>
                  <a:lnTo>
                    <a:pt x="18" y="32"/>
                  </a:lnTo>
                  <a:lnTo>
                    <a:pt x="18" y="40"/>
                  </a:lnTo>
                  <a:lnTo>
                    <a:pt x="25" y="40"/>
                  </a:lnTo>
                  <a:lnTo>
                    <a:pt x="25" y="48"/>
                  </a:lnTo>
                  <a:lnTo>
                    <a:pt x="43" y="57"/>
                  </a:lnTo>
                  <a:lnTo>
                    <a:pt x="49" y="57"/>
                  </a:lnTo>
                  <a:lnTo>
                    <a:pt x="59" y="63"/>
                  </a:lnTo>
                  <a:lnTo>
                    <a:pt x="66" y="48"/>
                  </a:lnTo>
                </a:path>
              </a:pathLst>
            </a:custGeom>
            <a:grpFill/>
            <a:ln w="2540" cap="rnd">
              <a:solidFill>
                <a:srgbClr val="FFFFFF"/>
              </a:solidFill>
              <a:round/>
              <a:headEnd/>
              <a:tailEnd/>
            </a:ln>
          </p:spPr>
          <p:txBody>
            <a:bodyPr/>
            <a:lstStyle/>
            <a:p>
              <a:endParaRPr lang="de-CH"/>
            </a:p>
          </p:txBody>
        </p:sp>
        <p:sp>
          <p:nvSpPr>
            <p:cNvPr id="239" name="Freeform 243"/>
            <p:cNvSpPr>
              <a:spLocks/>
            </p:cNvSpPr>
            <p:nvPr/>
          </p:nvSpPr>
          <p:spPr bwMode="gray">
            <a:xfrm>
              <a:off x="2716213" y="5753100"/>
              <a:ext cx="92075" cy="134938"/>
            </a:xfrm>
            <a:custGeom>
              <a:avLst/>
              <a:gdLst>
                <a:gd name="T0" fmla="*/ 0 w 50"/>
                <a:gd name="T1" fmla="*/ 2147483647 h 73"/>
                <a:gd name="T2" fmla="*/ 0 w 50"/>
                <a:gd name="T3" fmla="*/ 0 h 73"/>
                <a:gd name="T4" fmla="*/ 2147483647 w 50"/>
                <a:gd name="T5" fmla="*/ 2147483647 h 73"/>
                <a:gd name="T6" fmla="*/ 2147483647 w 50"/>
                <a:gd name="T7" fmla="*/ 2147483647 h 73"/>
                <a:gd name="T8" fmla="*/ 2147483647 w 50"/>
                <a:gd name="T9" fmla="*/ 2147483647 h 73"/>
                <a:gd name="T10" fmla="*/ 2147483647 w 50"/>
                <a:gd name="T11" fmla="*/ 2147483647 h 73"/>
                <a:gd name="T12" fmla="*/ 2147483647 w 50"/>
                <a:gd name="T13" fmla="*/ 2147483647 h 73"/>
                <a:gd name="T14" fmla="*/ 2147483647 w 50"/>
                <a:gd name="T15" fmla="*/ 2147483647 h 73"/>
                <a:gd name="T16" fmla="*/ 0 w 50"/>
                <a:gd name="T17" fmla="*/ 2147483647 h 7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0"/>
                <a:gd name="T28" fmla="*/ 0 h 73"/>
                <a:gd name="T29" fmla="*/ 50 w 50"/>
                <a:gd name="T30" fmla="*/ 73 h 7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0" h="73">
                  <a:moveTo>
                    <a:pt x="0" y="48"/>
                  </a:moveTo>
                  <a:lnTo>
                    <a:pt x="0" y="0"/>
                  </a:lnTo>
                  <a:lnTo>
                    <a:pt x="8" y="23"/>
                  </a:lnTo>
                  <a:lnTo>
                    <a:pt x="33" y="40"/>
                  </a:lnTo>
                  <a:lnTo>
                    <a:pt x="49" y="48"/>
                  </a:lnTo>
                  <a:lnTo>
                    <a:pt x="42" y="57"/>
                  </a:lnTo>
                  <a:lnTo>
                    <a:pt x="17" y="63"/>
                  </a:lnTo>
                  <a:lnTo>
                    <a:pt x="8" y="72"/>
                  </a:lnTo>
                  <a:lnTo>
                    <a:pt x="0" y="48"/>
                  </a:lnTo>
                </a:path>
              </a:pathLst>
            </a:custGeom>
            <a:grpFill/>
            <a:ln w="2540" cap="rnd">
              <a:solidFill>
                <a:srgbClr val="FFFFFF"/>
              </a:solidFill>
              <a:round/>
              <a:headEnd/>
              <a:tailEnd/>
            </a:ln>
          </p:spPr>
          <p:txBody>
            <a:bodyPr/>
            <a:lstStyle/>
            <a:p>
              <a:endParaRPr lang="de-CH"/>
            </a:p>
          </p:txBody>
        </p:sp>
        <p:sp>
          <p:nvSpPr>
            <p:cNvPr id="240" name="Freeform 244"/>
            <p:cNvSpPr>
              <a:spLocks/>
            </p:cNvSpPr>
            <p:nvPr/>
          </p:nvSpPr>
          <p:spPr bwMode="gray">
            <a:xfrm>
              <a:off x="2611438" y="4826000"/>
              <a:ext cx="466725" cy="912813"/>
            </a:xfrm>
            <a:custGeom>
              <a:avLst/>
              <a:gdLst>
                <a:gd name="T0" fmla="*/ 2147483647 w 253"/>
                <a:gd name="T1" fmla="*/ 2147483647 h 496"/>
                <a:gd name="T2" fmla="*/ 2147483647 w 253"/>
                <a:gd name="T3" fmla="*/ 2147483647 h 496"/>
                <a:gd name="T4" fmla="*/ 2147483647 w 253"/>
                <a:gd name="T5" fmla="*/ 2147483647 h 496"/>
                <a:gd name="T6" fmla="*/ 2147483647 w 253"/>
                <a:gd name="T7" fmla="*/ 2147483647 h 496"/>
                <a:gd name="T8" fmla="*/ 2147483647 w 253"/>
                <a:gd name="T9" fmla="*/ 2147483647 h 496"/>
                <a:gd name="T10" fmla="*/ 2147483647 w 253"/>
                <a:gd name="T11" fmla="*/ 2147483647 h 496"/>
                <a:gd name="T12" fmla="*/ 2147483647 w 253"/>
                <a:gd name="T13" fmla="*/ 2147483647 h 496"/>
                <a:gd name="T14" fmla="*/ 2147483647 w 253"/>
                <a:gd name="T15" fmla="*/ 0 h 496"/>
                <a:gd name="T16" fmla="*/ 2147483647 w 253"/>
                <a:gd name="T17" fmla="*/ 0 h 496"/>
                <a:gd name="T18" fmla="*/ 2147483647 w 253"/>
                <a:gd name="T19" fmla="*/ 2147483647 h 496"/>
                <a:gd name="T20" fmla="*/ 2147483647 w 253"/>
                <a:gd name="T21" fmla="*/ 2147483647 h 496"/>
                <a:gd name="T22" fmla="*/ 2147483647 w 253"/>
                <a:gd name="T23" fmla="*/ 2147483647 h 496"/>
                <a:gd name="T24" fmla="*/ 2147483647 w 253"/>
                <a:gd name="T25" fmla="*/ 2147483647 h 496"/>
                <a:gd name="T26" fmla="*/ 2147483647 w 253"/>
                <a:gd name="T27" fmla="*/ 2147483647 h 496"/>
                <a:gd name="T28" fmla="*/ 2147483647 w 253"/>
                <a:gd name="T29" fmla="*/ 2147483647 h 496"/>
                <a:gd name="T30" fmla="*/ 2147483647 w 253"/>
                <a:gd name="T31" fmla="*/ 2147483647 h 496"/>
                <a:gd name="T32" fmla="*/ 2147483647 w 253"/>
                <a:gd name="T33" fmla="*/ 2147483647 h 496"/>
                <a:gd name="T34" fmla="*/ 2147483647 w 253"/>
                <a:gd name="T35" fmla="*/ 2147483647 h 496"/>
                <a:gd name="T36" fmla="*/ 2147483647 w 253"/>
                <a:gd name="T37" fmla="*/ 2147483647 h 496"/>
                <a:gd name="T38" fmla="*/ 0 w 253"/>
                <a:gd name="T39" fmla="*/ 2147483647 h 496"/>
                <a:gd name="T40" fmla="*/ 2147483647 w 253"/>
                <a:gd name="T41" fmla="*/ 2147483647 h 496"/>
                <a:gd name="T42" fmla="*/ 2147483647 w 253"/>
                <a:gd name="T43" fmla="*/ 2147483647 h 496"/>
                <a:gd name="T44" fmla="*/ 2147483647 w 253"/>
                <a:gd name="T45" fmla="*/ 2147483647 h 496"/>
                <a:gd name="T46" fmla="*/ 2147483647 w 253"/>
                <a:gd name="T47" fmla="*/ 2147483647 h 496"/>
                <a:gd name="T48" fmla="*/ 2147483647 w 253"/>
                <a:gd name="T49" fmla="*/ 2147483647 h 496"/>
                <a:gd name="T50" fmla="*/ 2147483647 w 253"/>
                <a:gd name="T51" fmla="*/ 2147483647 h 496"/>
                <a:gd name="T52" fmla="*/ 2147483647 w 253"/>
                <a:gd name="T53" fmla="*/ 2147483647 h 496"/>
                <a:gd name="T54" fmla="*/ 2147483647 w 253"/>
                <a:gd name="T55" fmla="*/ 2147483647 h 496"/>
                <a:gd name="T56" fmla="*/ 2147483647 w 253"/>
                <a:gd name="T57" fmla="*/ 2147483647 h 496"/>
                <a:gd name="T58" fmla="*/ 2147483647 w 253"/>
                <a:gd name="T59" fmla="*/ 2147483647 h 496"/>
                <a:gd name="T60" fmla="*/ 2147483647 w 253"/>
                <a:gd name="T61" fmla="*/ 2147483647 h 496"/>
                <a:gd name="T62" fmla="*/ 2147483647 w 253"/>
                <a:gd name="T63" fmla="*/ 2147483647 h 496"/>
                <a:gd name="T64" fmla="*/ 2147483647 w 253"/>
                <a:gd name="T65" fmla="*/ 2147483647 h 496"/>
                <a:gd name="T66" fmla="*/ 2147483647 w 253"/>
                <a:gd name="T67" fmla="*/ 2147483647 h 496"/>
                <a:gd name="T68" fmla="*/ 2147483647 w 253"/>
                <a:gd name="T69" fmla="*/ 2147483647 h 496"/>
                <a:gd name="T70" fmla="*/ 2147483647 w 253"/>
                <a:gd name="T71" fmla="*/ 2147483647 h 496"/>
                <a:gd name="T72" fmla="*/ 2147483647 w 253"/>
                <a:gd name="T73" fmla="*/ 2147483647 h 496"/>
                <a:gd name="T74" fmla="*/ 2147483647 w 253"/>
                <a:gd name="T75" fmla="*/ 2147483647 h 496"/>
                <a:gd name="T76" fmla="*/ 2147483647 w 253"/>
                <a:gd name="T77" fmla="*/ 2147483647 h 49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53"/>
                <a:gd name="T118" fmla="*/ 0 h 496"/>
                <a:gd name="T119" fmla="*/ 253 w 253"/>
                <a:gd name="T120" fmla="*/ 496 h 49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53" h="496">
                  <a:moveTo>
                    <a:pt x="187" y="178"/>
                  </a:moveTo>
                  <a:lnTo>
                    <a:pt x="202" y="122"/>
                  </a:lnTo>
                  <a:lnTo>
                    <a:pt x="236" y="81"/>
                  </a:lnTo>
                  <a:lnTo>
                    <a:pt x="252" y="74"/>
                  </a:lnTo>
                  <a:lnTo>
                    <a:pt x="244" y="50"/>
                  </a:lnTo>
                  <a:lnTo>
                    <a:pt x="236" y="50"/>
                  </a:lnTo>
                  <a:lnTo>
                    <a:pt x="236" y="65"/>
                  </a:lnTo>
                  <a:lnTo>
                    <a:pt x="221" y="74"/>
                  </a:lnTo>
                  <a:lnTo>
                    <a:pt x="211" y="81"/>
                  </a:lnTo>
                  <a:lnTo>
                    <a:pt x="187" y="74"/>
                  </a:lnTo>
                  <a:lnTo>
                    <a:pt x="196" y="57"/>
                  </a:lnTo>
                  <a:lnTo>
                    <a:pt x="196" y="50"/>
                  </a:lnTo>
                  <a:lnTo>
                    <a:pt x="179" y="34"/>
                  </a:lnTo>
                  <a:lnTo>
                    <a:pt x="155" y="34"/>
                  </a:lnTo>
                  <a:lnTo>
                    <a:pt x="139" y="10"/>
                  </a:lnTo>
                  <a:lnTo>
                    <a:pt x="122" y="0"/>
                  </a:lnTo>
                  <a:lnTo>
                    <a:pt x="115" y="10"/>
                  </a:lnTo>
                  <a:lnTo>
                    <a:pt x="90" y="0"/>
                  </a:lnTo>
                  <a:lnTo>
                    <a:pt x="74" y="16"/>
                  </a:lnTo>
                  <a:lnTo>
                    <a:pt x="74" y="34"/>
                  </a:lnTo>
                  <a:lnTo>
                    <a:pt x="57" y="41"/>
                  </a:lnTo>
                  <a:lnTo>
                    <a:pt x="65" y="65"/>
                  </a:lnTo>
                  <a:lnTo>
                    <a:pt x="50" y="90"/>
                  </a:lnTo>
                  <a:lnTo>
                    <a:pt x="34" y="137"/>
                  </a:lnTo>
                  <a:lnTo>
                    <a:pt x="40" y="171"/>
                  </a:lnTo>
                  <a:lnTo>
                    <a:pt x="34" y="196"/>
                  </a:lnTo>
                  <a:lnTo>
                    <a:pt x="34" y="212"/>
                  </a:lnTo>
                  <a:lnTo>
                    <a:pt x="25" y="219"/>
                  </a:lnTo>
                  <a:lnTo>
                    <a:pt x="25" y="252"/>
                  </a:lnTo>
                  <a:lnTo>
                    <a:pt x="16" y="267"/>
                  </a:lnTo>
                  <a:lnTo>
                    <a:pt x="16" y="301"/>
                  </a:lnTo>
                  <a:lnTo>
                    <a:pt x="16" y="317"/>
                  </a:lnTo>
                  <a:lnTo>
                    <a:pt x="16" y="349"/>
                  </a:lnTo>
                  <a:lnTo>
                    <a:pt x="25" y="349"/>
                  </a:lnTo>
                  <a:lnTo>
                    <a:pt x="25" y="358"/>
                  </a:lnTo>
                  <a:lnTo>
                    <a:pt x="16" y="389"/>
                  </a:lnTo>
                  <a:lnTo>
                    <a:pt x="9" y="404"/>
                  </a:lnTo>
                  <a:lnTo>
                    <a:pt x="9" y="421"/>
                  </a:lnTo>
                  <a:lnTo>
                    <a:pt x="0" y="446"/>
                  </a:lnTo>
                  <a:lnTo>
                    <a:pt x="0" y="463"/>
                  </a:lnTo>
                  <a:lnTo>
                    <a:pt x="0" y="470"/>
                  </a:lnTo>
                  <a:lnTo>
                    <a:pt x="9" y="463"/>
                  </a:lnTo>
                  <a:lnTo>
                    <a:pt x="9" y="486"/>
                  </a:lnTo>
                  <a:lnTo>
                    <a:pt x="16" y="495"/>
                  </a:lnTo>
                  <a:lnTo>
                    <a:pt x="40" y="495"/>
                  </a:lnTo>
                  <a:lnTo>
                    <a:pt x="57" y="495"/>
                  </a:lnTo>
                  <a:lnTo>
                    <a:pt x="50" y="470"/>
                  </a:lnTo>
                  <a:lnTo>
                    <a:pt x="57" y="463"/>
                  </a:lnTo>
                  <a:lnTo>
                    <a:pt x="65" y="454"/>
                  </a:lnTo>
                  <a:lnTo>
                    <a:pt x="74" y="429"/>
                  </a:lnTo>
                  <a:lnTo>
                    <a:pt x="99" y="414"/>
                  </a:lnTo>
                  <a:lnTo>
                    <a:pt x="99" y="398"/>
                  </a:lnTo>
                  <a:lnTo>
                    <a:pt x="90" y="398"/>
                  </a:lnTo>
                  <a:lnTo>
                    <a:pt x="74" y="381"/>
                  </a:lnTo>
                  <a:lnTo>
                    <a:pt x="74" y="373"/>
                  </a:lnTo>
                  <a:lnTo>
                    <a:pt x="82" y="364"/>
                  </a:lnTo>
                  <a:lnTo>
                    <a:pt x="99" y="358"/>
                  </a:lnTo>
                  <a:lnTo>
                    <a:pt x="99" y="349"/>
                  </a:lnTo>
                  <a:lnTo>
                    <a:pt x="106" y="349"/>
                  </a:lnTo>
                  <a:lnTo>
                    <a:pt x="106" y="333"/>
                  </a:lnTo>
                  <a:lnTo>
                    <a:pt x="115" y="324"/>
                  </a:lnTo>
                  <a:lnTo>
                    <a:pt x="115" y="317"/>
                  </a:lnTo>
                  <a:lnTo>
                    <a:pt x="122" y="317"/>
                  </a:lnTo>
                  <a:lnTo>
                    <a:pt x="122" y="308"/>
                  </a:lnTo>
                  <a:lnTo>
                    <a:pt x="106" y="308"/>
                  </a:lnTo>
                  <a:lnTo>
                    <a:pt x="106" y="284"/>
                  </a:lnTo>
                  <a:lnTo>
                    <a:pt x="122" y="292"/>
                  </a:lnTo>
                  <a:lnTo>
                    <a:pt x="139" y="284"/>
                  </a:lnTo>
                  <a:lnTo>
                    <a:pt x="147" y="259"/>
                  </a:lnTo>
                  <a:lnTo>
                    <a:pt x="139" y="252"/>
                  </a:lnTo>
                  <a:lnTo>
                    <a:pt x="147" y="252"/>
                  </a:lnTo>
                  <a:lnTo>
                    <a:pt x="162" y="252"/>
                  </a:lnTo>
                  <a:lnTo>
                    <a:pt x="202" y="243"/>
                  </a:lnTo>
                  <a:lnTo>
                    <a:pt x="211" y="219"/>
                  </a:lnTo>
                  <a:lnTo>
                    <a:pt x="211" y="212"/>
                  </a:lnTo>
                  <a:lnTo>
                    <a:pt x="202" y="202"/>
                  </a:lnTo>
                  <a:lnTo>
                    <a:pt x="202" y="196"/>
                  </a:lnTo>
                  <a:lnTo>
                    <a:pt x="187" y="187"/>
                  </a:lnTo>
                  <a:lnTo>
                    <a:pt x="187" y="178"/>
                  </a:lnTo>
                </a:path>
              </a:pathLst>
            </a:custGeom>
            <a:grpFill/>
            <a:ln w="2540" cap="rnd">
              <a:solidFill>
                <a:srgbClr val="FFFFFF"/>
              </a:solidFill>
              <a:round/>
              <a:headEnd type="none" w="sm" len="sm"/>
              <a:tailEnd type="none" w="sm" len="sm"/>
            </a:ln>
          </p:spPr>
          <p:txBody>
            <a:bodyPr/>
            <a:lstStyle/>
            <a:p>
              <a:endParaRPr lang="de-CH"/>
            </a:p>
          </p:txBody>
        </p:sp>
        <p:sp>
          <p:nvSpPr>
            <p:cNvPr id="241" name="Freeform 245"/>
            <p:cNvSpPr>
              <a:spLocks/>
            </p:cNvSpPr>
            <p:nvPr/>
          </p:nvSpPr>
          <p:spPr bwMode="gray">
            <a:xfrm>
              <a:off x="2895600" y="5707063"/>
              <a:ext cx="79375" cy="47625"/>
            </a:xfrm>
            <a:custGeom>
              <a:avLst/>
              <a:gdLst>
                <a:gd name="T0" fmla="*/ 0 w 42"/>
                <a:gd name="T1" fmla="*/ 2147483647 h 26"/>
                <a:gd name="T2" fmla="*/ 2147483647 w 42"/>
                <a:gd name="T3" fmla="*/ 2147483647 h 26"/>
                <a:gd name="T4" fmla="*/ 2147483647 w 42"/>
                <a:gd name="T5" fmla="*/ 2147483647 h 26"/>
                <a:gd name="T6" fmla="*/ 2147483647 w 42"/>
                <a:gd name="T7" fmla="*/ 2147483647 h 26"/>
                <a:gd name="T8" fmla="*/ 2147483647 w 42"/>
                <a:gd name="T9" fmla="*/ 0 h 26"/>
                <a:gd name="T10" fmla="*/ 2147483647 w 42"/>
                <a:gd name="T11" fmla="*/ 0 h 26"/>
                <a:gd name="T12" fmla="*/ 2147483647 w 42"/>
                <a:gd name="T13" fmla="*/ 0 h 26"/>
                <a:gd name="T14" fmla="*/ 0 w 42"/>
                <a:gd name="T15" fmla="*/ 2147483647 h 26"/>
                <a:gd name="T16" fmla="*/ 0 60000 65536"/>
                <a:gd name="T17" fmla="*/ 0 60000 65536"/>
                <a:gd name="T18" fmla="*/ 0 60000 65536"/>
                <a:gd name="T19" fmla="*/ 0 60000 65536"/>
                <a:gd name="T20" fmla="*/ 0 60000 65536"/>
                <a:gd name="T21" fmla="*/ 0 60000 65536"/>
                <a:gd name="T22" fmla="*/ 0 60000 65536"/>
                <a:gd name="T23" fmla="*/ 0 60000 65536"/>
                <a:gd name="T24" fmla="*/ 0 w 42"/>
                <a:gd name="T25" fmla="*/ 0 h 26"/>
                <a:gd name="T26" fmla="*/ 42 w 42"/>
                <a:gd name="T27" fmla="*/ 26 h 2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2" h="26">
                  <a:moveTo>
                    <a:pt x="0" y="8"/>
                  </a:moveTo>
                  <a:lnTo>
                    <a:pt x="16" y="17"/>
                  </a:lnTo>
                  <a:lnTo>
                    <a:pt x="24" y="25"/>
                  </a:lnTo>
                  <a:lnTo>
                    <a:pt x="41" y="8"/>
                  </a:lnTo>
                  <a:lnTo>
                    <a:pt x="41" y="0"/>
                  </a:lnTo>
                  <a:lnTo>
                    <a:pt x="16" y="0"/>
                  </a:lnTo>
                  <a:lnTo>
                    <a:pt x="7" y="0"/>
                  </a:lnTo>
                  <a:lnTo>
                    <a:pt x="0" y="8"/>
                  </a:lnTo>
                </a:path>
              </a:pathLst>
            </a:custGeom>
            <a:grpFill/>
            <a:ln w="2540" cap="rnd">
              <a:solidFill>
                <a:srgbClr val="FFFFFF"/>
              </a:solidFill>
              <a:round/>
              <a:headEnd/>
              <a:tailEnd/>
            </a:ln>
          </p:spPr>
          <p:txBody>
            <a:bodyPr/>
            <a:lstStyle/>
            <a:p>
              <a:endParaRPr lang="de-CH"/>
            </a:p>
          </p:txBody>
        </p:sp>
        <p:sp>
          <p:nvSpPr>
            <p:cNvPr id="242" name="Freeform 246"/>
            <p:cNvSpPr>
              <a:spLocks/>
            </p:cNvSpPr>
            <p:nvPr/>
          </p:nvSpPr>
          <p:spPr bwMode="gray">
            <a:xfrm>
              <a:off x="2611438" y="3244850"/>
              <a:ext cx="46037" cy="28575"/>
            </a:xfrm>
            <a:custGeom>
              <a:avLst/>
              <a:gdLst>
                <a:gd name="T0" fmla="*/ 0 w 26"/>
                <a:gd name="T1" fmla="*/ 2147483647 h 17"/>
                <a:gd name="T2" fmla="*/ 2147483647 w 26"/>
                <a:gd name="T3" fmla="*/ 2147483647 h 17"/>
                <a:gd name="T4" fmla="*/ 2147483647 w 26"/>
                <a:gd name="T5" fmla="*/ 0 h 17"/>
                <a:gd name="T6" fmla="*/ 2147483647 w 26"/>
                <a:gd name="T7" fmla="*/ 0 h 17"/>
                <a:gd name="T8" fmla="*/ 0 w 26"/>
                <a:gd name="T9" fmla="*/ 2147483647 h 17"/>
                <a:gd name="T10" fmla="*/ 0 60000 65536"/>
                <a:gd name="T11" fmla="*/ 0 60000 65536"/>
                <a:gd name="T12" fmla="*/ 0 60000 65536"/>
                <a:gd name="T13" fmla="*/ 0 60000 65536"/>
                <a:gd name="T14" fmla="*/ 0 60000 65536"/>
                <a:gd name="T15" fmla="*/ 0 w 26"/>
                <a:gd name="T16" fmla="*/ 0 h 17"/>
                <a:gd name="T17" fmla="*/ 26 w 26"/>
                <a:gd name="T18" fmla="*/ 17 h 17"/>
              </a:gdLst>
              <a:ahLst/>
              <a:cxnLst>
                <a:cxn ang="T10">
                  <a:pos x="T0" y="T1"/>
                </a:cxn>
                <a:cxn ang="T11">
                  <a:pos x="T2" y="T3"/>
                </a:cxn>
                <a:cxn ang="T12">
                  <a:pos x="T4" y="T5"/>
                </a:cxn>
                <a:cxn ang="T13">
                  <a:pos x="T6" y="T7"/>
                </a:cxn>
                <a:cxn ang="T14">
                  <a:pos x="T8" y="T9"/>
                </a:cxn>
              </a:cxnLst>
              <a:rect l="T15" t="T16" r="T17" b="T18"/>
              <a:pathLst>
                <a:path w="26" h="17">
                  <a:moveTo>
                    <a:pt x="0" y="16"/>
                  </a:moveTo>
                  <a:lnTo>
                    <a:pt x="9" y="16"/>
                  </a:lnTo>
                  <a:lnTo>
                    <a:pt x="25" y="0"/>
                  </a:lnTo>
                  <a:lnTo>
                    <a:pt x="16" y="0"/>
                  </a:lnTo>
                  <a:lnTo>
                    <a:pt x="0" y="16"/>
                  </a:lnTo>
                </a:path>
              </a:pathLst>
            </a:custGeom>
            <a:grpFill/>
            <a:ln w="2540" cap="rnd">
              <a:solidFill>
                <a:srgbClr val="FFFFFF"/>
              </a:solidFill>
              <a:round/>
              <a:headEnd/>
              <a:tailEnd/>
            </a:ln>
          </p:spPr>
          <p:txBody>
            <a:bodyPr/>
            <a:lstStyle/>
            <a:p>
              <a:endParaRPr lang="de-CH"/>
            </a:p>
          </p:txBody>
        </p:sp>
        <p:sp>
          <p:nvSpPr>
            <p:cNvPr id="243" name="Freeform 247"/>
            <p:cNvSpPr>
              <a:spLocks/>
            </p:cNvSpPr>
            <p:nvPr/>
          </p:nvSpPr>
          <p:spPr bwMode="gray">
            <a:xfrm>
              <a:off x="2611438" y="3244850"/>
              <a:ext cx="46037" cy="28575"/>
            </a:xfrm>
            <a:custGeom>
              <a:avLst/>
              <a:gdLst>
                <a:gd name="T0" fmla="*/ 0 w 26"/>
                <a:gd name="T1" fmla="*/ 2147483647 h 17"/>
                <a:gd name="T2" fmla="*/ 2147483647 w 26"/>
                <a:gd name="T3" fmla="*/ 2147483647 h 17"/>
                <a:gd name="T4" fmla="*/ 2147483647 w 26"/>
                <a:gd name="T5" fmla="*/ 0 h 17"/>
                <a:gd name="T6" fmla="*/ 2147483647 w 26"/>
                <a:gd name="T7" fmla="*/ 0 h 17"/>
                <a:gd name="T8" fmla="*/ 0 w 26"/>
                <a:gd name="T9" fmla="*/ 2147483647 h 17"/>
                <a:gd name="T10" fmla="*/ 0 60000 65536"/>
                <a:gd name="T11" fmla="*/ 0 60000 65536"/>
                <a:gd name="T12" fmla="*/ 0 60000 65536"/>
                <a:gd name="T13" fmla="*/ 0 60000 65536"/>
                <a:gd name="T14" fmla="*/ 0 60000 65536"/>
                <a:gd name="T15" fmla="*/ 0 w 26"/>
                <a:gd name="T16" fmla="*/ 0 h 17"/>
                <a:gd name="T17" fmla="*/ 26 w 26"/>
                <a:gd name="T18" fmla="*/ 17 h 17"/>
              </a:gdLst>
              <a:ahLst/>
              <a:cxnLst>
                <a:cxn ang="T10">
                  <a:pos x="T0" y="T1"/>
                </a:cxn>
                <a:cxn ang="T11">
                  <a:pos x="T2" y="T3"/>
                </a:cxn>
                <a:cxn ang="T12">
                  <a:pos x="T4" y="T5"/>
                </a:cxn>
                <a:cxn ang="T13">
                  <a:pos x="T6" y="T7"/>
                </a:cxn>
                <a:cxn ang="T14">
                  <a:pos x="T8" y="T9"/>
                </a:cxn>
              </a:cxnLst>
              <a:rect l="T15" t="T16" r="T17" b="T18"/>
              <a:pathLst>
                <a:path w="26" h="17">
                  <a:moveTo>
                    <a:pt x="0" y="16"/>
                  </a:moveTo>
                  <a:lnTo>
                    <a:pt x="9" y="16"/>
                  </a:lnTo>
                  <a:lnTo>
                    <a:pt x="25" y="0"/>
                  </a:lnTo>
                  <a:lnTo>
                    <a:pt x="16" y="0"/>
                  </a:lnTo>
                  <a:lnTo>
                    <a:pt x="0" y="16"/>
                  </a:lnTo>
                </a:path>
              </a:pathLst>
            </a:custGeom>
            <a:grpFill/>
            <a:ln w="2540" cap="rnd">
              <a:solidFill>
                <a:srgbClr val="FFFFFF"/>
              </a:solidFill>
              <a:round/>
              <a:headEnd type="none" w="sm" len="sm"/>
              <a:tailEnd type="none" w="sm" len="sm"/>
            </a:ln>
          </p:spPr>
          <p:txBody>
            <a:bodyPr/>
            <a:lstStyle/>
            <a:p>
              <a:endParaRPr lang="de-CH"/>
            </a:p>
          </p:txBody>
        </p:sp>
        <p:sp>
          <p:nvSpPr>
            <p:cNvPr id="244" name="Freeform 248"/>
            <p:cNvSpPr>
              <a:spLocks/>
            </p:cNvSpPr>
            <p:nvPr/>
          </p:nvSpPr>
          <p:spPr bwMode="gray">
            <a:xfrm>
              <a:off x="2824163" y="2944813"/>
              <a:ext cx="58737" cy="33337"/>
            </a:xfrm>
            <a:custGeom>
              <a:avLst/>
              <a:gdLst>
                <a:gd name="T0" fmla="*/ 0 w 33"/>
                <a:gd name="T1" fmla="*/ 0 h 18"/>
                <a:gd name="T2" fmla="*/ 2147483647 w 33"/>
                <a:gd name="T3" fmla="*/ 2147483647 h 18"/>
                <a:gd name="T4" fmla="*/ 2147483647 w 33"/>
                <a:gd name="T5" fmla="*/ 2147483647 h 18"/>
                <a:gd name="T6" fmla="*/ 2147483647 w 33"/>
                <a:gd name="T7" fmla="*/ 2147483647 h 18"/>
                <a:gd name="T8" fmla="*/ 0 w 33"/>
                <a:gd name="T9" fmla="*/ 0 h 18"/>
                <a:gd name="T10" fmla="*/ 0 60000 65536"/>
                <a:gd name="T11" fmla="*/ 0 60000 65536"/>
                <a:gd name="T12" fmla="*/ 0 60000 65536"/>
                <a:gd name="T13" fmla="*/ 0 60000 65536"/>
                <a:gd name="T14" fmla="*/ 0 60000 65536"/>
                <a:gd name="T15" fmla="*/ 0 w 33"/>
                <a:gd name="T16" fmla="*/ 0 h 18"/>
                <a:gd name="T17" fmla="*/ 33 w 33"/>
                <a:gd name="T18" fmla="*/ 18 h 18"/>
              </a:gdLst>
              <a:ahLst/>
              <a:cxnLst>
                <a:cxn ang="T10">
                  <a:pos x="T0" y="T1"/>
                </a:cxn>
                <a:cxn ang="T11">
                  <a:pos x="T2" y="T3"/>
                </a:cxn>
                <a:cxn ang="T12">
                  <a:pos x="T4" y="T5"/>
                </a:cxn>
                <a:cxn ang="T13">
                  <a:pos x="T6" y="T7"/>
                </a:cxn>
                <a:cxn ang="T14">
                  <a:pos x="T8" y="T9"/>
                </a:cxn>
              </a:cxnLst>
              <a:rect l="T15" t="T16" r="T17" b="T18"/>
              <a:pathLst>
                <a:path w="33" h="18">
                  <a:moveTo>
                    <a:pt x="0" y="0"/>
                  </a:moveTo>
                  <a:lnTo>
                    <a:pt x="16" y="17"/>
                  </a:lnTo>
                  <a:lnTo>
                    <a:pt x="32" y="17"/>
                  </a:lnTo>
                  <a:lnTo>
                    <a:pt x="16" y="9"/>
                  </a:lnTo>
                  <a:lnTo>
                    <a:pt x="0" y="0"/>
                  </a:lnTo>
                </a:path>
              </a:pathLst>
            </a:custGeom>
            <a:grpFill/>
            <a:ln w="2540" cap="rnd">
              <a:solidFill>
                <a:srgbClr val="FFFFFF"/>
              </a:solidFill>
              <a:round/>
              <a:headEnd/>
              <a:tailEnd/>
            </a:ln>
          </p:spPr>
          <p:txBody>
            <a:bodyPr/>
            <a:lstStyle/>
            <a:p>
              <a:endParaRPr lang="de-CH"/>
            </a:p>
          </p:txBody>
        </p:sp>
        <p:sp>
          <p:nvSpPr>
            <p:cNvPr id="245" name="Freeform 249"/>
            <p:cNvSpPr>
              <a:spLocks/>
            </p:cNvSpPr>
            <p:nvPr/>
          </p:nvSpPr>
          <p:spPr bwMode="gray">
            <a:xfrm>
              <a:off x="2824163" y="2944813"/>
              <a:ext cx="58737" cy="33337"/>
            </a:xfrm>
            <a:custGeom>
              <a:avLst/>
              <a:gdLst>
                <a:gd name="T0" fmla="*/ 0 w 33"/>
                <a:gd name="T1" fmla="*/ 0 h 18"/>
                <a:gd name="T2" fmla="*/ 2147483647 w 33"/>
                <a:gd name="T3" fmla="*/ 2147483647 h 18"/>
                <a:gd name="T4" fmla="*/ 2147483647 w 33"/>
                <a:gd name="T5" fmla="*/ 2147483647 h 18"/>
                <a:gd name="T6" fmla="*/ 2147483647 w 33"/>
                <a:gd name="T7" fmla="*/ 2147483647 h 18"/>
                <a:gd name="T8" fmla="*/ 0 w 33"/>
                <a:gd name="T9" fmla="*/ 0 h 18"/>
                <a:gd name="T10" fmla="*/ 0 60000 65536"/>
                <a:gd name="T11" fmla="*/ 0 60000 65536"/>
                <a:gd name="T12" fmla="*/ 0 60000 65536"/>
                <a:gd name="T13" fmla="*/ 0 60000 65536"/>
                <a:gd name="T14" fmla="*/ 0 60000 65536"/>
                <a:gd name="T15" fmla="*/ 0 w 33"/>
                <a:gd name="T16" fmla="*/ 0 h 18"/>
                <a:gd name="T17" fmla="*/ 33 w 33"/>
                <a:gd name="T18" fmla="*/ 18 h 18"/>
              </a:gdLst>
              <a:ahLst/>
              <a:cxnLst>
                <a:cxn ang="T10">
                  <a:pos x="T0" y="T1"/>
                </a:cxn>
                <a:cxn ang="T11">
                  <a:pos x="T2" y="T3"/>
                </a:cxn>
                <a:cxn ang="T12">
                  <a:pos x="T4" y="T5"/>
                </a:cxn>
                <a:cxn ang="T13">
                  <a:pos x="T6" y="T7"/>
                </a:cxn>
                <a:cxn ang="T14">
                  <a:pos x="T8" y="T9"/>
                </a:cxn>
              </a:cxnLst>
              <a:rect l="T15" t="T16" r="T17" b="T18"/>
              <a:pathLst>
                <a:path w="33" h="18">
                  <a:moveTo>
                    <a:pt x="0" y="0"/>
                  </a:moveTo>
                  <a:lnTo>
                    <a:pt x="16" y="17"/>
                  </a:lnTo>
                  <a:lnTo>
                    <a:pt x="32" y="17"/>
                  </a:lnTo>
                  <a:lnTo>
                    <a:pt x="16" y="9"/>
                  </a:lnTo>
                  <a:lnTo>
                    <a:pt x="0" y="0"/>
                  </a:lnTo>
                </a:path>
              </a:pathLst>
            </a:custGeom>
            <a:grpFill/>
            <a:ln w="2540" cap="rnd">
              <a:solidFill>
                <a:srgbClr val="FFFFFF"/>
              </a:solidFill>
              <a:round/>
              <a:headEnd type="none" w="sm" len="sm"/>
              <a:tailEnd type="none" w="sm" len="sm"/>
            </a:ln>
          </p:spPr>
          <p:txBody>
            <a:bodyPr/>
            <a:lstStyle/>
            <a:p>
              <a:endParaRPr lang="de-CH"/>
            </a:p>
          </p:txBody>
        </p:sp>
        <p:sp>
          <p:nvSpPr>
            <p:cNvPr id="246" name="Freeform 250"/>
            <p:cNvSpPr>
              <a:spLocks/>
            </p:cNvSpPr>
            <p:nvPr/>
          </p:nvSpPr>
          <p:spPr bwMode="gray">
            <a:xfrm>
              <a:off x="2824163" y="3048000"/>
              <a:ext cx="58737" cy="47625"/>
            </a:xfrm>
            <a:custGeom>
              <a:avLst/>
              <a:gdLst>
                <a:gd name="T0" fmla="*/ 0 w 33"/>
                <a:gd name="T1" fmla="*/ 2147483647 h 25"/>
                <a:gd name="T2" fmla="*/ 2147483647 w 33"/>
                <a:gd name="T3" fmla="*/ 2147483647 h 25"/>
                <a:gd name="T4" fmla="*/ 2147483647 w 33"/>
                <a:gd name="T5" fmla="*/ 2147483647 h 25"/>
                <a:gd name="T6" fmla="*/ 2147483647 w 33"/>
                <a:gd name="T7" fmla="*/ 2147483647 h 25"/>
                <a:gd name="T8" fmla="*/ 2147483647 w 33"/>
                <a:gd name="T9" fmla="*/ 2147483647 h 25"/>
                <a:gd name="T10" fmla="*/ 2147483647 w 33"/>
                <a:gd name="T11" fmla="*/ 0 h 25"/>
                <a:gd name="T12" fmla="*/ 0 w 33"/>
                <a:gd name="T13" fmla="*/ 2147483647 h 25"/>
                <a:gd name="T14" fmla="*/ 0 60000 65536"/>
                <a:gd name="T15" fmla="*/ 0 60000 65536"/>
                <a:gd name="T16" fmla="*/ 0 60000 65536"/>
                <a:gd name="T17" fmla="*/ 0 60000 65536"/>
                <a:gd name="T18" fmla="*/ 0 60000 65536"/>
                <a:gd name="T19" fmla="*/ 0 60000 65536"/>
                <a:gd name="T20" fmla="*/ 0 60000 65536"/>
                <a:gd name="T21" fmla="*/ 0 w 33"/>
                <a:gd name="T22" fmla="*/ 0 h 25"/>
                <a:gd name="T23" fmla="*/ 33 w 33"/>
                <a:gd name="T24" fmla="*/ 25 h 2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 h="25">
                  <a:moveTo>
                    <a:pt x="0" y="8"/>
                  </a:moveTo>
                  <a:lnTo>
                    <a:pt x="24" y="24"/>
                  </a:lnTo>
                  <a:lnTo>
                    <a:pt x="24" y="15"/>
                  </a:lnTo>
                  <a:lnTo>
                    <a:pt x="32" y="8"/>
                  </a:lnTo>
                  <a:lnTo>
                    <a:pt x="16" y="8"/>
                  </a:lnTo>
                  <a:lnTo>
                    <a:pt x="7" y="0"/>
                  </a:lnTo>
                  <a:lnTo>
                    <a:pt x="0" y="8"/>
                  </a:lnTo>
                </a:path>
              </a:pathLst>
            </a:custGeom>
            <a:grpFill/>
            <a:ln w="2540" cap="rnd">
              <a:solidFill>
                <a:srgbClr val="FFFFFF"/>
              </a:solidFill>
              <a:round/>
              <a:headEnd/>
              <a:tailEnd/>
            </a:ln>
          </p:spPr>
          <p:txBody>
            <a:bodyPr/>
            <a:lstStyle/>
            <a:p>
              <a:endParaRPr lang="de-CH"/>
            </a:p>
          </p:txBody>
        </p:sp>
        <p:sp>
          <p:nvSpPr>
            <p:cNvPr id="247" name="Freeform 251"/>
            <p:cNvSpPr>
              <a:spLocks/>
            </p:cNvSpPr>
            <p:nvPr/>
          </p:nvSpPr>
          <p:spPr bwMode="gray">
            <a:xfrm>
              <a:off x="2824163" y="3048000"/>
              <a:ext cx="58737" cy="47625"/>
            </a:xfrm>
            <a:custGeom>
              <a:avLst/>
              <a:gdLst>
                <a:gd name="T0" fmla="*/ 0 w 33"/>
                <a:gd name="T1" fmla="*/ 2147483647 h 25"/>
                <a:gd name="T2" fmla="*/ 2147483647 w 33"/>
                <a:gd name="T3" fmla="*/ 2147483647 h 25"/>
                <a:gd name="T4" fmla="*/ 2147483647 w 33"/>
                <a:gd name="T5" fmla="*/ 2147483647 h 25"/>
                <a:gd name="T6" fmla="*/ 2147483647 w 33"/>
                <a:gd name="T7" fmla="*/ 2147483647 h 25"/>
                <a:gd name="T8" fmla="*/ 2147483647 w 33"/>
                <a:gd name="T9" fmla="*/ 2147483647 h 25"/>
                <a:gd name="T10" fmla="*/ 2147483647 w 33"/>
                <a:gd name="T11" fmla="*/ 0 h 25"/>
                <a:gd name="T12" fmla="*/ 0 w 33"/>
                <a:gd name="T13" fmla="*/ 2147483647 h 25"/>
                <a:gd name="T14" fmla="*/ 0 60000 65536"/>
                <a:gd name="T15" fmla="*/ 0 60000 65536"/>
                <a:gd name="T16" fmla="*/ 0 60000 65536"/>
                <a:gd name="T17" fmla="*/ 0 60000 65536"/>
                <a:gd name="T18" fmla="*/ 0 60000 65536"/>
                <a:gd name="T19" fmla="*/ 0 60000 65536"/>
                <a:gd name="T20" fmla="*/ 0 60000 65536"/>
                <a:gd name="T21" fmla="*/ 0 w 33"/>
                <a:gd name="T22" fmla="*/ 0 h 25"/>
                <a:gd name="T23" fmla="*/ 33 w 33"/>
                <a:gd name="T24" fmla="*/ 25 h 2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 h="25">
                  <a:moveTo>
                    <a:pt x="0" y="8"/>
                  </a:moveTo>
                  <a:lnTo>
                    <a:pt x="24" y="24"/>
                  </a:lnTo>
                  <a:lnTo>
                    <a:pt x="24" y="15"/>
                  </a:lnTo>
                  <a:lnTo>
                    <a:pt x="32" y="8"/>
                  </a:lnTo>
                  <a:lnTo>
                    <a:pt x="16" y="8"/>
                  </a:lnTo>
                  <a:lnTo>
                    <a:pt x="7" y="0"/>
                  </a:lnTo>
                  <a:lnTo>
                    <a:pt x="0" y="8"/>
                  </a:lnTo>
                </a:path>
              </a:pathLst>
            </a:custGeom>
            <a:grpFill/>
            <a:ln w="2540" cap="rnd">
              <a:solidFill>
                <a:srgbClr val="FFFFFF"/>
              </a:solidFill>
              <a:round/>
              <a:headEnd type="none" w="sm" len="sm"/>
              <a:tailEnd type="none" w="sm" len="sm"/>
            </a:ln>
          </p:spPr>
          <p:txBody>
            <a:bodyPr/>
            <a:lstStyle/>
            <a:p>
              <a:endParaRPr lang="de-CH"/>
            </a:p>
          </p:txBody>
        </p:sp>
        <p:sp>
          <p:nvSpPr>
            <p:cNvPr id="248" name="Freeform 252"/>
            <p:cNvSpPr>
              <a:spLocks/>
            </p:cNvSpPr>
            <p:nvPr/>
          </p:nvSpPr>
          <p:spPr bwMode="gray">
            <a:xfrm>
              <a:off x="2941638" y="2887663"/>
              <a:ext cx="152400" cy="177800"/>
            </a:xfrm>
            <a:custGeom>
              <a:avLst/>
              <a:gdLst>
                <a:gd name="T0" fmla="*/ 0 w 83"/>
                <a:gd name="T1" fmla="*/ 2147483647 h 97"/>
                <a:gd name="T2" fmla="*/ 0 w 83"/>
                <a:gd name="T3" fmla="*/ 2147483647 h 97"/>
                <a:gd name="T4" fmla="*/ 2147483647 w 83"/>
                <a:gd name="T5" fmla="*/ 2147483647 h 97"/>
                <a:gd name="T6" fmla="*/ 2147483647 w 83"/>
                <a:gd name="T7" fmla="*/ 2147483647 h 97"/>
                <a:gd name="T8" fmla="*/ 2147483647 w 83"/>
                <a:gd name="T9" fmla="*/ 2147483647 h 97"/>
                <a:gd name="T10" fmla="*/ 2147483647 w 83"/>
                <a:gd name="T11" fmla="*/ 2147483647 h 97"/>
                <a:gd name="T12" fmla="*/ 2147483647 w 83"/>
                <a:gd name="T13" fmla="*/ 2147483647 h 97"/>
                <a:gd name="T14" fmla="*/ 2147483647 w 83"/>
                <a:gd name="T15" fmla="*/ 2147483647 h 97"/>
                <a:gd name="T16" fmla="*/ 2147483647 w 83"/>
                <a:gd name="T17" fmla="*/ 2147483647 h 97"/>
                <a:gd name="T18" fmla="*/ 2147483647 w 83"/>
                <a:gd name="T19" fmla="*/ 2147483647 h 97"/>
                <a:gd name="T20" fmla="*/ 2147483647 w 83"/>
                <a:gd name="T21" fmla="*/ 2147483647 h 97"/>
                <a:gd name="T22" fmla="*/ 2147483647 w 83"/>
                <a:gd name="T23" fmla="*/ 2147483647 h 97"/>
                <a:gd name="T24" fmla="*/ 2147483647 w 83"/>
                <a:gd name="T25" fmla="*/ 2147483647 h 97"/>
                <a:gd name="T26" fmla="*/ 2147483647 w 83"/>
                <a:gd name="T27" fmla="*/ 2147483647 h 97"/>
                <a:gd name="T28" fmla="*/ 2147483647 w 83"/>
                <a:gd name="T29" fmla="*/ 2147483647 h 97"/>
                <a:gd name="T30" fmla="*/ 2147483647 w 83"/>
                <a:gd name="T31" fmla="*/ 2147483647 h 97"/>
                <a:gd name="T32" fmla="*/ 2147483647 w 83"/>
                <a:gd name="T33" fmla="*/ 2147483647 h 97"/>
                <a:gd name="T34" fmla="*/ 2147483647 w 83"/>
                <a:gd name="T35" fmla="*/ 0 h 97"/>
                <a:gd name="T36" fmla="*/ 2147483647 w 83"/>
                <a:gd name="T37" fmla="*/ 2147483647 h 97"/>
                <a:gd name="T38" fmla="*/ 2147483647 w 83"/>
                <a:gd name="T39" fmla="*/ 2147483647 h 97"/>
                <a:gd name="T40" fmla="*/ 2147483647 w 83"/>
                <a:gd name="T41" fmla="*/ 2147483647 h 97"/>
                <a:gd name="T42" fmla="*/ 0 w 83"/>
                <a:gd name="T43" fmla="*/ 2147483647 h 97"/>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83"/>
                <a:gd name="T67" fmla="*/ 0 h 97"/>
                <a:gd name="T68" fmla="*/ 83 w 83"/>
                <a:gd name="T69" fmla="*/ 97 h 97"/>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83" h="97">
                  <a:moveTo>
                    <a:pt x="0" y="72"/>
                  </a:moveTo>
                  <a:lnTo>
                    <a:pt x="0" y="80"/>
                  </a:lnTo>
                  <a:lnTo>
                    <a:pt x="48" y="80"/>
                  </a:lnTo>
                  <a:lnTo>
                    <a:pt x="48" y="88"/>
                  </a:lnTo>
                  <a:lnTo>
                    <a:pt x="57" y="80"/>
                  </a:lnTo>
                  <a:lnTo>
                    <a:pt x="73" y="88"/>
                  </a:lnTo>
                  <a:lnTo>
                    <a:pt x="73" y="96"/>
                  </a:lnTo>
                  <a:lnTo>
                    <a:pt x="82" y="96"/>
                  </a:lnTo>
                  <a:lnTo>
                    <a:pt x="82" y="80"/>
                  </a:lnTo>
                  <a:lnTo>
                    <a:pt x="65" y="72"/>
                  </a:lnTo>
                  <a:lnTo>
                    <a:pt x="73" y="63"/>
                  </a:lnTo>
                  <a:lnTo>
                    <a:pt x="65" y="56"/>
                  </a:lnTo>
                  <a:lnTo>
                    <a:pt x="73" y="48"/>
                  </a:lnTo>
                  <a:lnTo>
                    <a:pt x="48" y="48"/>
                  </a:lnTo>
                  <a:lnTo>
                    <a:pt x="42" y="40"/>
                  </a:lnTo>
                  <a:lnTo>
                    <a:pt x="48" y="31"/>
                  </a:lnTo>
                  <a:lnTo>
                    <a:pt x="42" y="31"/>
                  </a:lnTo>
                  <a:lnTo>
                    <a:pt x="48" y="0"/>
                  </a:lnTo>
                  <a:lnTo>
                    <a:pt x="32" y="6"/>
                  </a:lnTo>
                  <a:lnTo>
                    <a:pt x="8" y="56"/>
                  </a:lnTo>
                  <a:lnTo>
                    <a:pt x="8" y="63"/>
                  </a:lnTo>
                  <a:lnTo>
                    <a:pt x="0" y="72"/>
                  </a:lnTo>
                </a:path>
              </a:pathLst>
            </a:custGeom>
            <a:grpFill/>
            <a:ln w="2540" cap="rnd">
              <a:solidFill>
                <a:srgbClr val="FFFFFF"/>
              </a:solidFill>
              <a:round/>
              <a:headEnd/>
              <a:tailEnd/>
            </a:ln>
          </p:spPr>
          <p:txBody>
            <a:bodyPr/>
            <a:lstStyle/>
            <a:p>
              <a:endParaRPr lang="de-CH"/>
            </a:p>
          </p:txBody>
        </p:sp>
        <p:sp>
          <p:nvSpPr>
            <p:cNvPr id="249" name="Freeform 253"/>
            <p:cNvSpPr>
              <a:spLocks/>
            </p:cNvSpPr>
            <p:nvPr/>
          </p:nvSpPr>
          <p:spPr bwMode="gray">
            <a:xfrm>
              <a:off x="1579563" y="3497263"/>
              <a:ext cx="706437" cy="463550"/>
            </a:xfrm>
            <a:custGeom>
              <a:avLst/>
              <a:gdLst>
                <a:gd name="T0" fmla="*/ 2147483647 w 383"/>
                <a:gd name="T1" fmla="*/ 2147483647 h 252"/>
                <a:gd name="T2" fmla="*/ 2147483647 w 383"/>
                <a:gd name="T3" fmla="*/ 2147483647 h 252"/>
                <a:gd name="T4" fmla="*/ 2147483647 w 383"/>
                <a:gd name="T5" fmla="*/ 2147483647 h 252"/>
                <a:gd name="T6" fmla="*/ 2147483647 w 383"/>
                <a:gd name="T7" fmla="*/ 2147483647 h 252"/>
                <a:gd name="T8" fmla="*/ 2147483647 w 383"/>
                <a:gd name="T9" fmla="*/ 2147483647 h 252"/>
                <a:gd name="T10" fmla="*/ 2147483647 w 383"/>
                <a:gd name="T11" fmla="*/ 2147483647 h 252"/>
                <a:gd name="T12" fmla="*/ 2147483647 w 383"/>
                <a:gd name="T13" fmla="*/ 2147483647 h 252"/>
                <a:gd name="T14" fmla="*/ 2147483647 w 383"/>
                <a:gd name="T15" fmla="*/ 2147483647 h 252"/>
                <a:gd name="T16" fmla="*/ 2147483647 w 383"/>
                <a:gd name="T17" fmla="*/ 2147483647 h 252"/>
                <a:gd name="T18" fmla="*/ 2147483647 w 383"/>
                <a:gd name="T19" fmla="*/ 2147483647 h 252"/>
                <a:gd name="T20" fmla="*/ 2147483647 w 383"/>
                <a:gd name="T21" fmla="*/ 2147483647 h 252"/>
                <a:gd name="T22" fmla="*/ 2147483647 w 383"/>
                <a:gd name="T23" fmla="*/ 2147483647 h 252"/>
                <a:gd name="T24" fmla="*/ 2147483647 w 383"/>
                <a:gd name="T25" fmla="*/ 2147483647 h 252"/>
                <a:gd name="T26" fmla="*/ 2147483647 w 383"/>
                <a:gd name="T27" fmla="*/ 2147483647 h 252"/>
                <a:gd name="T28" fmla="*/ 2147483647 w 383"/>
                <a:gd name="T29" fmla="*/ 2147483647 h 252"/>
                <a:gd name="T30" fmla="*/ 2147483647 w 383"/>
                <a:gd name="T31" fmla="*/ 2147483647 h 252"/>
                <a:gd name="T32" fmla="*/ 2147483647 w 383"/>
                <a:gd name="T33" fmla="*/ 2147483647 h 252"/>
                <a:gd name="T34" fmla="*/ 2147483647 w 383"/>
                <a:gd name="T35" fmla="*/ 2147483647 h 252"/>
                <a:gd name="T36" fmla="*/ 2147483647 w 383"/>
                <a:gd name="T37" fmla="*/ 2147483647 h 252"/>
                <a:gd name="T38" fmla="*/ 2147483647 w 383"/>
                <a:gd name="T39" fmla="*/ 2147483647 h 252"/>
                <a:gd name="T40" fmla="*/ 2147483647 w 383"/>
                <a:gd name="T41" fmla="*/ 2147483647 h 252"/>
                <a:gd name="T42" fmla="*/ 2147483647 w 383"/>
                <a:gd name="T43" fmla="*/ 2147483647 h 252"/>
                <a:gd name="T44" fmla="*/ 2147483647 w 383"/>
                <a:gd name="T45" fmla="*/ 2147483647 h 252"/>
                <a:gd name="T46" fmla="*/ 2147483647 w 383"/>
                <a:gd name="T47" fmla="*/ 2147483647 h 252"/>
                <a:gd name="T48" fmla="*/ 2147483647 w 383"/>
                <a:gd name="T49" fmla="*/ 2147483647 h 252"/>
                <a:gd name="T50" fmla="*/ 2147483647 w 383"/>
                <a:gd name="T51" fmla="*/ 2147483647 h 252"/>
                <a:gd name="T52" fmla="*/ 2147483647 w 383"/>
                <a:gd name="T53" fmla="*/ 2147483647 h 252"/>
                <a:gd name="T54" fmla="*/ 2147483647 w 383"/>
                <a:gd name="T55" fmla="*/ 2147483647 h 252"/>
                <a:gd name="T56" fmla="*/ 2147483647 w 383"/>
                <a:gd name="T57" fmla="*/ 2147483647 h 252"/>
                <a:gd name="T58" fmla="*/ 2147483647 w 383"/>
                <a:gd name="T59" fmla="*/ 2147483647 h 252"/>
                <a:gd name="T60" fmla="*/ 2147483647 w 383"/>
                <a:gd name="T61" fmla="*/ 0 h 252"/>
                <a:gd name="T62" fmla="*/ 2147483647 w 383"/>
                <a:gd name="T63" fmla="*/ 2147483647 h 252"/>
                <a:gd name="T64" fmla="*/ 2147483647 w 383"/>
                <a:gd name="T65" fmla="*/ 2147483647 h 252"/>
                <a:gd name="T66" fmla="*/ 2147483647 w 383"/>
                <a:gd name="T67" fmla="*/ 2147483647 h 252"/>
                <a:gd name="T68" fmla="*/ 2147483647 w 383"/>
                <a:gd name="T69" fmla="*/ 2147483647 h 252"/>
                <a:gd name="T70" fmla="*/ 2147483647 w 383"/>
                <a:gd name="T71" fmla="*/ 2147483647 h 25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383"/>
                <a:gd name="T109" fmla="*/ 0 h 252"/>
                <a:gd name="T110" fmla="*/ 383 w 383"/>
                <a:gd name="T111" fmla="*/ 252 h 252"/>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383" h="252">
                  <a:moveTo>
                    <a:pt x="251" y="97"/>
                  </a:moveTo>
                  <a:lnTo>
                    <a:pt x="243" y="114"/>
                  </a:lnTo>
                  <a:lnTo>
                    <a:pt x="243" y="146"/>
                  </a:lnTo>
                  <a:lnTo>
                    <a:pt x="251" y="155"/>
                  </a:lnTo>
                  <a:lnTo>
                    <a:pt x="251" y="162"/>
                  </a:lnTo>
                  <a:lnTo>
                    <a:pt x="268" y="196"/>
                  </a:lnTo>
                  <a:lnTo>
                    <a:pt x="292" y="203"/>
                  </a:lnTo>
                  <a:lnTo>
                    <a:pt x="317" y="196"/>
                  </a:lnTo>
                  <a:lnTo>
                    <a:pt x="332" y="196"/>
                  </a:lnTo>
                  <a:lnTo>
                    <a:pt x="323" y="196"/>
                  </a:lnTo>
                  <a:lnTo>
                    <a:pt x="332" y="186"/>
                  </a:lnTo>
                  <a:lnTo>
                    <a:pt x="341" y="162"/>
                  </a:lnTo>
                  <a:lnTo>
                    <a:pt x="348" y="162"/>
                  </a:lnTo>
                  <a:lnTo>
                    <a:pt x="373" y="155"/>
                  </a:lnTo>
                  <a:lnTo>
                    <a:pt x="382" y="162"/>
                  </a:lnTo>
                  <a:lnTo>
                    <a:pt x="373" y="196"/>
                  </a:lnTo>
                  <a:lnTo>
                    <a:pt x="373" y="203"/>
                  </a:lnTo>
                  <a:lnTo>
                    <a:pt x="364" y="196"/>
                  </a:lnTo>
                  <a:lnTo>
                    <a:pt x="357" y="203"/>
                  </a:lnTo>
                  <a:lnTo>
                    <a:pt x="332" y="203"/>
                  </a:lnTo>
                  <a:lnTo>
                    <a:pt x="323" y="211"/>
                  </a:lnTo>
                  <a:lnTo>
                    <a:pt x="341" y="227"/>
                  </a:lnTo>
                  <a:lnTo>
                    <a:pt x="323" y="227"/>
                  </a:lnTo>
                  <a:lnTo>
                    <a:pt x="317" y="251"/>
                  </a:lnTo>
                  <a:lnTo>
                    <a:pt x="292" y="227"/>
                  </a:lnTo>
                  <a:lnTo>
                    <a:pt x="276" y="227"/>
                  </a:lnTo>
                  <a:lnTo>
                    <a:pt x="268" y="236"/>
                  </a:lnTo>
                  <a:lnTo>
                    <a:pt x="243" y="227"/>
                  </a:lnTo>
                  <a:lnTo>
                    <a:pt x="202" y="211"/>
                  </a:lnTo>
                  <a:lnTo>
                    <a:pt x="195" y="203"/>
                  </a:lnTo>
                  <a:lnTo>
                    <a:pt x="171" y="203"/>
                  </a:lnTo>
                  <a:lnTo>
                    <a:pt x="155" y="186"/>
                  </a:lnTo>
                  <a:lnTo>
                    <a:pt x="146" y="171"/>
                  </a:lnTo>
                  <a:lnTo>
                    <a:pt x="155" y="162"/>
                  </a:lnTo>
                  <a:lnTo>
                    <a:pt x="146" y="146"/>
                  </a:lnTo>
                  <a:lnTo>
                    <a:pt x="114" y="106"/>
                  </a:lnTo>
                  <a:lnTo>
                    <a:pt x="96" y="97"/>
                  </a:lnTo>
                  <a:lnTo>
                    <a:pt x="96" y="90"/>
                  </a:lnTo>
                  <a:lnTo>
                    <a:pt x="81" y="74"/>
                  </a:lnTo>
                  <a:lnTo>
                    <a:pt x="81" y="65"/>
                  </a:lnTo>
                  <a:lnTo>
                    <a:pt x="72" y="65"/>
                  </a:lnTo>
                  <a:lnTo>
                    <a:pt x="64" y="49"/>
                  </a:lnTo>
                  <a:lnTo>
                    <a:pt x="49" y="18"/>
                  </a:lnTo>
                  <a:lnTo>
                    <a:pt x="40" y="18"/>
                  </a:lnTo>
                  <a:lnTo>
                    <a:pt x="24" y="9"/>
                  </a:lnTo>
                  <a:lnTo>
                    <a:pt x="32" y="34"/>
                  </a:lnTo>
                  <a:lnTo>
                    <a:pt x="72" y="90"/>
                  </a:lnTo>
                  <a:lnTo>
                    <a:pt x="81" y="122"/>
                  </a:lnTo>
                  <a:lnTo>
                    <a:pt x="89" y="122"/>
                  </a:lnTo>
                  <a:lnTo>
                    <a:pt x="96" y="131"/>
                  </a:lnTo>
                  <a:lnTo>
                    <a:pt x="89" y="139"/>
                  </a:lnTo>
                  <a:lnTo>
                    <a:pt x="81" y="131"/>
                  </a:lnTo>
                  <a:lnTo>
                    <a:pt x="56" y="114"/>
                  </a:lnTo>
                  <a:lnTo>
                    <a:pt x="64" y="106"/>
                  </a:lnTo>
                  <a:lnTo>
                    <a:pt x="56" y="90"/>
                  </a:lnTo>
                  <a:lnTo>
                    <a:pt x="32" y="81"/>
                  </a:lnTo>
                  <a:lnTo>
                    <a:pt x="24" y="65"/>
                  </a:lnTo>
                  <a:lnTo>
                    <a:pt x="32" y="74"/>
                  </a:lnTo>
                  <a:lnTo>
                    <a:pt x="40" y="57"/>
                  </a:lnTo>
                  <a:lnTo>
                    <a:pt x="16" y="41"/>
                  </a:lnTo>
                  <a:lnTo>
                    <a:pt x="0" y="0"/>
                  </a:lnTo>
                  <a:lnTo>
                    <a:pt x="24" y="0"/>
                  </a:lnTo>
                  <a:lnTo>
                    <a:pt x="72" y="18"/>
                  </a:lnTo>
                  <a:lnTo>
                    <a:pt x="137" y="9"/>
                  </a:lnTo>
                  <a:lnTo>
                    <a:pt x="155" y="25"/>
                  </a:lnTo>
                  <a:lnTo>
                    <a:pt x="155" y="41"/>
                  </a:lnTo>
                  <a:lnTo>
                    <a:pt x="171" y="49"/>
                  </a:lnTo>
                  <a:lnTo>
                    <a:pt x="179" y="49"/>
                  </a:lnTo>
                  <a:lnTo>
                    <a:pt x="186" y="41"/>
                  </a:lnTo>
                  <a:lnTo>
                    <a:pt x="195" y="41"/>
                  </a:lnTo>
                  <a:lnTo>
                    <a:pt x="226" y="90"/>
                  </a:lnTo>
                  <a:lnTo>
                    <a:pt x="251" y="97"/>
                  </a:lnTo>
                </a:path>
              </a:pathLst>
            </a:custGeom>
            <a:grpFill/>
            <a:ln w="2540" cap="rnd">
              <a:solidFill>
                <a:srgbClr val="FFFFFF"/>
              </a:solidFill>
              <a:round/>
              <a:headEnd type="none" w="sm" len="sm"/>
              <a:tailEnd type="none" w="sm" len="sm"/>
            </a:ln>
          </p:spPr>
          <p:txBody>
            <a:bodyPr/>
            <a:lstStyle/>
            <a:p>
              <a:endParaRPr lang="de-CH"/>
            </a:p>
          </p:txBody>
        </p:sp>
        <p:sp>
          <p:nvSpPr>
            <p:cNvPr id="250" name="Freeform 254"/>
            <p:cNvSpPr>
              <a:spLocks/>
            </p:cNvSpPr>
            <p:nvPr/>
          </p:nvSpPr>
          <p:spPr bwMode="gray">
            <a:xfrm>
              <a:off x="2239963" y="3857625"/>
              <a:ext cx="28575" cy="58738"/>
            </a:xfrm>
            <a:custGeom>
              <a:avLst/>
              <a:gdLst>
                <a:gd name="T0" fmla="*/ 0 w 17"/>
                <a:gd name="T1" fmla="*/ 2147483647 h 32"/>
                <a:gd name="T2" fmla="*/ 2147483647 w 17"/>
                <a:gd name="T3" fmla="*/ 2147483647 h 32"/>
                <a:gd name="T4" fmla="*/ 2147483647 w 17"/>
                <a:gd name="T5" fmla="*/ 0 h 32"/>
                <a:gd name="T6" fmla="*/ 0 w 17"/>
                <a:gd name="T7" fmla="*/ 2147483647 h 32"/>
                <a:gd name="T8" fmla="*/ 0 w 17"/>
                <a:gd name="T9" fmla="*/ 2147483647 h 32"/>
                <a:gd name="T10" fmla="*/ 0 60000 65536"/>
                <a:gd name="T11" fmla="*/ 0 60000 65536"/>
                <a:gd name="T12" fmla="*/ 0 60000 65536"/>
                <a:gd name="T13" fmla="*/ 0 60000 65536"/>
                <a:gd name="T14" fmla="*/ 0 60000 65536"/>
                <a:gd name="T15" fmla="*/ 0 w 17"/>
                <a:gd name="T16" fmla="*/ 0 h 32"/>
                <a:gd name="T17" fmla="*/ 17 w 17"/>
                <a:gd name="T18" fmla="*/ 32 h 32"/>
              </a:gdLst>
              <a:ahLst/>
              <a:cxnLst>
                <a:cxn ang="T10">
                  <a:pos x="T0" y="T1"/>
                </a:cxn>
                <a:cxn ang="T11">
                  <a:pos x="T2" y="T3"/>
                </a:cxn>
                <a:cxn ang="T12">
                  <a:pos x="T4" y="T5"/>
                </a:cxn>
                <a:cxn ang="T13">
                  <a:pos x="T6" y="T7"/>
                </a:cxn>
                <a:cxn ang="T14">
                  <a:pos x="T8" y="T9"/>
                </a:cxn>
              </a:cxnLst>
              <a:rect l="T15" t="T16" r="T17" b="T18"/>
              <a:pathLst>
                <a:path w="17" h="32">
                  <a:moveTo>
                    <a:pt x="0" y="31"/>
                  </a:moveTo>
                  <a:lnTo>
                    <a:pt x="16" y="31"/>
                  </a:lnTo>
                  <a:lnTo>
                    <a:pt x="16" y="0"/>
                  </a:lnTo>
                  <a:lnTo>
                    <a:pt x="0" y="7"/>
                  </a:lnTo>
                  <a:lnTo>
                    <a:pt x="0" y="31"/>
                  </a:lnTo>
                </a:path>
              </a:pathLst>
            </a:custGeom>
            <a:grpFill/>
            <a:ln w="2540" cap="rnd">
              <a:solidFill>
                <a:srgbClr val="FFFFFF"/>
              </a:solidFill>
              <a:round/>
              <a:headEnd/>
              <a:tailEnd/>
            </a:ln>
          </p:spPr>
          <p:txBody>
            <a:bodyPr/>
            <a:lstStyle/>
            <a:p>
              <a:endParaRPr lang="de-CH"/>
            </a:p>
          </p:txBody>
        </p:sp>
        <p:sp>
          <p:nvSpPr>
            <p:cNvPr id="251" name="Freeform 255"/>
            <p:cNvSpPr>
              <a:spLocks/>
            </p:cNvSpPr>
            <p:nvPr/>
          </p:nvSpPr>
          <p:spPr bwMode="gray">
            <a:xfrm>
              <a:off x="2163763" y="3870325"/>
              <a:ext cx="88900" cy="109538"/>
            </a:xfrm>
            <a:custGeom>
              <a:avLst/>
              <a:gdLst>
                <a:gd name="T0" fmla="*/ 2147483647 w 48"/>
                <a:gd name="T1" fmla="*/ 2147483647 h 59"/>
                <a:gd name="T2" fmla="*/ 2147483647 w 48"/>
                <a:gd name="T3" fmla="*/ 2147483647 h 59"/>
                <a:gd name="T4" fmla="*/ 2147483647 w 48"/>
                <a:gd name="T5" fmla="*/ 2147483647 h 59"/>
                <a:gd name="T6" fmla="*/ 2147483647 w 48"/>
                <a:gd name="T7" fmla="*/ 2147483647 h 59"/>
                <a:gd name="T8" fmla="*/ 0 w 48"/>
                <a:gd name="T9" fmla="*/ 2147483647 h 59"/>
                <a:gd name="T10" fmla="*/ 2147483647 w 48"/>
                <a:gd name="T11" fmla="*/ 2147483647 h 59"/>
                <a:gd name="T12" fmla="*/ 2147483647 w 48"/>
                <a:gd name="T13" fmla="*/ 2147483647 h 59"/>
                <a:gd name="T14" fmla="*/ 2147483647 w 48"/>
                <a:gd name="T15" fmla="*/ 2147483647 h 59"/>
                <a:gd name="T16" fmla="*/ 2147483647 w 48"/>
                <a:gd name="T17" fmla="*/ 0 h 59"/>
                <a:gd name="T18" fmla="*/ 2147483647 w 48"/>
                <a:gd name="T19" fmla="*/ 0 h 59"/>
                <a:gd name="T20" fmla="*/ 2147483647 w 48"/>
                <a:gd name="T21" fmla="*/ 2147483647 h 5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8"/>
                <a:gd name="T34" fmla="*/ 0 h 59"/>
                <a:gd name="T35" fmla="*/ 48 w 48"/>
                <a:gd name="T36" fmla="*/ 59 h 5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8" h="59">
                  <a:moveTo>
                    <a:pt x="40" y="24"/>
                  </a:moveTo>
                  <a:lnTo>
                    <a:pt x="47" y="33"/>
                  </a:lnTo>
                  <a:lnTo>
                    <a:pt x="31" y="48"/>
                  </a:lnTo>
                  <a:lnTo>
                    <a:pt x="24" y="58"/>
                  </a:lnTo>
                  <a:lnTo>
                    <a:pt x="0" y="48"/>
                  </a:lnTo>
                  <a:lnTo>
                    <a:pt x="6" y="24"/>
                  </a:lnTo>
                  <a:lnTo>
                    <a:pt x="24" y="24"/>
                  </a:lnTo>
                  <a:lnTo>
                    <a:pt x="6" y="8"/>
                  </a:lnTo>
                  <a:lnTo>
                    <a:pt x="15" y="0"/>
                  </a:lnTo>
                  <a:lnTo>
                    <a:pt x="40" y="0"/>
                  </a:lnTo>
                  <a:lnTo>
                    <a:pt x="40" y="24"/>
                  </a:lnTo>
                </a:path>
              </a:pathLst>
            </a:custGeom>
            <a:grpFill/>
            <a:ln w="2540" cap="rnd">
              <a:solidFill>
                <a:srgbClr val="FFFFFF"/>
              </a:solidFill>
              <a:round/>
              <a:headEnd/>
              <a:tailEnd/>
            </a:ln>
          </p:spPr>
          <p:txBody>
            <a:bodyPr/>
            <a:lstStyle/>
            <a:p>
              <a:endParaRPr lang="de-CH"/>
            </a:p>
          </p:txBody>
        </p:sp>
        <p:sp>
          <p:nvSpPr>
            <p:cNvPr id="252" name="Freeform 256"/>
            <p:cNvSpPr>
              <a:spLocks/>
            </p:cNvSpPr>
            <p:nvPr/>
          </p:nvSpPr>
          <p:spPr bwMode="gray">
            <a:xfrm>
              <a:off x="2222500" y="3932238"/>
              <a:ext cx="150813" cy="60325"/>
            </a:xfrm>
            <a:custGeom>
              <a:avLst/>
              <a:gdLst>
                <a:gd name="T0" fmla="*/ 2147483647 w 82"/>
                <a:gd name="T1" fmla="*/ 0 h 33"/>
                <a:gd name="T2" fmla="*/ 2147483647 w 82"/>
                <a:gd name="T3" fmla="*/ 0 h 33"/>
                <a:gd name="T4" fmla="*/ 2147483647 w 82"/>
                <a:gd name="T5" fmla="*/ 2147483647 h 33"/>
                <a:gd name="T6" fmla="*/ 2147483647 w 82"/>
                <a:gd name="T7" fmla="*/ 2147483647 h 33"/>
                <a:gd name="T8" fmla="*/ 2147483647 w 82"/>
                <a:gd name="T9" fmla="*/ 2147483647 h 33"/>
                <a:gd name="T10" fmla="*/ 2147483647 w 82"/>
                <a:gd name="T11" fmla="*/ 2147483647 h 33"/>
                <a:gd name="T12" fmla="*/ 2147483647 w 82"/>
                <a:gd name="T13" fmla="*/ 2147483647 h 33"/>
                <a:gd name="T14" fmla="*/ 0 w 82"/>
                <a:gd name="T15" fmla="*/ 2147483647 h 33"/>
                <a:gd name="T16" fmla="*/ 2147483647 w 82"/>
                <a:gd name="T17" fmla="*/ 0 h 3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82"/>
                <a:gd name="T28" fmla="*/ 0 h 33"/>
                <a:gd name="T29" fmla="*/ 82 w 82"/>
                <a:gd name="T30" fmla="*/ 33 h 3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82" h="33">
                  <a:moveTo>
                    <a:pt x="16" y="0"/>
                  </a:moveTo>
                  <a:lnTo>
                    <a:pt x="59" y="0"/>
                  </a:lnTo>
                  <a:lnTo>
                    <a:pt x="81" y="7"/>
                  </a:lnTo>
                  <a:lnTo>
                    <a:pt x="65" y="15"/>
                  </a:lnTo>
                  <a:lnTo>
                    <a:pt x="34" y="32"/>
                  </a:lnTo>
                  <a:lnTo>
                    <a:pt x="25" y="32"/>
                  </a:lnTo>
                  <a:lnTo>
                    <a:pt x="25" y="25"/>
                  </a:lnTo>
                  <a:lnTo>
                    <a:pt x="0" y="15"/>
                  </a:lnTo>
                  <a:lnTo>
                    <a:pt x="16" y="0"/>
                  </a:lnTo>
                </a:path>
              </a:pathLst>
            </a:custGeom>
            <a:grpFill/>
            <a:ln w="2540" cap="rnd">
              <a:solidFill>
                <a:srgbClr val="FFFFFF"/>
              </a:solidFill>
              <a:round/>
              <a:headEnd/>
              <a:tailEnd/>
            </a:ln>
          </p:spPr>
          <p:txBody>
            <a:bodyPr/>
            <a:lstStyle/>
            <a:p>
              <a:endParaRPr lang="de-CH"/>
            </a:p>
          </p:txBody>
        </p:sp>
        <p:sp>
          <p:nvSpPr>
            <p:cNvPr id="253" name="Freeform 257"/>
            <p:cNvSpPr>
              <a:spLocks/>
            </p:cNvSpPr>
            <p:nvPr/>
          </p:nvSpPr>
          <p:spPr bwMode="gray">
            <a:xfrm>
              <a:off x="2209800" y="3959225"/>
              <a:ext cx="58738" cy="33338"/>
            </a:xfrm>
            <a:custGeom>
              <a:avLst/>
              <a:gdLst>
                <a:gd name="T0" fmla="*/ 2147483647 w 33"/>
                <a:gd name="T1" fmla="*/ 0 h 18"/>
                <a:gd name="T2" fmla="*/ 0 w 33"/>
                <a:gd name="T3" fmla="*/ 2147483647 h 18"/>
                <a:gd name="T4" fmla="*/ 2147483647 w 33"/>
                <a:gd name="T5" fmla="*/ 2147483647 h 18"/>
                <a:gd name="T6" fmla="*/ 2147483647 w 33"/>
                <a:gd name="T7" fmla="*/ 2147483647 h 18"/>
                <a:gd name="T8" fmla="*/ 2147483647 w 33"/>
                <a:gd name="T9" fmla="*/ 2147483647 h 18"/>
                <a:gd name="T10" fmla="*/ 2147483647 w 33"/>
                <a:gd name="T11" fmla="*/ 0 h 18"/>
                <a:gd name="T12" fmla="*/ 0 60000 65536"/>
                <a:gd name="T13" fmla="*/ 0 60000 65536"/>
                <a:gd name="T14" fmla="*/ 0 60000 65536"/>
                <a:gd name="T15" fmla="*/ 0 60000 65536"/>
                <a:gd name="T16" fmla="*/ 0 60000 65536"/>
                <a:gd name="T17" fmla="*/ 0 60000 65536"/>
                <a:gd name="T18" fmla="*/ 0 w 33"/>
                <a:gd name="T19" fmla="*/ 0 h 18"/>
                <a:gd name="T20" fmla="*/ 33 w 33"/>
                <a:gd name="T21" fmla="*/ 18 h 18"/>
              </a:gdLst>
              <a:ahLst/>
              <a:cxnLst>
                <a:cxn ang="T12">
                  <a:pos x="T0" y="T1"/>
                </a:cxn>
                <a:cxn ang="T13">
                  <a:pos x="T2" y="T3"/>
                </a:cxn>
                <a:cxn ang="T14">
                  <a:pos x="T4" y="T5"/>
                </a:cxn>
                <a:cxn ang="T15">
                  <a:pos x="T6" y="T7"/>
                </a:cxn>
                <a:cxn ang="T16">
                  <a:pos x="T8" y="T9"/>
                </a:cxn>
                <a:cxn ang="T17">
                  <a:pos x="T10" y="T11"/>
                </a:cxn>
              </a:cxnLst>
              <a:rect l="T18" t="T19" r="T20" b="T21"/>
              <a:pathLst>
                <a:path w="33" h="18">
                  <a:moveTo>
                    <a:pt x="7" y="0"/>
                  </a:moveTo>
                  <a:lnTo>
                    <a:pt x="0" y="10"/>
                  </a:lnTo>
                  <a:lnTo>
                    <a:pt x="7" y="17"/>
                  </a:lnTo>
                  <a:lnTo>
                    <a:pt x="32" y="17"/>
                  </a:lnTo>
                  <a:lnTo>
                    <a:pt x="32" y="10"/>
                  </a:lnTo>
                  <a:lnTo>
                    <a:pt x="7" y="0"/>
                  </a:lnTo>
                </a:path>
              </a:pathLst>
            </a:custGeom>
            <a:grpFill/>
            <a:ln w="2540" cap="rnd">
              <a:solidFill>
                <a:srgbClr val="FFFFFF"/>
              </a:solidFill>
              <a:round/>
              <a:headEnd/>
              <a:tailEnd/>
            </a:ln>
          </p:spPr>
          <p:txBody>
            <a:bodyPr/>
            <a:lstStyle/>
            <a:p>
              <a:endParaRPr lang="de-CH"/>
            </a:p>
          </p:txBody>
        </p:sp>
        <p:sp>
          <p:nvSpPr>
            <p:cNvPr id="254" name="Freeform 258"/>
            <p:cNvSpPr>
              <a:spLocks/>
            </p:cNvSpPr>
            <p:nvPr/>
          </p:nvSpPr>
          <p:spPr bwMode="gray">
            <a:xfrm>
              <a:off x="2284413" y="3944938"/>
              <a:ext cx="88900" cy="107950"/>
            </a:xfrm>
            <a:custGeom>
              <a:avLst/>
              <a:gdLst>
                <a:gd name="T0" fmla="*/ 2147483647 w 48"/>
                <a:gd name="T1" fmla="*/ 0 h 59"/>
                <a:gd name="T2" fmla="*/ 2147483647 w 48"/>
                <a:gd name="T3" fmla="*/ 2147483647 h 59"/>
                <a:gd name="T4" fmla="*/ 2147483647 w 48"/>
                <a:gd name="T5" fmla="*/ 2147483647 h 59"/>
                <a:gd name="T6" fmla="*/ 2147483647 w 48"/>
                <a:gd name="T7" fmla="*/ 2147483647 h 59"/>
                <a:gd name="T8" fmla="*/ 2147483647 w 48"/>
                <a:gd name="T9" fmla="*/ 2147483647 h 59"/>
                <a:gd name="T10" fmla="*/ 2147483647 w 48"/>
                <a:gd name="T11" fmla="*/ 2147483647 h 59"/>
                <a:gd name="T12" fmla="*/ 0 w 48"/>
                <a:gd name="T13" fmla="*/ 2147483647 h 59"/>
                <a:gd name="T14" fmla="*/ 0 w 48"/>
                <a:gd name="T15" fmla="*/ 2147483647 h 59"/>
                <a:gd name="T16" fmla="*/ 2147483647 w 48"/>
                <a:gd name="T17" fmla="*/ 2147483647 h 59"/>
                <a:gd name="T18" fmla="*/ 2147483647 w 48"/>
                <a:gd name="T19" fmla="*/ 0 h 5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8"/>
                <a:gd name="T31" fmla="*/ 0 h 59"/>
                <a:gd name="T32" fmla="*/ 48 w 48"/>
                <a:gd name="T33" fmla="*/ 59 h 5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8" h="59">
                  <a:moveTo>
                    <a:pt x="47" y="0"/>
                  </a:moveTo>
                  <a:lnTo>
                    <a:pt x="47" y="8"/>
                  </a:lnTo>
                  <a:lnTo>
                    <a:pt x="40" y="50"/>
                  </a:lnTo>
                  <a:lnTo>
                    <a:pt x="47" y="58"/>
                  </a:lnTo>
                  <a:lnTo>
                    <a:pt x="40" y="58"/>
                  </a:lnTo>
                  <a:lnTo>
                    <a:pt x="15" y="50"/>
                  </a:lnTo>
                  <a:lnTo>
                    <a:pt x="0" y="33"/>
                  </a:lnTo>
                  <a:lnTo>
                    <a:pt x="0" y="25"/>
                  </a:lnTo>
                  <a:lnTo>
                    <a:pt x="31" y="8"/>
                  </a:lnTo>
                  <a:lnTo>
                    <a:pt x="47" y="0"/>
                  </a:lnTo>
                </a:path>
              </a:pathLst>
            </a:custGeom>
            <a:grpFill/>
            <a:ln w="2540" cap="rnd">
              <a:solidFill>
                <a:srgbClr val="FFFFFF"/>
              </a:solidFill>
              <a:round/>
              <a:headEnd/>
              <a:tailEnd/>
            </a:ln>
          </p:spPr>
          <p:txBody>
            <a:bodyPr/>
            <a:lstStyle/>
            <a:p>
              <a:endParaRPr lang="de-CH"/>
            </a:p>
          </p:txBody>
        </p:sp>
        <p:sp>
          <p:nvSpPr>
            <p:cNvPr id="255" name="Freeform 259"/>
            <p:cNvSpPr>
              <a:spLocks/>
            </p:cNvSpPr>
            <p:nvPr/>
          </p:nvSpPr>
          <p:spPr bwMode="gray">
            <a:xfrm>
              <a:off x="2312988" y="4037013"/>
              <a:ext cx="76200" cy="76200"/>
            </a:xfrm>
            <a:custGeom>
              <a:avLst/>
              <a:gdLst>
                <a:gd name="T0" fmla="*/ 2147483647 w 42"/>
                <a:gd name="T1" fmla="*/ 2147483647 h 41"/>
                <a:gd name="T2" fmla="*/ 2147483647 w 42"/>
                <a:gd name="T3" fmla="*/ 2147483647 h 41"/>
                <a:gd name="T4" fmla="*/ 2147483647 w 42"/>
                <a:gd name="T5" fmla="*/ 2147483647 h 41"/>
                <a:gd name="T6" fmla="*/ 2147483647 w 42"/>
                <a:gd name="T7" fmla="*/ 2147483647 h 41"/>
                <a:gd name="T8" fmla="*/ 2147483647 w 42"/>
                <a:gd name="T9" fmla="*/ 2147483647 h 41"/>
                <a:gd name="T10" fmla="*/ 0 w 42"/>
                <a:gd name="T11" fmla="*/ 0 h 41"/>
                <a:gd name="T12" fmla="*/ 0 w 42"/>
                <a:gd name="T13" fmla="*/ 2147483647 h 41"/>
                <a:gd name="T14" fmla="*/ 2147483647 w 42"/>
                <a:gd name="T15" fmla="*/ 2147483647 h 41"/>
                <a:gd name="T16" fmla="*/ 2147483647 w 42"/>
                <a:gd name="T17" fmla="*/ 2147483647 h 41"/>
                <a:gd name="T18" fmla="*/ 2147483647 w 42"/>
                <a:gd name="T19" fmla="*/ 2147483647 h 41"/>
                <a:gd name="T20" fmla="*/ 2147483647 w 42"/>
                <a:gd name="T21" fmla="*/ 2147483647 h 4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2"/>
                <a:gd name="T34" fmla="*/ 0 h 41"/>
                <a:gd name="T35" fmla="*/ 42 w 42"/>
                <a:gd name="T36" fmla="*/ 41 h 4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2" h="41">
                  <a:moveTo>
                    <a:pt x="41" y="40"/>
                  </a:moveTo>
                  <a:lnTo>
                    <a:pt x="41" y="24"/>
                  </a:lnTo>
                  <a:lnTo>
                    <a:pt x="32" y="15"/>
                  </a:lnTo>
                  <a:lnTo>
                    <a:pt x="32" y="8"/>
                  </a:lnTo>
                  <a:lnTo>
                    <a:pt x="25" y="8"/>
                  </a:lnTo>
                  <a:lnTo>
                    <a:pt x="0" y="0"/>
                  </a:lnTo>
                  <a:lnTo>
                    <a:pt x="0" y="15"/>
                  </a:lnTo>
                  <a:lnTo>
                    <a:pt x="10" y="24"/>
                  </a:lnTo>
                  <a:lnTo>
                    <a:pt x="16" y="15"/>
                  </a:lnTo>
                  <a:lnTo>
                    <a:pt x="25" y="31"/>
                  </a:lnTo>
                  <a:lnTo>
                    <a:pt x="41" y="40"/>
                  </a:lnTo>
                </a:path>
              </a:pathLst>
            </a:custGeom>
            <a:grpFill/>
            <a:ln w="2540" cap="rnd">
              <a:solidFill>
                <a:srgbClr val="FFFFFF"/>
              </a:solidFill>
              <a:round/>
              <a:headEnd/>
              <a:tailEnd/>
            </a:ln>
          </p:spPr>
          <p:txBody>
            <a:bodyPr/>
            <a:lstStyle/>
            <a:p>
              <a:endParaRPr lang="de-CH"/>
            </a:p>
          </p:txBody>
        </p:sp>
        <p:sp>
          <p:nvSpPr>
            <p:cNvPr id="256" name="Freeform 260"/>
            <p:cNvSpPr>
              <a:spLocks/>
            </p:cNvSpPr>
            <p:nvPr/>
          </p:nvSpPr>
          <p:spPr bwMode="gray">
            <a:xfrm>
              <a:off x="2387600" y="4079875"/>
              <a:ext cx="77788" cy="60325"/>
            </a:xfrm>
            <a:custGeom>
              <a:avLst/>
              <a:gdLst>
                <a:gd name="T0" fmla="*/ 0 w 42"/>
                <a:gd name="T1" fmla="*/ 2147483647 h 32"/>
                <a:gd name="T2" fmla="*/ 2147483647 w 42"/>
                <a:gd name="T3" fmla="*/ 2147483647 h 32"/>
                <a:gd name="T4" fmla="*/ 2147483647 w 42"/>
                <a:gd name="T5" fmla="*/ 2147483647 h 32"/>
                <a:gd name="T6" fmla="*/ 2147483647 w 42"/>
                <a:gd name="T7" fmla="*/ 2147483647 h 32"/>
                <a:gd name="T8" fmla="*/ 2147483647 w 42"/>
                <a:gd name="T9" fmla="*/ 2147483647 h 32"/>
                <a:gd name="T10" fmla="*/ 2147483647 w 42"/>
                <a:gd name="T11" fmla="*/ 2147483647 h 32"/>
                <a:gd name="T12" fmla="*/ 2147483647 w 42"/>
                <a:gd name="T13" fmla="*/ 0 h 32"/>
                <a:gd name="T14" fmla="*/ 2147483647 w 42"/>
                <a:gd name="T15" fmla="*/ 2147483647 h 32"/>
                <a:gd name="T16" fmla="*/ 2147483647 w 42"/>
                <a:gd name="T17" fmla="*/ 2147483647 h 32"/>
                <a:gd name="T18" fmla="*/ 0 w 42"/>
                <a:gd name="T19" fmla="*/ 0 h 32"/>
                <a:gd name="T20" fmla="*/ 0 w 42"/>
                <a:gd name="T21" fmla="*/ 2147483647 h 3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2"/>
                <a:gd name="T34" fmla="*/ 0 h 32"/>
                <a:gd name="T35" fmla="*/ 42 w 42"/>
                <a:gd name="T36" fmla="*/ 32 h 3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2" h="32">
                  <a:moveTo>
                    <a:pt x="0" y="16"/>
                  </a:moveTo>
                  <a:lnTo>
                    <a:pt x="24" y="25"/>
                  </a:lnTo>
                  <a:lnTo>
                    <a:pt x="24" y="31"/>
                  </a:lnTo>
                  <a:lnTo>
                    <a:pt x="32" y="25"/>
                  </a:lnTo>
                  <a:lnTo>
                    <a:pt x="24" y="16"/>
                  </a:lnTo>
                  <a:lnTo>
                    <a:pt x="41" y="7"/>
                  </a:lnTo>
                  <a:lnTo>
                    <a:pt x="32" y="0"/>
                  </a:lnTo>
                  <a:lnTo>
                    <a:pt x="16" y="7"/>
                  </a:lnTo>
                  <a:lnTo>
                    <a:pt x="9" y="7"/>
                  </a:lnTo>
                  <a:lnTo>
                    <a:pt x="0" y="0"/>
                  </a:lnTo>
                  <a:lnTo>
                    <a:pt x="0" y="16"/>
                  </a:lnTo>
                </a:path>
              </a:pathLst>
            </a:custGeom>
            <a:grpFill/>
            <a:ln w="2540" cap="rnd">
              <a:solidFill>
                <a:srgbClr val="FFFFFF"/>
              </a:solidFill>
              <a:round/>
              <a:headEnd/>
              <a:tailEnd/>
            </a:ln>
          </p:spPr>
          <p:txBody>
            <a:bodyPr/>
            <a:lstStyle/>
            <a:p>
              <a:endParaRPr lang="de-CH"/>
            </a:p>
          </p:txBody>
        </p:sp>
        <p:sp>
          <p:nvSpPr>
            <p:cNvPr id="257" name="Freeform 261"/>
            <p:cNvSpPr>
              <a:spLocks/>
            </p:cNvSpPr>
            <p:nvPr/>
          </p:nvSpPr>
          <p:spPr bwMode="gray">
            <a:xfrm>
              <a:off x="2463800" y="4079875"/>
              <a:ext cx="58738" cy="60325"/>
            </a:xfrm>
            <a:custGeom>
              <a:avLst/>
              <a:gdLst>
                <a:gd name="T0" fmla="*/ 2147483647 w 32"/>
                <a:gd name="T1" fmla="*/ 2147483647 h 32"/>
                <a:gd name="T2" fmla="*/ 2147483647 w 32"/>
                <a:gd name="T3" fmla="*/ 2147483647 h 32"/>
                <a:gd name="T4" fmla="*/ 2147483647 w 32"/>
                <a:gd name="T5" fmla="*/ 2147483647 h 32"/>
                <a:gd name="T6" fmla="*/ 2147483647 w 32"/>
                <a:gd name="T7" fmla="*/ 2147483647 h 32"/>
                <a:gd name="T8" fmla="*/ 2147483647 w 32"/>
                <a:gd name="T9" fmla="*/ 2147483647 h 32"/>
                <a:gd name="T10" fmla="*/ 0 w 32"/>
                <a:gd name="T11" fmla="*/ 2147483647 h 32"/>
                <a:gd name="T12" fmla="*/ 0 w 32"/>
                <a:gd name="T13" fmla="*/ 0 h 32"/>
                <a:gd name="T14" fmla="*/ 2147483647 w 32"/>
                <a:gd name="T15" fmla="*/ 0 h 32"/>
                <a:gd name="T16" fmla="*/ 2147483647 w 32"/>
                <a:gd name="T17" fmla="*/ 0 h 32"/>
                <a:gd name="T18" fmla="*/ 2147483647 w 32"/>
                <a:gd name="T19" fmla="*/ 2147483647 h 3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2"/>
                <a:gd name="T31" fmla="*/ 0 h 32"/>
                <a:gd name="T32" fmla="*/ 32 w 32"/>
                <a:gd name="T33" fmla="*/ 32 h 3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2" h="32">
                  <a:moveTo>
                    <a:pt x="24" y="7"/>
                  </a:moveTo>
                  <a:lnTo>
                    <a:pt x="31" y="16"/>
                  </a:lnTo>
                  <a:lnTo>
                    <a:pt x="24" y="25"/>
                  </a:lnTo>
                  <a:lnTo>
                    <a:pt x="24" y="31"/>
                  </a:lnTo>
                  <a:lnTo>
                    <a:pt x="15" y="16"/>
                  </a:lnTo>
                  <a:lnTo>
                    <a:pt x="0" y="7"/>
                  </a:lnTo>
                  <a:lnTo>
                    <a:pt x="0" y="0"/>
                  </a:lnTo>
                  <a:lnTo>
                    <a:pt x="8" y="0"/>
                  </a:lnTo>
                  <a:lnTo>
                    <a:pt x="15" y="0"/>
                  </a:lnTo>
                  <a:lnTo>
                    <a:pt x="24" y="7"/>
                  </a:lnTo>
                </a:path>
              </a:pathLst>
            </a:custGeom>
            <a:grpFill/>
            <a:ln w="2540" cap="rnd">
              <a:solidFill>
                <a:srgbClr val="FFFFFF"/>
              </a:solidFill>
              <a:round/>
              <a:headEnd/>
              <a:tailEnd/>
            </a:ln>
          </p:spPr>
          <p:txBody>
            <a:bodyPr/>
            <a:lstStyle/>
            <a:p>
              <a:endParaRPr lang="de-CH"/>
            </a:p>
          </p:txBody>
        </p:sp>
        <p:sp>
          <p:nvSpPr>
            <p:cNvPr id="258" name="Freeform 262"/>
            <p:cNvSpPr>
              <a:spLocks/>
            </p:cNvSpPr>
            <p:nvPr/>
          </p:nvSpPr>
          <p:spPr bwMode="gray">
            <a:xfrm>
              <a:off x="2463800" y="4079875"/>
              <a:ext cx="58738" cy="60325"/>
            </a:xfrm>
            <a:custGeom>
              <a:avLst/>
              <a:gdLst>
                <a:gd name="T0" fmla="*/ 2147483647 w 32"/>
                <a:gd name="T1" fmla="*/ 2147483647 h 32"/>
                <a:gd name="T2" fmla="*/ 2147483647 w 32"/>
                <a:gd name="T3" fmla="*/ 2147483647 h 32"/>
                <a:gd name="T4" fmla="*/ 2147483647 w 32"/>
                <a:gd name="T5" fmla="*/ 2147483647 h 32"/>
                <a:gd name="T6" fmla="*/ 2147483647 w 32"/>
                <a:gd name="T7" fmla="*/ 2147483647 h 32"/>
                <a:gd name="T8" fmla="*/ 2147483647 w 32"/>
                <a:gd name="T9" fmla="*/ 2147483647 h 32"/>
                <a:gd name="T10" fmla="*/ 0 w 32"/>
                <a:gd name="T11" fmla="*/ 2147483647 h 32"/>
                <a:gd name="T12" fmla="*/ 0 w 32"/>
                <a:gd name="T13" fmla="*/ 0 h 32"/>
                <a:gd name="T14" fmla="*/ 2147483647 w 32"/>
                <a:gd name="T15" fmla="*/ 0 h 32"/>
                <a:gd name="T16" fmla="*/ 2147483647 w 32"/>
                <a:gd name="T17" fmla="*/ 0 h 32"/>
                <a:gd name="T18" fmla="*/ 2147483647 w 32"/>
                <a:gd name="T19" fmla="*/ 2147483647 h 3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2"/>
                <a:gd name="T31" fmla="*/ 0 h 32"/>
                <a:gd name="T32" fmla="*/ 32 w 32"/>
                <a:gd name="T33" fmla="*/ 32 h 3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2" h="32">
                  <a:moveTo>
                    <a:pt x="24" y="7"/>
                  </a:moveTo>
                  <a:lnTo>
                    <a:pt x="31" y="16"/>
                  </a:lnTo>
                  <a:lnTo>
                    <a:pt x="24" y="25"/>
                  </a:lnTo>
                  <a:lnTo>
                    <a:pt x="24" y="31"/>
                  </a:lnTo>
                  <a:lnTo>
                    <a:pt x="15" y="16"/>
                  </a:lnTo>
                  <a:lnTo>
                    <a:pt x="0" y="7"/>
                  </a:lnTo>
                  <a:lnTo>
                    <a:pt x="0" y="0"/>
                  </a:lnTo>
                  <a:lnTo>
                    <a:pt x="8" y="0"/>
                  </a:lnTo>
                  <a:lnTo>
                    <a:pt x="15" y="0"/>
                  </a:lnTo>
                  <a:lnTo>
                    <a:pt x="24" y="7"/>
                  </a:lnTo>
                </a:path>
              </a:pathLst>
            </a:custGeom>
            <a:grpFill/>
            <a:ln w="2540" cap="rnd">
              <a:solidFill>
                <a:srgbClr val="FFFFFF"/>
              </a:solidFill>
              <a:round/>
              <a:headEnd type="none" w="sm" len="sm"/>
              <a:tailEnd type="none" w="sm" len="sm"/>
            </a:ln>
          </p:spPr>
          <p:txBody>
            <a:bodyPr/>
            <a:lstStyle/>
            <a:p>
              <a:endParaRPr lang="de-CH"/>
            </a:p>
          </p:txBody>
        </p:sp>
        <p:sp>
          <p:nvSpPr>
            <p:cNvPr id="259" name="Freeform 263"/>
            <p:cNvSpPr>
              <a:spLocks/>
            </p:cNvSpPr>
            <p:nvPr/>
          </p:nvSpPr>
          <p:spPr bwMode="gray">
            <a:xfrm>
              <a:off x="2446338" y="4079875"/>
              <a:ext cx="31750" cy="33338"/>
            </a:xfrm>
            <a:custGeom>
              <a:avLst/>
              <a:gdLst>
                <a:gd name="T0" fmla="*/ 2147483647 w 17"/>
                <a:gd name="T1" fmla="*/ 2147483647 h 17"/>
                <a:gd name="T2" fmla="*/ 2147483647 w 17"/>
                <a:gd name="T3" fmla="*/ 0 h 17"/>
                <a:gd name="T4" fmla="*/ 0 w 17"/>
                <a:gd name="T5" fmla="*/ 0 h 17"/>
                <a:gd name="T6" fmla="*/ 2147483647 w 17"/>
                <a:gd name="T7" fmla="*/ 2147483647 h 17"/>
                <a:gd name="T8" fmla="*/ 0 60000 65536"/>
                <a:gd name="T9" fmla="*/ 0 60000 65536"/>
                <a:gd name="T10" fmla="*/ 0 60000 65536"/>
                <a:gd name="T11" fmla="*/ 0 60000 65536"/>
                <a:gd name="T12" fmla="*/ 0 w 17"/>
                <a:gd name="T13" fmla="*/ 0 h 17"/>
                <a:gd name="T14" fmla="*/ 17 w 17"/>
                <a:gd name="T15" fmla="*/ 17 h 17"/>
              </a:gdLst>
              <a:ahLst/>
              <a:cxnLst>
                <a:cxn ang="T8">
                  <a:pos x="T0" y="T1"/>
                </a:cxn>
                <a:cxn ang="T9">
                  <a:pos x="T2" y="T3"/>
                </a:cxn>
                <a:cxn ang="T10">
                  <a:pos x="T4" y="T5"/>
                </a:cxn>
                <a:cxn ang="T11">
                  <a:pos x="T6" y="T7"/>
                </a:cxn>
              </a:cxnLst>
              <a:rect l="T12" t="T13" r="T14" b="T15"/>
              <a:pathLst>
                <a:path w="17" h="17">
                  <a:moveTo>
                    <a:pt x="16" y="16"/>
                  </a:moveTo>
                  <a:lnTo>
                    <a:pt x="16" y="0"/>
                  </a:lnTo>
                  <a:lnTo>
                    <a:pt x="0" y="0"/>
                  </a:lnTo>
                  <a:lnTo>
                    <a:pt x="16" y="16"/>
                  </a:lnTo>
                </a:path>
              </a:pathLst>
            </a:custGeom>
            <a:grpFill/>
            <a:ln w="2540" cap="rnd">
              <a:solidFill>
                <a:srgbClr val="FFFFFF"/>
              </a:solidFill>
              <a:round/>
              <a:headEnd/>
              <a:tailEnd/>
            </a:ln>
          </p:spPr>
          <p:txBody>
            <a:bodyPr/>
            <a:lstStyle/>
            <a:p>
              <a:endParaRPr lang="de-CH"/>
            </a:p>
          </p:txBody>
        </p:sp>
        <p:sp>
          <p:nvSpPr>
            <p:cNvPr id="260" name="Freeform 264"/>
            <p:cNvSpPr>
              <a:spLocks/>
            </p:cNvSpPr>
            <p:nvPr/>
          </p:nvSpPr>
          <p:spPr bwMode="gray">
            <a:xfrm>
              <a:off x="2446338" y="4079875"/>
              <a:ext cx="31750" cy="33338"/>
            </a:xfrm>
            <a:custGeom>
              <a:avLst/>
              <a:gdLst>
                <a:gd name="T0" fmla="*/ 2147483647 w 17"/>
                <a:gd name="T1" fmla="*/ 2147483647 h 17"/>
                <a:gd name="T2" fmla="*/ 2147483647 w 17"/>
                <a:gd name="T3" fmla="*/ 0 h 17"/>
                <a:gd name="T4" fmla="*/ 0 w 17"/>
                <a:gd name="T5" fmla="*/ 0 h 17"/>
                <a:gd name="T6" fmla="*/ 2147483647 w 17"/>
                <a:gd name="T7" fmla="*/ 2147483647 h 17"/>
                <a:gd name="T8" fmla="*/ 0 60000 65536"/>
                <a:gd name="T9" fmla="*/ 0 60000 65536"/>
                <a:gd name="T10" fmla="*/ 0 60000 65536"/>
                <a:gd name="T11" fmla="*/ 0 60000 65536"/>
                <a:gd name="T12" fmla="*/ 0 w 17"/>
                <a:gd name="T13" fmla="*/ 0 h 17"/>
                <a:gd name="T14" fmla="*/ 17 w 17"/>
                <a:gd name="T15" fmla="*/ 17 h 17"/>
              </a:gdLst>
              <a:ahLst/>
              <a:cxnLst>
                <a:cxn ang="T8">
                  <a:pos x="T0" y="T1"/>
                </a:cxn>
                <a:cxn ang="T9">
                  <a:pos x="T2" y="T3"/>
                </a:cxn>
                <a:cxn ang="T10">
                  <a:pos x="T4" y="T5"/>
                </a:cxn>
                <a:cxn ang="T11">
                  <a:pos x="T6" y="T7"/>
                </a:cxn>
              </a:cxnLst>
              <a:rect l="T12" t="T13" r="T14" b="T15"/>
              <a:pathLst>
                <a:path w="17" h="17">
                  <a:moveTo>
                    <a:pt x="16" y="16"/>
                  </a:moveTo>
                  <a:lnTo>
                    <a:pt x="16" y="0"/>
                  </a:lnTo>
                  <a:lnTo>
                    <a:pt x="0" y="0"/>
                  </a:lnTo>
                  <a:lnTo>
                    <a:pt x="16" y="16"/>
                  </a:lnTo>
                </a:path>
              </a:pathLst>
            </a:custGeom>
            <a:grpFill/>
            <a:ln w="2540" cap="rnd">
              <a:solidFill>
                <a:srgbClr val="FFFFFF"/>
              </a:solidFill>
              <a:round/>
              <a:headEnd type="none" w="sm" len="sm"/>
              <a:tailEnd type="none" w="sm" len="sm"/>
            </a:ln>
          </p:spPr>
          <p:txBody>
            <a:bodyPr/>
            <a:lstStyle/>
            <a:p>
              <a:endParaRPr lang="de-CH"/>
            </a:p>
          </p:txBody>
        </p:sp>
        <p:sp>
          <p:nvSpPr>
            <p:cNvPr id="261" name="Freeform 265"/>
            <p:cNvSpPr>
              <a:spLocks/>
            </p:cNvSpPr>
            <p:nvPr/>
          </p:nvSpPr>
          <p:spPr bwMode="gray">
            <a:xfrm>
              <a:off x="2446338" y="4079875"/>
              <a:ext cx="31750" cy="33338"/>
            </a:xfrm>
            <a:custGeom>
              <a:avLst/>
              <a:gdLst>
                <a:gd name="T0" fmla="*/ 2147483647 w 17"/>
                <a:gd name="T1" fmla="*/ 2147483647 h 17"/>
                <a:gd name="T2" fmla="*/ 2147483647 w 17"/>
                <a:gd name="T3" fmla="*/ 0 h 17"/>
                <a:gd name="T4" fmla="*/ 0 w 17"/>
                <a:gd name="T5" fmla="*/ 0 h 17"/>
                <a:gd name="T6" fmla="*/ 2147483647 w 17"/>
                <a:gd name="T7" fmla="*/ 2147483647 h 17"/>
                <a:gd name="T8" fmla="*/ 0 60000 65536"/>
                <a:gd name="T9" fmla="*/ 0 60000 65536"/>
                <a:gd name="T10" fmla="*/ 0 60000 65536"/>
                <a:gd name="T11" fmla="*/ 0 60000 65536"/>
                <a:gd name="T12" fmla="*/ 0 w 17"/>
                <a:gd name="T13" fmla="*/ 0 h 17"/>
                <a:gd name="T14" fmla="*/ 17 w 17"/>
                <a:gd name="T15" fmla="*/ 17 h 17"/>
              </a:gdLst>
              <a:ahLst/>
              <a:cxnLst>
                <a:cxn ang="T8">
                  <a:pos x="T0" y="T1"/>
                </a:cxn>
                <a:cxn ang="T9">
                  <a:pos x="T2" y="T3"/>
                </a:cxn>
                <a:cxn ang="T10">
                  <a:pos x="T4" y="T5"/>
                </a:cxn>
                <a:cxn ang="T11">
                  <a:pos x="T6" y="T7"/>
                </a:cxn>
              </a:cxnLst>
              <a:rect l="T12" t="T13" r="T14" b="T15"/>
              <a:pathLst>
                <a:path w="17" h="17">
                  <a:moveTo>
                    <a:pt x="16" y="16"/>
                  </a:moveTo>
                  <a:lnTo>
                    <a:pt x="16" y="0"/>
                  </a:lnTo>
                  <a:lnTo>
                    <a:pt x="0" y="0"/>
                  </a:lnTo>
                  <a:lnTo>
                    <a:pt x="16" y="16"/>
                  </a:lnTo>
                </a:path>
              </a:pathLst>
            </a:custGeom>
            <a:grpFill/>
            <a:ln w="2540" cap="rnd">
              <a:solidFill>
                <a:srgbClr val="FFFFFF"/>
              </a:solidFill>
              <a:round/>
              <a:headEnd/>
              <a:tailEnd/>
            </a:ln>
          </p:spPr>
          <p:txBody>
            <a:bodyPr/>
            <a:lstStyle/>
            <a:p>
              <a:endParaRPr lang="de-CH"/>
            </a:p>
          </p:txBody>
        </p:sp>
        <p:sp>
          <p:nvSpPr>
            <p:cNvPr id="262" name="Freeform 266"/>
            <p:cNvSpPr>
              <a:spLocks/>
            </p:cNvSpPr>
            <p:nvPr/>
          </p:nvSpPr>
          <p:spPr bwMode="gray">
            <a:xfrm>
              <a:off x="2640013" y="3829050"/>
              <a:ext cx="93662" cy="57150"/>
            </a:xfrm>
            <a:custGeom>
              <a:avLst/>
              <a:gdLst>
                <a:gd name="T0" fmla="*/ 0 w 50"/>
                <a:gd name="T1" fmla="*/ 2147483647 h 32"/>
                <a:gd name="T2" fmla="*/ 0 w 50"/>
                <a:gd name="T3" fmla="*/ 0 h 32"/>
                <a:gd name="T4" fmla="*/ 2147483647 w 50"/>
                <a:gd name="T5" fmla="*/ 0 h 32"/>
                <a:gd name="T6" fmla="*/ 2147483647 w 50"/>
                <a:gd name="T7" fmla="*/ 2147483647 h 32"/>
                <a:gd name="T8" fmla="*/ 2147483647 w 50"/>
                <a:gd name="T9" fmla="*/ 2147483647 h 32"/>
                <a:gd name="T10" fmla="*/ 2147483647 w 50"/>
                <a:gd name="T11" fmla="*/ 2147483647 h 32"/>
                <a:gd name="T12" fmla="*/ 2147483647 w 50"/>
                <a:gd name="T13" fmla="*/ 2147483647 h 32"/>
                <a:gd name="T14" fmla="*/ 2147483647 w 50"/>
                <a:gd name="T15" fmla="*/ 2147483647 h 32"/>
                <a:gd name="T16" fmla="*/ 2147483647 w 50"/>
                <a:gd name="T17" fmla="*/ 2147483647 h 32"/>
                <a:gd name="T18" fmla="*/ 2147483647 w 50"/>
                <a:gd name="T19" fmla="*/ 2147483647 h 32"/>
                <a:gd name="T20" fmla="*/ 2147483647 w 50"/>
                <a:gd name="T21" fmla="*/ 2147483647 h 32"/>
                <a:gd name="T22" fmla="*/ 2147483647 w 50"/>
                <a:gd name="T23" fmla="*/ 2147483647 h 32"/>
                <a:gd name="T24" fmla="*/ 0 w 50"/>
                <a:gd name="T25" fmla="*/ 2147483647 h 3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50"/>
                <a:gd name="T40" fmla="*/ 0 h 32"/>
                <a:gd name="T41" fmla="*/ 50 w 50"/>
                <a:gd name="T42" fmla="*/ 32 h 3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50" h="32">
                  <a:moveTo>
                    <a:pt x="0" y="23"/>
                  </a:moveTo>
                  <a:lnTo>
                    <a:pt x="0" y="0"/>
                  </a:lnTo>
                  <a:lnTo>
                    <a:pt x="24" y="0"/>
                  </a:lnTo>
                  <a:lnTo>
                    <a:pt x="24" y="6"/>
                  </a:lnTo>
                  <a:lnTo>
                    <a:pt x="34" y="6"/>
                  </a:lnTo>
                  <a:lnTo>
                    <a:pt x="49" y="16"/>
                  </a:lnTo>
                  <a:lnTo>
                    <a:pt x="41" y="23"/>
                  </a:lnTo>
                  <a:lnTo>
                    <a:pt x="41" y="16"/>
                  </a:lnTo>
                  <a:lnTo>
                    <a:pt x="18" y="23"/>
                  </a:lnTo>
                  <a:lnTo>
                    <a:pt x="18" y="16"/>
                  </a:lnTo>
                  <a:lnTo>
                    <a:pt x="9" y="23"/>
                  </a:lnTo>
                  <a:lnTo>
                    <a:pt x="9" y="31"/>
                  </a:lnTo>
                  <a:lnTo>
                    <a:pt x="0" y="23"/>
                  </a:lnTo>
                </a:path>
              </a:pathLst>
            </a:custGeom>
            <a:grpFill/>
            <a:ln w="2540" cap="rnd">
              <a:solidFill>
                <a:srgbClr val="FFFFFF"/>
              </a:solidFill>
              <a:round/>
              <a:headEnd/>
              <a:tailEnd/>
            </a:ln>
          </p:spPr>
          <p:txBody>
            <a:bodyPr/>
            <a:lstStyle/>
            <a:p>
              <a:endParaRPr lang="de-CH"/>
            </a:p>
          </p:txBody>
        </p:sp>
        <p:sp>
          <p:nvSpPr>
            <p:cNvPr id="263" name="Freeform 267"/>
            <p:cNvSpPr>
              <a:spLocks/>
            </p:cNvSpPr>
            <p:nvPr/>
          </p:nvSpPr>
          <p:spPr bwMode="gray">
            <a:xfrm>
              <a:off x="2582863" y="3829050"/>
              <a:ext cx="60325" cy="42863"/>
            </a:xfrm>
            <a:custGeom>
              <a:avLst/>
              <a:gdLst>
                <a:gd name="T0" fmla="*/ 2147483647 w 32"/>
                <a:gd name="T1" fmla="*/ 2147483647 h 24"/>
                <a:gd name="T2" fmla="*/ 2147483647 w 32"/>
                <a:gd name="T3" fmla="*/ 0 h 24"/>
                <a:gd name="T4" fmla="*/ 2147483647 w 32"/>
                <a:gd name="T5" fmla="*/ 0 h 24"/>
                <a:gd name="T6" fmla="*/ 2147483647 w 32"/>
                <a:gd name="T7" fmla="*/ 2147483647 h 24"/>
                <a:gd name="T8" fmla="*/ 0 w 32"/>
                <a:gd name="T9" fmla="*/ 2147483647 h 24"/>
                <a:gd name="T10" fmla="*/ 2147483647 w 32"/>
                <a:gd name="T11" fmla="*/ 2147483647 h 24"/>
                <a:gd name="T12" fmla="*/ 2147483647 w 32"/>
                <a:gd name="T13" fmla="*/ 2147483647 h 24"/>
                <a:gd name="T14" fmla="*/ 0 60000 65536"/>
                <a:gd name="T15" fmla="*/ 0 60000 65536"/>
                <a:gd name="T16" fmla="*/ 0 60000 65536"/>
                <a:gd name="T17" fmla="*/ 0 60000 65536"/>
                <a:gd name="T18" fmla="*/ 0 60000 65536"/>
                <a:gd name="T19" fmla="*/ 0 60000 65536"/>
                <a:gd name="T20" fmla="*/ 0 60000 65536"/>
                <a:gd name="T21" fmla="*/ 0 w 32"/>
                <a:gd name="T22" fmla="*/ 0 h 24"/>
                <a:gd name="T23" fmla="*/ 32 w 32"/>
                <a:gd name="T24" fmla="*/ 24 h 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2" h="24">
                  <a:moveTo>
                    <a:pt x="31" y="23"/>
                  </a:moveTo>
                  <a:lnTo>
                    <a:pt x="31" y="0"/>
                  </a:lnTo>
                  <a:lnTo>
                    <a:pt x="15" y="0"/>
                  </a:lnTo>
                  <a:lnTo>
                    <a:pt x="24" y="16"/>
                  </a:lnTo>
                  <a:lnTo>
                    <a:pt x="0" y="23"/>
                  </a:lnTo>
                  <a:lnTo>
                    <a:pt x="6" y="23"/>
                  </a:lnTo>
                  <a:lnTo>
                    <a:pt x="31" y="23"/>
                  </a:lnTo>
                </a:path>
              </a:pathLst>
            </a:custGeom>
            <a:grpFill/>
            <a:ln w="2540" cap="rnd">
              <a:solidFill>
                <a:srgbClr val="FFFFFF"/>
              </a:solidFill>
              <a:round/>
              <a:headEnd/>
              <a:tailEnd/>
            </a:ln>
          </p:spPr>
          <p:txBody>
            <a:bodyPr/>
            <a:lstStyle/>
            <a:p>
              <a:endParaRPr lang="de-CH"/>
            </a:p>
          </p:txBody>
        </p:sp>
        <p:sp>
          <p:nvSpPr>
            <p:cNvPr id="264" name="Freeform 268"/>
            <p:cNvSpPr>
              <a:spLocks/>
            </p:cNvSpPr>
            <p:nvPr/>
          </p:nvSpPr>
          <p:spPr bwMode="gray">
            <a:xfrm>
              <a:off x="2478088" y="4003675"/>
              <a:ext cx="269875" cy="392113"/>
            </a:xfrm>
            <a:custGeom>
              <a:avLst/>
              <a:gdLst>
                <a:gd name="T0" fmla="*/ 2147483647 w 147"/>
                <a:gd name="T1" fmla="*/ 2147483647 h 212"/>
                <a:gd name="T2" fmla="*/ 2147483647 w 147"/>
                <a:gd name="T3" fmla="*/ 2147483647 h 212"/>
                <a:gd name="T4" fmla="*/ 2147483647 w 147"/>
                <a:gd name="T5" fmla="*/ 2147483647 h 212"/>
                <a:gd name="T6" fmla="*/ 2147483647 w 147"/>
                <a:gd name="T7" fmla="*/ 2147483647 h 212"/>
                <a:gd name="T8" fmla="*/ 2147483647 w 147"/>
                <a:gd name="T9" fmla="*/ 2147483647 h 212"/>
                <a:gd name="T10" fmla="*/ 2147483647 w 147"/>
                <a:gd name="T11" fmla="*/ 2147483647 h 212"/>
                <a:gd name="T12" fmla="*/ 2147483647 w 147"/>
                <a:gd name="T13" fmla="*/ 2147483647 h 212"/>
                <a:gd name="T14" fmla="*/ 2147483647 w 147"/>
                <a:gd name="T15" fmla="*/ 2147483647 h 212"/>
                <a:gd name="T16" fmla="*/ 2147483647 w 147"/>
                <a:gd name="T17" fmla="*/ 2147483647 h 212"/>
                <a:gd name="T18" fmla="*/ 2147483647 w 147"/>
                <a:gd name="T19" fmla="*/ 2147483647 h 212"/>
                <a:gd name="T20" fmla="*/ 2147483647 w 147"/>
                <a:gd name="T21" fmla="*/ 2147483647 h 212"/>
                <a:gd name="T22" fmla="*/ 2147483647 w 147"/>
                <a:gd name="T23" fmla="*/ 2147483647 h 212"/>
                <a:gd name="T24" fmla="*/ 2147483647 w 147"/>
                <a:gd name="T25" fmla="*/ 2147483647 h 212"/>
                <a:gd name="T26" fmla="*/ 2147483647 w 147"/>
                <a:gd name="T27" fmla="*/ 2147483647 h 212"/>
                <a:gd name="T28" fmla="*/ 2147483647 w 147"/>
                <a:gd name="T29" fmla="*/ 2147483647 h 212"/>
                <a:gd name="T30" fmla="*/ 2147483647 w 147"/>
                <a:gd name="T31" fmla="*/ 2147483647 h 212"/>
                <a:gd name="T32" fmla="*/ 2147483647 w 147"/>
                <a:gd name="T33" fmla="*/ 2147483647 h 212"/>
                <a:gd name="T34" fmla="*/ 2147483647 w 147"/>
                <a:gd name="T35" fmla="*/ 2147483647 h 212"/>
                <a:gd name="T36" fmla="*/ 2147483647 w 147"/>
                <a:gd name="T37" fmla="*/ 2147483647 h 212"/>
                <a:gd name="T38" fmla="*/ 2147483647 w 147"/>
                <a:gd name="T39" fmla="*/ 0 h 212"/>
                <a:gd name="T40" fmla="*/ 2147483647 w 147"/>
                <a:gd name="T41" fmla="*/ 2147483647 h 212"/>
                <a:gd name="T42" fmla="*/ 2147483647 w 147"/>
                <a:gd name="T43" fmla="*/ 2147483647 h 212"/>
                <a:gd name="T44" fmla="*/ 2147483647 w 147"/>
                <a:gd name="T45" fmla="*/ 2147483647 h 212"/>
                <a:gd name="T46" fmla="*/ 2147483647 w 147"/>
                <a:gd name="T47" fmla="*/ 2147483647 h 212"/>
                <a:gd name="T48" fmla="*/ 2147483647 w 147"/>
                <a:gd name="T49" fmla="*/ 2147483647 h 212"/>
                <a:gd name="T50" fmla="*/ 2147483647 w 147"/>
                <a:gd name="T51" fmla="*/ 2147483647 h 212"/>
                <a:gd name="T52" fmla="*/ 2147483647 w 147"/>
                <a:gd name="T53" fmla="*/ 2147483647 h 212"/>
                <a:gd name="T54" fmla="*/ 2147483647 w 147"/>
                <a:gd name="T55" fmla="*/ 2147483647 h 212"/>
                <a:gd name="T56" fmla="*/ 2147483647 w 147"/>
                <a:gd name="T57" fmla="*/ 2147483647 h 212"/>
                <a:gd name="T58" fmla="*/ 2147483647 w 147"/>
                <a:gd name="T59" fmla="*/ 2147483647 h 212"/>
                <a:gd name="T60" fmla="*/ 2147483647 w 147"/>
                <a:gd name="T61" fmla="*/ 2147483647 h 212"/>
                <a:gd name="T62" fmla="*/ 2147483647 w 147"/>
                <a:gd name="T63" fmla="*/ 2147483647 h 212"/>
                <a:gd name="T64" fmla="*/ 2147483647 w 147"/>
                <a:gd name="T65" fmla="*/ 2147483647 h 212"/>
                <a:gd name="T66" fmla="*/ 2147483647 w 147"/>
                <a:gd name="T67" fmla="*/ 2147483647 h 212"/>
                <a:gd name="T68" fmla="*/ 2147483647 w 147"/>
                <a:gd name="T69" fmla="*/ 2147483647 h 212"/>
                <a:gd name="T70" fmla="*/ 0 w 147"/>
                <a:gd name="T71" fmla="*/ 2147483647 h 212"/>
                <a:gd name="T72" fmla="*/ 0 w 147"/>
                <a:gd name="T73" fmla="*/ 2147483647 h 212"/>
                <a:gd name="T74" fmla="*/ 2147483647 w 147"/>
                <a:gd name="T75" fmla="*/ 2147483647 h 212"/>
                <a:gd name="T76" fmla="*/ 2147483647 w 147"/>
                <a:gd name="T77" fmla="*/ 2147483647 h 212"/>
                <a:gd name="T78" fmla="*/ 2147483647 w 147"/>
                <a:gd name="T79" fmla="*/ 2147483647 h 212"/>
                <a:gd name="T80" fmla="*/ 2147483647 w 147"/>
                <a:gd name="T81" fmla="*/ 2147483647 h 212"/>
                <a:gd name="T82" fmla="*/ 2147483647 w 147"/>
                <a:gd name="T83" fmla="*/ 2147483647 h 212"/>
                <a:gd name="T84" fmla="*/ 2147483647 w 147"/>
                <a:gd name="T85" fmla="*/ 2147483647 h 212"/>
                <a:gd name="T86" fmla="*/ 2147483647 w 147"/>
                <a:gd name="T87" fmla="*/ 2147483647 h 212"/>
                <a:gd name="T88" fmla="*/ 2147483647 w 147"/>
                <a:gd name="T89" fmla="*/ 2147483647 h 212"/>
                <a:gd name="T90" fmla="*/ 2147483647 w 147"/>
                <a:gd name="T91" fmla="*/ 2147483647 h 212"/>
                <a:gd name="T92" fmla="*/ 2147483647 w 147"/>
                <a:gd name="T93" fmla="*/ 2147483647 h 212"/>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147"/>
                <a:gd name="T142" fmla="*/ 0 h 212"/>
                <a:gd name="T143" fmla="*/ 147 w 147"/>
                <a:gd name="T144" fmla="*/ 212 h 212"/>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147" h="212">
                  <a:moveTo>
                    <a:pt x="112" y="211"/>
                  </a:moveTo>
                  <a:lnTo>
                    <a:pt x="122" y="178"/>
                  </a:lnTo>
                  <a:lnTo>
                    <a:pt x="112" y="154"/>
                  </a:lnTo>
                  <a:lnTo>
                    <a:pt x="122" y="154"/>
                  </a:lnTo>
                  <a:lnTo>
                    <a:pt x="112" y="146"/>
                  </a:lnTo>
                  <a:lnTo>
                    <a:pt x="112" y="137"/>
                  </a:lnTo>
                  <a:lnTo>
                    <a:pt x="146" y="137"/>
                  </a:lnTo>
                  <a:lnTo>
                    <a:pt x="146" y="122"/>
                  </a:lnTo>
                  <a:lnTo>
                    <a:pt x="137" y="106"/>
                  </a:lnTo>
                  <a:lnTo>
                    <a:pt x="146" y="81"/>
                  </a:lnTo>
                  <a:lnTo>
                    <a:pt x="122" y="81"/>
                  </a:lnTo>
                  <a:lnTo>
                    <a:pt x="112" y="72"/>
                  </a:lnTo>
                  <a:lnTo>
                    <a:pt x="88" y="72"/>
                  </a:lnTo>
                  <a:lnTo>
                    <a:pt x="81" y="66"/>
                  </a:lnTo>
                  <a:lnTo>
                    <a:pt x="81" y="57"/>
                  </a:lnTo>
                  <a:lnTo>
                    <a:pt x="72" y="41"/>
                  </a:lnTo>
                  <a:lnTo>
                    <a:pt x="81" y="25"/>
                  </a:lnTo>
                  <a:lnTo>
                    <a:pt x="88" y="17"/>
                  </a:lnTo>
                  <a:lnTo>
                    <a:pt x="97" y="7"/>
                  </a:lnTo>
                  <a:lnTo>
                    <a:pt x="88" y="0"/>
                  </a:lnTo>
                  <a:lnTo>
                    <a:pt x="72" y="17"/>
                  </a:lnTo>
                  <a:lnTo>
                    <a:pt x="48" y="25"/>
                  </a:lnTo>
                  <a:lnTo>
                    <a:pt x="40" y="41"/>
                  </a:lnTo>
                  <a:lnTo>
                    <a:pt x="23" y="48"/>
                  </a:lnTo>
                  <a:lnTo>
                    <a:pt x="23" y="66"/>
                  </a:lnTo>
                  <a:lnTo>
                    <a:pt x="16" y="48"/>
                  </a:lnTo>
                  <a:lnTo>
                    <a:pt x="23" y="57"/>
                  </a:lnTo>
                  <a:lnTo>
                    <a:pt x="16" y="66"/>
                  </a:lnTo>
                  <a:lnTo>
                    <a:pt x="16" y="72"/>
                  </a:lnTo>
                  <a:lnTo>
                    <a:pt x="16" y="81"/>
                  </a:lnTo>
                  <a:lnTo>
                    <a:pt x="16" y="113"/>
                  </a:lnTo>
                  <a:lnTo>
                    <a:pt x="23" y="113"/>
                  </a:lnTo>
                  <a:lnTo>
                    <a:pt x="16" y="131"/>
                  </a:lnTo>
                  <a:lnTo>
                    <a:pt x="7" y="131"/>
                  </a:lnTo>
                  <a:lnTo>
                    <a:pt x="7" y="137"/>
                  </a:lnTo>
                  <a:lnTo>
                    <a:pt x="0" y="137"/>
                  </a:lnTo>
                  <a:lnTo>
                    <a:pt x="0" y="146"/>
                  </a:lnTo>
                  <a:lnTo>
                    <a:pt x="23" y="162"/>
                  </a:lnTo>
                  <a:lnTo>
                    <a:pt x="40" y="154"/>
                  </a:lnTo>
                  <a:lnTo>
                    <a:pt x="48" y="162"/>
                  </a:lnTo>
                  <a:lnTo>
                    <a:pt x="63" y="178"/>
                  </a:lnTo>
                  <a:lnTo>
                    <a:pt x="72" y="194"/>
                  </a:lnTo>
                  <a:lnTo>
                    <a:pt x="106" y="187"/>
                  </a:lnTo>
                  <a:lnTo>
                    <a:pt x="112" y="194"/>
                  </a:lnTo>
                  <a:lnTo>
                    <a:pt x="112" y="203"/>
                  </a:lnTo>
                  <a:lnTo>
                    <a:pt x="106" y="203"/>
                  </a:lnTo>
                  <a:lnTo>
                    <a:pt x="112" y="211"/>
                  </a:lnTo>
                </a:path>
              </a:pathLst>
            </a:custGeom>
            <a:grpFill/>
            <a:ln w="2540" cap="rnd">
              <a:solidFill>
                <a:srgbClr val="FFFFFF"/>
              </a:solidFill>
              <a:round/>
              <a:headEnd type="none" w="sm" len="sm"/>
              <a:tailEnd type="none" w="sm" len="sm"/>
            </a:ln>
          </p:spPr>
          <p:txBody>
            <a:bodyPr/>
            <a:lstStyle/>
            <a:p>
              <a:endParaRPr lang="de-CH"/>
            </a:p>
          </p:txBody>
        </p:sp>
        <p:sp>
          <p:nvSpPr>
            <p:cNvPr id="265" name="Freeform 269"/>
            <p:cNvSpPr>
              <a:spLocks/>
            </p:cNvSpPr>
            <p:nvPr/>
          </p:nvSpPr>
          <p:spPr bwMode="gray">
            <a:xfrm>
              <a:off x="2432050" y="4273550"/>
              <a:ext cx="136525" cy="152400"/>
            </a:xfrm>
            <a:custGeom>
              <a:avLst/>
              <a:gdLst>
                <a:gd name="T0" fmla="*/ 2147483647 w 74"/>
                <a:gd name="T1" fmla="*/ 2147483647 h 82"/>
                <a:gd name="T2" fmla="*/ 2147483647 w 74"/>
                <a:gd name="T3" fmla="*/ 2147483647 h 82"/>
                <a:gd name="T4" fmla="*/ 2147483647 w 74"/>
                <a:gd name="T5" fmla="*/ 2147483647 h 82"/>
                <a:gd name="T6" fmla="*/ 2147483647 w 74"/>
                <a:gd name="T7" fmla="*/ 0 h 82"/>
                <a:gd name="T8" fmla="*/ 2147483647 w 74"/>
                <a:gd name="T9" fmla="*/ 2147483647 h 82"/>
                <a:gd name="T10" fmla="*/ 2147483647 w 74"/>
                <a:gd name="T11" fmla="*/ 2147483647 h 82"/>
                <a:gd name="T12" fmla="*/ 0 w 74"/>
                <a:gd name="T13" fmla="*/ 2147483647 h 82"/>
                <a:gd name="T14" fmla="*/ 0 w 74"/>
                <a:gd name="T15" fmla="*/ 2147483647 h 82"/>
                <a:gd name="T16" fmla="*/ 2147483647 w 74"/>
                <a:gd name="T17" fmla="*/ 2147483647 h 82"/>
                <a:gd name="T18" fmla="*/ 2147483647 w 74"/>
                <a:gd name="T19" fmla="*/ 2147483647 h 82"/>
                <a:gd name="T20" fmla="*/ 2147483647 w 74"/>
                <a:gd name="T21" fmla="*/ 2147483647 h 82"/>
                <a:gd name="T22" fmla="*/ 2147483647 w 74"/>
                <a:gd name="T23" fmla="*/ 2147483647 h 82"/>
                <a:gd name="T24" fmla="*/ 0 w 74"/>
                <a:gd name="T25" fmla="*/ 2147483647 h 82"/>
                <a:gd name="T26" fmla="*/ 2147483647 w 74"/>
                <a:gd name="T27" fmla="*/ 2147483647 h 82"/>
                <a:gd name="T28" fmla="*/ 2147483647 w 74"/>
                <a:gd name="T29" fmla="*/ 2147483647 h 82"/>
                <a:gd name="T30" fmla="*/ 2147483647 w 74"/>
                <a:gd name="T31" fmla="*/ 2147483647 h 82"/>
                <a:gd name="T32" fmla="*/ 2147483647 w 74"/>
                <a:gd name="T33" fmla="*/ 2147483647 h 82"/>
                <a:gd name="T34" fmla="*/ 2147483647 w 74"/>
                <a:gd name="T35" fmla="*/ 2147483647 h 82"/>
                <a:gd name="T36" fmla="*/ 2147483647 w 74"/>
                <a:gd name="T37" fmla="*/ 2147483647 h 82"/>
                <a:gd name="T38" fmla="*/ 2147483647 w 74"/>
                <a:gd name="T39" fmla="*/ 2147483647 h 82"/>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74"/>
                <a:gd name="T61" fmla="*/ 0 h 82"/>
                <a:gd name="T62" fmla="*/ 74 w 74"/>
                <a:gd name="T63" fmla="*/ 82 h 82"/>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74" h="82">
                  <a:moveTo>
                    <a:pt x="73" y="16"/>
                  </a:moveTo>
                  <a:lnTo>
                    <a:pt x="65" y="8"/>
                  </a:lnTo>
                  <a:lnTo>
                    <a:pt x="48" y="16"/>
                  </a:lnTo>
                  <a:lnTo>
                    <a:pt x="25" y="0"/>
                  </a:lnTo>
                  <a:lnTo>
                    <a:pt x="8" y="8"/>
                  </a:lnTo>
                  <a:lnTo>
                    <a:pt x="8" y="16"/>
                  </a:lnTo>
                  <a:lnTo>
                    <a:pt x="0" y="25"/>
                  </a:lnTo>
                  <a:lnTo>
                    <a:pt x="0" y="41"/>
                  </a:lnTo>
                  <a:lnTo>
                    <a:pt x="8" y="57"/>
                  </a:lnTo>
                  <a:lnTo>
                    <a:pt x="8" y="48"/>
                  </a:lnTo>
                  <a:lnTo>
                    <a:pt x="17" y="48"/>
                  </a:lnTo>
                  <a:lnTo>
                    <a:pt x="8" y="57"/>
                  </a:lnTo>
                  <a:lnTo>
                    <a:pt x="0" y="73"/>
                  </a:lnTo>
                  <a:lnTo>
                    <a:pt x="17" y="81"/>
                  </a:lnTo>
                  <a:lnTo>
                    <a:pt x="41" y="57"/>
                  </a:lnTo>
                  <a:lnTo>
                    <a:pt x="57" y="48"/>
                  </a:lnTo>
                  <a:lnTo>
                    <a:pt x="65" y="41"/>
                  </a:lnTo>
                  <a:lnTo>
                    <a:pt x="73" y="25"/>
                  </a:lnTo>
                  <a:lnTo>
                    <a:pt x="65" y="16"/>
                  </a:lnTo>
                  <a:lnTo>
                    <a:pt x="73" y="16"/>
                  </a:lnTo>
                </a:path>
              </a:pathLst>
            </a:custGeom>
            <a:grpFill/>
            <a:ln w="2540" cap="rnd">
              <a:solidFill>
                <a:srgbClr val="FFFFFF"/>
              </a:solidFill>
              <a:round/>
              <a:headEnd type="none" w="sm" len="sm"/>
              <a:tailEnd type="none" w="sm" len="sm"/>
            </a:ln>
          </p:spPr>
          <p:txBody>
            <a:bodyPr/>
            <a:lstStyle/>
            <a:p>
              <a:endParaRPr lang="de-CH"/>
            </a:p>
          </p:txBody>
        </p:sp>
        <p:sp>
          <p:nvSpPr>
            <p:cNvPr id="266" name="Freeform 270"/>
            <p:cNvSpPr>
              <a:spLocks/>
            </p:cNvSpPr>
            <p:nvPr/>
          </p:nvSpPr>
          <p:spPr bwMode="gray">
            <a:xfrm>
              <a:off x="2417763" y="4303713"/>
              <a:ext cx="301625" cy="433387"/>
            </a:xfrm>
            <a:custGeom>
              <a:avLst/>
              <a:gdLst>
                <a:gd name="T0" fmla="*/ 2147483647 w 163"/>
                <a:gd name="T1" fmla="*/ 2147483647 h 235"/>
                <a:gd name="T2" fmla="*/ 2147483647 w 163"/>
                <a:gd name="T3" fmla="*/ 2147483647 h 235"/>
                <a:gd name="T4" fmla="*/ 2147483647 w 163"/>
                <a:gd name="T5" fmla="*/ 2147483647 h 235"/>
                <a:gd name="T6" fmla="*/ 2147483647 w 163"/>
                <a:gd name="T7" fmla="*/ 2147483647 h 235"/>
                <a:gd name="T8" fmla="*/ 2147483647 w 163"/>
                <a:gd name="T9" fmla="*/ 2147483647 h 235"/>
                <a:gd name="T10" fmla="*/ 2147483647 w 163"/>
                <a:gd name="T11" fmla="*/ 2147483647 h 235"/>
                <a:gd name="T12" fmla="*/ 2147483647 w 163"/>
                <a:gd name="T13" fmla="*/ 2147483647 h 235"/>
                <a:gd name="T14" fmla="*/ 2147483647 w 163"/>
                <a:gd name="T15" fmla="*/ 2147483647 h 235"/>
                <a:gd name="T16" fmla="*/ 2147483647 w 163"/>
                <a:gd name="T17" fmla="*/ 2147483647 h 235"/>
                <a:gd name="T18" fmla="*/ 2147483647 w 163"/>
                <a:gd name="T19" fmla="*/ 2147483647 h 235"/>
                <a:gd name="T20" fmla="*/ 2147483647 w 163"/>
                <a:gd name="T21" fmla="*/ 2147483647 h 235"/>
                <a:gd name="T22" fmla="*/ 2147483647 w 163"/>
                <a:gd name="T23" fmla="*/ 2147483647 h 235"/>
                <a:gd name="T24" fmla="*/ 2147483647 w 163"/>
                <a:gd name="T25" fmla="*/ 2147483647 h 235"/>
                <a:gd name="T26" fmla="*/ 2147483647 w 163"/>
                <a:gd name="T27" fmla="*/ 2147483647 h 235"/>
                <a:gd name="T28" fmla="*/ 2147483647 w 163"/>
                <a:gd name="T29" fmla="*/ 0 h 235"/>
                <a:gd name="T30" fmla="*/ 2147483647 w 163"/>
                <a:gd name="T31" fmla="*/ 0 h 235"/>
                <a:gd name="T32" fmla="*/ 2147483647 w 163"/>
                <a:gd name="T33" fmla="*/ 2147483647 h 235"/>
                <a:gd name="T34" fmla="*/ 2147483647 w 163"/>
                <a:gd name="T35" fmla="*/ 2147483647 h 235"/>
                <a:gd name="T36" fmla="*/ 2147483647 w 163"/>
                <a:gd name="T37" fmla="*/ 2147483647 h 235"/>
                <a:gd name="T38" fmla="*/ 2147483647 w 163"/>
                <a:gd name="T39" fmla="*/ 2147483647 h 235"/>
                <a:gd name="T40" fmla="*/ 2147483647 w 163"/>
                <a:gd name="T41" fmla="*/ 2147483647 h 235"/>
                <a:gd name="T42" fmla="*/ 2147483647 w 163"/>
                <a:gd name="T43" fmla="*/ 2147483647 h 235"/>
                <a:gd name="T44" fmla="*/ 2147483647 w 163"/>
                <a:gd name="T45" fmla="*/ 2147483647 h 235"/>
                <a:gd name="T46" fmla="*/ 0 w 163"/>
                <a:gd name="T47" fmla="*/ 2147483647 h 235"/>
                <a:gd name="T48" fmla="*/ 2147483647 w 163"/>
                <a:gd name="T49" fmla="*/ 2147483647 h 235"/>
                <a:gd name="T50" fmla="*/ 0 w 163"/>
                <a:gd name="T51" fmla="*/ 2147483647 h 235"/>
                <a:gd name="T52" fmla="*/ 2147483647 w 163"/>
                <a:gd name="T53" fmla="*/ 2147483647 h 235"/>
                <a:gd name="T54" fmla="*/ 2147483647 w 163"/>
                <a:gd name="T55" fmla="*/ 2147483647 h 235"/>
                <a:gd name="T56" fmla="*/ 2147483647 w 163"/>
                <a:gd name="T57" fmla="*/ 2147483647 h 235"/>
                <a:gd name="T58" fmla="*/ 2147483647 w 163"/>
                <a:gd name="T59" fmla="*/ 2147483647 h 235"/>
                <a:gd name="T60" fmla="*/ 2147483647 w 163"/>
                <a:gd name="T61" fmla="*/ 2147483647 h 235"/>
                <a:gd name="T62" fmla="*/ 2147483647 w 163"/>
                <a:gd name="T63" fmla="*/ 2147483647 h 235"/>
                <a:gd name="T64" fmla="*/ 2147483647 w 163"/>
                <a:gd name="T65" fmla="*/ 2147483647 h 235"/>
                <a:gd name="T66" fmla="*/ 2147483647 w 163"/>
                <a:gd name="T67" fmla="*/ 2147483647 h 235"/>
                <a:gd name="T68" fmla="*/ 2147483647 w 163"/>
                <a:gd name="T69" fmla="*/ 2147483647 h 235"/>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63"/>
                <a:gd name="T106" fmla="*/ 0 h 235"/>
                <a:gd name="T107" fmla="*/ 163 w 163"/>
                <a:gd name="T108" fmla="*/ 235 h 235"/>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63" h="235">
                  <a:moveTo>
                    <a:pt x="155" y="137"/>
                  </a:moveTo>
                  <a:lnTo>
                    <a:pt x="139" y="137"/>
                  </a:lnTo>
                  <a:lnTo>
                    <a:pt x="139" y="122"/>
                  </a:lnTo>
                  <a:lnTo>
                    <a:pt x="121" y="131"/>
                  </a:lnTo>
                  <a:lnTo>
                    <a:pt x="105" y="122"/>
                  </a:lnTo>
                  <a:lnTo>
                    <a:pt x="96" y="97"/>
                  </a:lnTo>
                  <a:lnTo>
                    <a:pt x="114" y="65"/>
                  </a:lnTo>
                  <a:lnTo>
                    <a:pt x="145" y="49"/>
                  </a:lnTo>
                  <a:lnTo>
                    <a:pt x="139" y="41"/>
                  </a:lnTo>
                  <a:lnTo>
                    <a:pt x="145" y="41"/>
                  </a:lnTo>
                  <a:lnTo>
                    <a:pt x="145" y="32"/>
                  </a:lnTo>
                  <a:lnTo>
                    <a:pt x="139" y="25"/>
                  </a:lnTo>
                  <a:lnTo>
                    <a:pt x="105" y="32"/>
                  </a:lnTo>
                  <a:lnTo>
                    <a:pt x="96" y="16"/>
                  </a:lnTo>
                  <a:lnTo>
                    <a:pt x="81" y="0"/>
                  </a:lnTo>
                  <a:lnTo>
                    <a:pt x="73" y="0"/>
                  </a:lnTo>
                  <a:lnTo>
                    <a:pt x="81" y="9"/>
                  </a:lnTo>
                  <a:lnTo>
                    <a:pt x="73" y="25"/>
                  </a:lnTo>
                  <a:lnTo>
                    <a:pt x="65" y="32"/>
                  </a:lnTo>
                  <a:lnTo>
                    <a:pt x="49" y="41"/>
                  </a:lnTo>
                  <a:lnTo>
                    <a:pt x="25" y="65"/>
                  </a:lnTo>
                  <a:lnTo>
                    <a:pt x="8" y="57"/>
                  </a:lnTo>
                  <a:lnTo>
                    <a:pt x="16" y="41"/>
                  </a:lnTo>
                  <a:lnTo>
                    <a:pt x="0" y="57"/>
                  </a:lnTo>
                  <a:lnTo>
                    <a:pt x="8" y="72"/>
                  </a:lnTo>
                  <a:lnTo>
                    <a:pt x="0" y="72"/>
                  </a:lnTo>
                  <a:lnTo>
                    <a:pt x="16" y="89"/>
                  </a:lnTo>
                  <a:lnTo>
                    <a:pt x="33" y="106"/>
                  </a:lnTo>
                  <a:lnTo>
                    <a:pt x="73" y="186"/>
                  </a:lnTo>
                  <a:lnTo>
                    <a:pt x="139" y="234"/>
                  </a:lnTo>
                  <a:lnTo>
                    <a:pt x="155" y="227"/>
                  </a:lnTo>
                  <a:lnTo>
                    <a:pt x="162" y="211"/>
                  </a:lnTo>
                  <a:lnTo>
                    <a:pt x="155" y="203"/>
                  </a:lnTo>
                  <a:lnTo>
                    <a:pt x="162" y="154"/>
                  </a:lnTo>
                  <a:lnTo>
                    <a:pt x="155" y="137"/>
                  </a:lnTo>
                </a:path>
              </a:pathLst>
            </a:custGeom>
            <a:grpFill/>
            <a:ln w="2540" cap="rnd">
              <a:solidFill>
                <a:srgbClr val="FFFFFF"/>
              </a:solidFill>
              <a:round/>
              <a:headEnd type="none" w="sm" len="sm"/>
              <a:tailEnd type="none" w="sm" len="sm"/>
            </a:ln>
          </p:spPr>
          <p:txBody>
            <a:bodyPr/>
            <a:lstStyle/>
            <a:p>
              <a:endParaRPr lang="de-CH"/>
            </a:p>
          </p:txBody>
        </p:sp>
        <p:sp>
          <p:nvSpPr>
            <p:cNvPr id="267" name="Freeform 271"/>
            <p:cNvSpPr>
              <a:spLocks/>
            </p:cNvSpPr>
            <p:nvPr/>
          </p:nvSpPr>
          <p:spPr bwMode="gray">
            <a:xfrm>
              <a:off x="2703513" y="4529138"/>
              <a:ext cx="271462" cy="327025"/>
            </a:xfrm>
            <a:custGeom>
              <a:avLst/>
              <a:gdLst>
                <a:gd name="T0" fmla="*/ 2147483647 w 147"/>
                <a:gd name="T1" fmla="*/ 2147483647 h 178"/>
                <a:gd name="T2" fmla="*/ 2147483647 w 147"/>
                <a:gd name="T3" fmla="*/ 2147483647 h 178"/>
                <a:gd name="T4" fmla="*/ 2147483647 w 147"/>
                <a:gd name="T5" fmla="*/ 2147483647 h 178"/>
                <a:gd name="T6" fmla="*/ 2147483647 w 147"/>
                <a:gd name="T7" fmla="*/ 2147483647 h 178"/>
                <a:gd name="T8" fmla="*/ 2147483647 w 147"/>
                <a:gd name="T9" fmla="*/ 2147483647 h 178"/>
                <a:gd name="T10" fmla="*/ 2147483647 w 147"/>
                <a:gd name="T11" fmla="*/ 2147483647 h 178"/>
                <a:gd name="T12" fmla="*/ 2147483647 w 147"/>
                <a:gd name="T13" fmla="*/ 2147483647 h 178"/>
                <a:gd name="T14" fmla="*/ 2147483647 w 147"/>
                <a:gd name="T15" fmla="*/ 2147483647 h 178"/>
                <a:gd name="T16" fmla="*/ 2147483647 w 147"/>
                <a:gd name="T17" fmla="*/ 2147483647 h 178"/>
                <a:gd name="T18" fmla="*/ 2147483647 w 147"/>
                <a:gd name="T19" fmla="*/ 2147483647 h 178"/>
                <a:gd name="T20" fmla="*/ 2147483647 w 147"/>
                <a:gd name="T21" fmla="*/ 0 h 178"/>
                <a:gd name="T22" fmla="*/ 2147483647 w 147"/>
                <a:gd name="T23" fmla="*/ 0 h 178"/>
                <a:gd name="T24" fmla="*/ 2147483647 w 147"/>
                <a:gd name="T25" fmla="*/ 2147483647 h 178"/>
                <a:gd name="T26" fmla="*/ 0 w 147"/>
                <a:gd name="T27" fmla="*/ 2147483647 h 178"/>
                <a:gd name="T28" fmla="*/ 2147483647 w 147"/>
                <a:gd name="T29" fmla="*/ 2147483647 h 178"/>
                <a:gd name="T30" fmla="*/ 0 w 147"/>
                <a:gd name="T31" fmla="*/ 2147483647 h 178"/>
                <a:gd name="T32" fmla="*/ 2147483647 w 147"/>
                <a:gd name="T33" fmla="*/ 2147483647 h 178"/>
                <a:gd name="T34" fmla="*/ 0 w 147"/>
                <a:gd name="T35" fmla="*/ 2147483647 h 178"/>
                <a:gd name="T36" fmla="*/ 2147483647 w 147"/>
                <a:gd name="T37" fmla="*/ 2147483647 h 178"/>
                <a:gd name="T38" fmla="*/ 2147483647 w 147"/>
                <a:gd name="T39" fmla="*/ 2147483647 h 178"/>
                <a:gd name="T40" fmla="*/ 2147483647 w 147"/>
                <a:gd name="T41" fmla="*/ 2147483647 h 178"/>
                <a:gd name="T42" fmla="*/ 2147483647 w 147"/>
                <a:gd name="T43" fmla="*/ 2147483647 h 178"/>
                <a:gd name="T44" fmla="*/ 2147483647 w 147"/>
                <a:gd name="T45" fmla="*/ 2147483647 h 178"/>
                <a:gd name="T46" fmla="*/ 2147483647 w 147"/>
                <a:gd name="T47" fmla="*/ 2147483647 h 178"/>
                <a:gd name="T48" fmla="*/ 2147483647 w 147"/>
                <a:gd name="T49" fmla="*/ 2147483647 h 178"/>
                <a:gd name="T50" fmla="*/ 2147483647 w 147"/>
                <a:gd name="T51" fmla="*/ 2147483647 h 178"/>
                <a:gd name="T52" fmla="*/ 2147483647 w 147"/>
                <a:gd name="T53" fmla="*/ 2147483647 h 178"/>
                <a:gd name="T54" fmla="*/ 2147483647 w 147"/>
                <a:gd name="T55" fmla="*/ 2147483647 h 178"/>
                <a:gd name="T56" fmla="*/ 2147483647 w 147"/>
                <a:gd name="T57" fmla="*/ 2147483647 h 178"/>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47"/>
                <a:gd name="T88" fmla="*/ 0 h 178"/>
                <a:gd name="T89" fmla="*/ 147 w 147"/>
                <a:gd name="T90" fmla="*/ 178 h 178"/>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47" h="178">
                  <a:moveTo>
                    <a:pt x="146" y="137"/>
                  </a:moveTo>
                  <a:lnTo>
                    <a:pt x="146" y="112"/>
                  </a:lnTo>
                  <a:lnTo>
                    <a:pt x="137" y="96"/>
                  </a:lnTo>
                  <a:lnTo>
                    <a:pt x="137" y="89"/>
                  </a:lnTo>
                  <a:lnTo>
                    <a:pt x="121" y="89"/>
                  </a:lnTo>
                  <a:lnTo>
                    <a:pt x="112" y="72"/>
                  </a:lnTo>
                  <a:lnTo>
                    <a:pt x="112" y="64"/>
                  </a:lnTo>
                  <a:lnTo>
                    <a:pt x="105" y="49"/>
                  </a:lnTo>
                  <a:lnTo>
                    <a:pt x="56" y="32"/>
                  </a:lnTo>
                  <a:lnTo>
                    <a:pt x="49" y="24"/>
                  </a:lnTo>
                  <a:lnTo>
                    <a:pt x="49" y="0"/>
                  </a:lnTo>
                  <a:lnTo>
                    <a:pt x="32" y="0"/>
                  </a:lnTo>
                  <a:lnTo>
                    <a:pt x="15" y="15"/>
                  </a:lnTo>
                  <a:lnTo>
                    <a:pt x="0" y="15"/>
                  </a:lnTo>
                  <a:lnTo>
                    <a:pt x="7" y="32"/>
                  </a:lnTo>
                  <a:lnTo>
                    <a:pt x="0" y="81"/>
                  </a:lnTo>
                  <a:lnTo>
                    <a:pt x="7" y="89"/>
                  </a:lnTo>
                  <a:lnTo>
                    <a:pt x="0" y="105"/>
                  </a:lnTo>
                  <a:lnTo>
                    <a:pt x="7" y="129"/>
                  </a:lnTo>
                  <a:lnTo>
                    <a:pt x="7" y="137"/>
                  </a:lnTo>
                  <a:lnTo>
                    <a:pt x="15" y="177"/>
                  </a:lnTo>
                  <a:lnTo>
                    <a:pt x="24" y="177"/>
                  </a:lnTo>
                  <a:lnTo>
                    <a:pt x="40" y="161"/>
                  </a:lnTo>
                  <a:lnTo>
                    <a:pt x="65" y="171"/>
                  </a:lnTo>
                  <a:lnTo>
                    <a:pt x="72" y="161"/>
                  </a:lnTo>
                  <a:lnTo>
                    <a:pt x="89" y="171"/>
                  </a:lnTo>
                  <a:lnTo>
                    <a:pt x="97" y="129"/>
                  </a:lnTo>
                  <a:lnTo>
                    <a:pt x="129" y="129"/>
                  </a:lnTo>
                  <a:lnTo>
                    <a:pt x="146" y="137"/>
                  </a:lnTo>
                </a:path>
              </a:pathLst>
            </a:custGeom>
            <a:grpFill/>
            <a:ln w="2540" cap="rnd">
              <a:solidFill>
                <a:srgbClr val="FFFFFF"/>
              </a:solidFill>
              <a:round/>
              <a:headEnd type="none" w="sm" len="sm"/>
              <a:tailEnd type="none" w="sm" len="sm"/>
            </a:ln>
          </p:spPr>
          <p:txBody>
            <a:bodyPr/>
            <a:lstStyle/>
            <a:p>
              <a:endParaRPr lang="de-CH"/>
            </a:p>
          </p:txBody>
        </p:sp>
        <p:sp>
          <p:nvSpPr>
            <p:cNvPr id="268" name="Freeform 272"/>
            <p:cNvSpPr>
              <a:spLocks/>
            </p:cNvSpPr>
            <p:nvPr/>
          </p:nvSpPr>
          <p:spPr bwMode="gray">
            <a:xfrm>
              <a:off x="2865438" y="4765675"/>
              <a:ext cx="196850" cy="209550"/>
            </a:xfrm>
            <a:custGeom>
              <a:avLst/>
              <a:gdLst>
                <a:gd name="T0" fmla="*/ 2147483647 w 106"/>
                <a:gd name="T1" fmla="*/ 2147483647 h 114"/>
                <a:gd name="T2" fmla="*/ 2147483647 w 106"/>
                <a:gd name="T3" fmla="*/ 2147483647 h 114"/>
                <a:gd name="T4" fmla="*/ 2147483647 w 106"/>
                <a:gd name="T5" fmla="*/ 2147483647 h 114"/>
                <a:gd name="T6" fmla="*/ 2147483647 w 106"/>
                <a:gd name="T7" fmla="*/ 2147483647 h 114"/>
                <a:gd name="T8" fmla="*/ 2147483647 w 106"/>
                <a:gd name="T9" fmla="*/ 2147483647 h 114"/>
                <a:gd name="T10" fmla="*/ 2147483647 w 106"/>
                <a:gd name="T11" fmla="*/ 2147483647 h 114"/>
                <a:gd name="T12" fmla="*/ 2147483647 w 106"/>
                <a:gd name="T13" fmla="*/ 2147483647 h 114"/>
                <a:gd name="T14" fmla="*/ 2147483647 w 106"/>
                <a:gd name="T15" fmla="*/ 0 h 114"/>
                <a:gd name="T16" fmla="*/ 2147483647 w 106"/>
                <a:gd name="T17" fmla="*/ 0 h 114"/>
                <a:gd name="T18" fmla="*/ 0 w 106"/>
                <a:gd name="T19" fmla="*/ 2147483647 h 114"/>
                <a:gd name="T20" fmla="*/ 2147483647 w 106"/>
                <a:gd name="T21" fmla="*/ 2147483647 h 114"/>
                <a:gd name="T22" fmla="*/ 2147483647 w 106"/>
                <a:gd name="T23" fmla="*/ 2147483647 h 114"/>
                <a:gd name="T24" fmla="*/ 2147483647 w 106"/>
                <a:gd name="T25" fmla="*/ 2147483647 h 114"/>
                <a:gd name="T26" fmla="*/ 2147483647 w 106"/>
                <a:gd name="T27" fmla="*/ 2147483647 h 114"/>
                <a:gd name="T28" fmla="*/ 2147483647 w 106"/>
                <a:gd name="T29" fmla="*/ 2147483647 h 114"/>
                <a:gd name="T30" fmla="*/ 2147483647 w 106"/>
                <a:gd name="T31" fmla="*/ 2147483647 h 114"/>
                <a:gd name="T32" fmla="*/ 2147483647 w 106"/>
                <a:gd name="T33" fmla="*/ 2147483647 h 114"/>
                <a:gd name="T34" fmla="*/ 2147483647 w 106"/>
                <a:gd name="T35" fmla="*/ 2147483647 h 114"/>
                <a:gd name="T36" fmla="*/ 2147483647 w 106"/>
                <a:gd name="T37" fmla="*/ 2147483647 h 11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06"/>
                <a:gd name="T58" fmla="*/ 0 h 114"/>
                <a:gd name="T59" fmla="*/ 106 w 106"/>
                <a:gd name="T60" fmla="*/ 114 h 11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06" h="114">
                  <a:moveTo>
                    <a:pt x="97" y="82"/>
                  </a:moveTo>
                  <a:lnTo>
                    <a:pt x="105" y="66"/>
                  </a:lnTo>
                  <a:lnTo>
                    <a:pt x="88" y="57"/>
                  </a:lnTo>
                  <a:lnTo>
                    <a:pt x="88" y="42"/>
                  </a:lnTo>
                  <a:lnTo>
                    <a:pt x="82" y="42"/>
                  </a:lnTo>
                  <a:lnTo>
                    <a:pt x="57" y="32"/>
                  </a:lnTo>
                  <a:lnTo>
                    <a:pt x="57" y="8"/>
                  </a:lnTo>
                  <a:lnTo>
                    <a:pt x="40" y="0"/>
                  </a:lnTo>
                  <a:lnTo>
                    <a:pt x="8" y="0"/>
                  </a:lnTo>
                  <a:lnTo>
                    <a:pt x="0" y="42"/>
                  </a:lnTo>
                  <a:lnTo>
                    <a:pt x="16" y="66"/>
                  </a:lnTo>
                  <a:lnTo>
                    <a:pt x="40" y="66"/>
                  </a:lnTo>
                  <a:lnTo>
                    <a:pt x="57" y="82"/>
                  </a:lnTo>
                  <a:lnTo>
                    <a:pt x="57" y="89"/>
                  </a:lnTo>
                  <a:lnTo>
                    <a:pt x="48" y="106"/>
                  </a:lnTo>
                  <a:lnTo>
                    <a:pt x="72" y="113"/>
                  </a:lnTo>
                  <a:lnTo>
                    <a:pt x="82" y="106"/>
                  </a:lnTo>
                  <a:lnTo>
                    <a:pt x="97" y="97"/>
                  </a:lnTo>
                  <a:lnTo>
                    <a:pt x="97" y="82"/>
                  </a:lnTo>
                </a:path>
              </a:pathLst>
            </a:custGeom>
            <a:grpFill/>
            <a:ln w="2540" cap="rnd">
              <a:solidFill>
                <a:srgbClr val="FFFFFF"/>
              </a:solidFill>
              <a:round/>
              <a:headEnd type="none" w="sm" len="sm"/>
              <a:tailEnd type="none" w="sm" len="sm"/>
            </a:ln>
          </p:spPr>
          <p:txBody>
            <a:bodyPr/>
            <a:lstStyle/>
            <a:p>
              <a:endParaRPr lang="de-CH"/>
            </a:p>
          </p:txBody>
        </p:sp>
        <p:sp>
          <p:nvSpPr>
            <p:cNvPr id="269" name="Freeform 273"/>
            <p:cNvSpPr>
              <a:spLocks/>
            </p:cNvSpPr>
            <p:nvPr/>
          </p:nvSpPr>
          <p:spPr bwMode="gray">
            <a:xfrm>
              <a:off x="2955925" y="5049838"/>
              <a:ext cx="138113" cy="122237"/>
            </a:xfrm>
            <a:custGeom>
              <a:avLst/>
              <a:gdLst>
                <a:gd name="T0" fmla="*/ 2147483647 w 75"/>
                <a:gd name="T1" fmla="*/ 2147483647 h 66"/>
                <a:gd name="T2" fmla="*/ 2147483647 w 75"/>
                <a:gd name="T3" fmla="*/ 2147483647 h 66"/>
                <a:gd name="T4" fmla="*/ 2147483647 w 75"/>
                <a:gd name="T5" fmla="*/ 2147483647 h 66"/>
                <a:gd name="T6" fmla="*/ 2147483647 w 75"/>
                <a:gd name="T7" fmla="*/ 2147483647 h 66"/>
                <a:gd name="T8" fmla="*/ 2147483647 w 75"/>
                <a:gd name="T9" fmla="*/ 2147483647 h 66"/>
                <a:gd name="T10" fmla="*/ 2147483647 w 75"/>
                <a:gd name="T11" fmla="*/ 0 h 66"/>
                <a:gd name="T12" fmla="*/ 2147483647 w 75"/>
                <a:gd name="T13" fmla="*/ 0 h 66"/>
                <a:gd name="T14" fmla="*/ 0 w 75"/>
                <a:gd name="T15" fmla="*/ 2147483647 h 66"/>
                <a:gd name="T16" fmla="*/ 2147483647 w 75"/>
                <a:gd name="T17" fmla="*/ 2147483647 h 66"/>
                <a:gd name="T18" fmla="*/ 2147483647 w 75"/>
                <a:gd name="T19" fmla="*/ 2147483647 h 66"/>
                <a:gd name="T20" fmla="*/ 2147483647 w 75"/>
                <a:gd name="T21" fmla="*/ 2147483647 h 66"/>
                <a:gd name="T22" fmla="*/ 2147483647 w 75"/>
                <a:gd name="T23" fmla="*/ 2147483647 h 6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5"/>
                <a:gd name="T37" fmla="*/ 0 h 66"/>
                <a:gd name="T38" fmla="*/ 75 w 75"/>
                <a:gd name="T39" fmla="*/ 66 h 6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5" h="66">
                  <a:moveTo>
                    <a:pt x="65" y="49"/>
                  </a:moveTo>
                  <a:lnTo>
                    <a:pt x="74" y="31"/>
                  </a:lnTo>
                  <a:lnTo>
                    <a:pt x="65" y="25"/>
                  </a:lnTo>
                  <a:lnTo>
                    <a:pt x="40" y="8"/>
                  </a:lnTo>
                  <a:lnTo>
                    <a:pt x="34" y="8"/>
                  </a:lnTo>
                  <a:lnTo>
                    <a:pt x="24" y="0"/>
                  </a:lnTo>
                  <a:lnTo>
                    <a:pt x="15" y="0"/>
                  </a:lnTo>
                  <a:lnTo>
                    <a:pt x="0" y="56"/>
                  </a:lnTo>
                  <a:lnTo>
                    <a:pt x="9" y="56"/>
                  </a:lnTo>
                  <a:lnTo>
                    <a:pt x="34" y="65"/>
                  </a:lnTo>
                  <a:lnTo>
                    <a:pt x="57" y="65"/>
                  </a:lnTo>
                  <a:lnTo>
                    <a:pt x="65" y="49"/>
                  </a:lnTo>
                </a:path>
              </a:pathLst>
            </a:custGeom>
            <a:grpFill/>
            <a:ln w="2540" cap="rnd">
              <a:solidFill>
                <a:srgbClr val="FFFFFF"/>
              </a:solidFill>
              <a:round/>
              <a:headEnd/>
              <a:tailEnd/>
            </a:ln>
          </p:spPr>
          <p:txBody>
            <a:bodyPr/>
            <a:lstStyle/>
            <a:p>
              <a:endParaRPr lang="de-CH"/>
            </a:p>
          </p:txBody>
        </p:sp>
        <p:sp>
          <p:nvSpPr>
            <p:cNvPr id="270" name="Freeform 274"/>
            <p:cNvSpPr>
              <a:spLocks/>
            </p:cNvSpPr>
            <p:nvPr/>
          </p:nvSpPr>
          <p:spPr bwMode="gray">
            <a:xfrm>
              <a:off x="2593975" y="4183063"/>
              <a:ext cx="931863" cy="958850"/>
            </a:xfrm>
            <a:custGeom>
              <a:avLst/>
              <a:gdLst>
                <a:gd name="T0" fmla="*/ 2147483647 w 505"/>
                <a:gd name="T1" fmla="*/ 2147483647 h 520"/>
                <a:gd name="T2" fmla="*/ 2147483647 w 505"/>
                <a:gd name="T3" fmla="*/ 2147483647 h 520"/>
                <a:gd name="T4" fmla="*/ 2147483647 w 505"/>
                <a:gd name="T5" fmla="*/ 2147483647 h 520"/>
                <a:gd name="T6" fmla="*/ 2147483647 w 505"/>
                <a:gd name="T7" fmla="*/ 2147483647 h 520"/>
                <a:gd name="T8" fmla="*/ 2147483647 w 505"/>
                <a:gd name="T9" fmla="*/ 2147483647 h 520"/>
                <a:gd name="T10" fmla="*/ 2147483647 w 505"/>
                <a:gd name="T11" fmla="*/ 2147483647 h 520"/>
                <a:gd name="T12" fmla="*/ 2147483647 w 505"/>
                <a:gd name="T13" fmla="*/ 0 h 520"/>
                <a:gd name="T14" fmla="*/ 2147483647 w 505"/>
                <a:gd name="T15" fmla="*/ 2147483647 h 520"/>
                <a:gd name="T16" fmla="*/ 2147483647 w 505"/>
                <a:gd name="T17" fmla="*/ 2147483647 h 520"/>
                <a:gd name="T18" fmla="*/ 2147483647 w 505"/>
                <a:gd name="T19" fmla="*/ 2147483647 h 520"/>
                <a:gd name="T20" fmla="*/ 2147483647 w 505"/>
                <a:gd name="T21" fmla="*/ 2147483647 h 520"/>
                <a:gd name="T22" fmla="*/ 2147483647 w 505"/>
                <a:gd name="T23" fmla="*/ 2147483647 h 520"/>
                <a:gd name="T24" fmla="*/ 2147483647 w 505"/>
                <a:gd name="T25" fmla="*/ 2147483647 h 520"/>
                <a:gd name="T26" fmla="*/ 2147483647 w 505"/>
                <a:gd name="T27" fmla="*/ 2147483647 h 520"/>
                <a:gd name="T28" fmla="*/ 2147483647 w 505"/>
                <a:gd name="T29" fmla="*/ 2147483647 h 520"/>
                <a:gd name="T30" fmla="*/ 0 w 505"/>
                <a:gd name="T31" fmla="*/ 2147483647 h 520"/>
                <a:gd name="T32" fmla="*/ 2147483647 w 505"/>
                <a:gd name="T33" fmla="*/ 2147483647 h 520"/>
                <a:gd name="T34" fmla="*/ 2147483647 w 505"/>
                <a:gd name="T35" fmla="*/ 2147483647 h 520"/>
                <a:gd name="T36" fmla="*/ 2147483647 w 505"/>
                <a:gd name="T37" fmla="*/ 2147483647 h 520"/>
                <a:gd name="T38" fmla="*/ 2147483647 w 505"/>
                <a:gd name="T39" fmla="*/ 2147483647 h 520"/>
                <a:gd name="T40" fmla="*/ 2147483647 w 505"/>
                <a:gd name="T41" fmla="*/ 2147483647 h 520"/>
                <a:gd name="T42" fmla="*/ 2147483647 w 505"/>
                <a:gd name="T43" fmla="*/ 2147483647 h 520"/>
                <a:gd name="T44" fmla="*/ 2147483647 w 505"/>
                <a:gd name="T45" fmla="*/ 2147483647 h 520"/>
                <a:gd name="T46" fmla="*/ 2147483647 w 505"/>
                <a:gd name="T47" fmla="*/ 2147483647 h 520"/>
                <a:gd name="T48" fmla="*/ 2147483647 w 505"/>
                <a:gd name="T49" fmla="*/ 2147483647 h 520"/>
                <a:gd name="T50" fmla="*/ 2147483647 w 505"/>
                <a:gd name="T51" fmla="*/ 2147483647 h 520"/>
                <a:gd name="T52" fmla="*/ 2147483647 w 505"/>
                <a:gd name="T53" fmla="*/ 2147483647 h 520"/>
                <a:gd name="T54" fmla="*/ 2147483647 w 505"/>
                <a:gd name="T55" fmla="*/ 2147483647 h 520"/>
                <a:gd name="T56" fmla="*/ 2147483647 w 505"/>
                <a:gd name="T57" fmla="*/ 2147483647 h 520"/>
                <a:gd name="T58" fmla="*/ 2147483647 w 505"/>
                <a:gd name="T59" fmla="*/ 2147483647 h 520"/>
                <a:gd name="T60" fmla="*/ 2147483647 w 505"/>
                <a:gd name="T61" fmla="*/ 2147483647 h 520"/>
                <a:gd name="T62" fmla="*/ 2147483647 w 505"/>
                <a:gd name="T63" fmla="*/ 2147483647 h 520"/>
                <a:gd name="T64" fmla="*/ 2147483647 w 505"/>
                <a:gd name="T65" fmla="*/ 2147483647 h 520"/>
                <a:gd name="T66" fmla="*/ 2147483647 w 505"/>
                <a:gd name="T67" fmla="*/ 2147483647 h 520"/>
                <a:gd name="T68" fmla="*/ 2147483647 w 505"/>
                <a:gd name="T69" fmla="*/ 2147483647 h 520"/>
                <a:gd name="T70" fmla="*/ 2147483647 w 505"/>
                <a:gd name="T71" fmla="*/ 2147483647 h 520"/>
                <a:gd name="T72" fmla="*/ 2147483647 w 505"/>
                <a:gd name="T73" fmla="*/ 2147483647 h 520"/>
                <a:gd name="T74" fmla="*/ 2147483647 w 505"/>
                <a:gd name="T75" fmla="*/ 2147483647 h 520"/>
                <a:gd name="T76" fmla="*/ 2147483647 w 505"/>
                <a:gd name="T77" fmla="*/ 2147483647 h 520"/>
                <a:gd name="T78" fmla="*/ 2147483647 w 505"/>
                <a:gd name="T79" fmla="*/ 2147483647 h 520"/>
                <a:gd name="T80" fmla="*/ 2147483647 w 505"/>
                <a:gd name="T81" fmla="*/ 2147483647 h 520"/>
                <a:gd name="T82" fmla="*/ 2147483647 w 505"/>
                <a:gd name="T83" fmla="*/ 2147483647 h 520"/>
                <a:gd name="T84" fmla="*/ 2147483647 w 505"/>
                <a:gd name="T85" fmla="*/ 2147483647 h 520"/>
                <a:gd name="T86" fmla="*/ 2147483647 w 505"/>
                <a:gd name="T87" fmla="*/ 2147483647 h 520"/>
                <a:gd name="T88" fmla="*/ 2147483647 w 505"/>
                <a:gd name="T89" fmla="*/ 2147483647 h 520"/>
                <a:gd name="T90" fmla="*/ 2147483647 w 505"/>
                <a:gd name="T91" fmla="*/ 2147483647 h 520"/>
                <a:gd name="T92" fmla="*/ 2147483647 w 505"/>
                <a:gd name="T93" fmla="*/ 2147483647 h 520"/>
                <a:gd name="T94" fmla="*/ 2147483647 w 505"/>
                <a:gd name="T95" fmla="*/ 2147483647 h 520"/>
                <a:gd name="T96" fmla="*/ 2147483647 w 505"/>
                <a:gd name="T97" fmla="*/ 2147483647 h 520"/>
                <a:gd name="T98" fmla="*/ 2147483647 w 505"/>
                <a:gd name="T99" fmla="*/ 2147483647 h 520"/>
                <a:gd name="T100" fmla="*/ 2147483647 w 505"/>
                <a:gd name="T101" fmla="*/ 2147483647 h 520"/>
                <a:gd name="T102" fmla="*/ 2147483647 w 505"/>
                <a:gd name="T103" fmla="*/ 2147483647 h 520"/>
                <a:gd name="T104" fmla="*/ 2147483647 w 505"/>
                <a:gd name="T105" fmla="*/ 2147483647 h 520"/>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505"/>
                <a:gd name="T160" fmla="*/ 0 h 520"/>
                <a:gd name="T161" fmla="*/ 505 w 505"/>
                <a:gd name="T162" fmla="*/ 520 h 520"/>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505" h="520">
                  <a:moveTo>
                    <a:pt x="293" y="16"/>
                  </a:moveTo>
                  <a:lnTo>
                    <a:pt x="285" y="16"/>
                  </a:lnTo>
                  <a:lnTo>
                    <a:pt x="270" y="34"/>
                  </a:lnTo>
                  <a:lnTo>
                    <a:pt x="261" y="40"/>
                  </a:lnTo>
                  <a:lnTo>
                    <a:pt x="253" y="34"/>
                  </a:lnTo>
                  <a:lnTo>
                    <a:pt x="236" y="34"/>
                  </a:lnTo>
                  <a:lnTo>
                    <a:pt x="230" y="40"/>
                  </a:lnTo>
                  <a:lnTo>
                    <a:pt x="220" y="40"/>
                  </a:lnTo>
                  <a:lnTo>
                    <a:pt x="196" y="49"/>
                  </a:lnTo>
                  <a:lnTo>
                    <a:pt x="188" y="49"/>
                  </a:lnTo>
                  <a:lnTo>
                    <a:pt x="180" y="34"/>
                  </a:lnTo>
                  <a:lnTo>
                    <a:pt x="180" y="9"/>
                  </a:lnTo>
                  <a:lnTo>
                    <a:pt x="180" y="0"/>
                  </a:lnTo>
                  <a:lnTo>
                    <a:pt x="171" y="0"/>
                  </a:lnTo>
                  <a:lnTo>
                    <a:pt x="164" y="9"/>
                  </a:lnTo>
                  <a:lnTo>
                    <a:pt x="140" y="16"/>
                  </a:lnTo>
                  <a:lnTo>
                    <a:pt x="115" y="9"/>
                  </a:lnTo>
                  <a:lnTo>
                    <a:pt x="124" y="16"/>
                  </a:lnTo>
                  <a:lnTo>
                    <a:pt x="124" y="34"/>
                  </a:lnTo>
                  <a:lnTo>
                    <a:pt x="131" y="40"/>
                  </a:lnTo>
                  <a:lnTo>
                    <a:pt x="108" y="57"/>
                  </a:lnTo>
                  <a:lnTo>
                    <a:pt x="99" y="57"/>
                  </a:lnTo>
                  <a:lnTo>
                    <a:pt x="91" y="49"/>
                  </a:lnTo>
                  <a:lnTo>
                    <a:pt x="83" y="40"/>
                  </a:lnTo>
                  <a:lnTo>
                    <a:pt x="49" y="40"/>
                  </a:lnTo>
                  <a:lnTo>
                    <a:pt x="49" y="49"/>
                  </a:lnTo>
                  <a:lnTo>
                    <a:pt x="59" y="57"/>
                  </a:lnTo>
                  <a:lnTo>
                    <a:pt x="49" y="57"/>
                  </a:lnTo>
                  <a:lnTo>
                    <a:pt x="59" y="81"/>
                  </a:lnTo>
                  <a:lnTo>
                    <a:pt x="49" y="114"/>
                  </a:lnTo>
                  <a:lnTo>
                    <a:pt x="18" y="130"/>
                  </a:lnTo>
                  <a:lnTo>
                    <a:pt x="0" y="162"/>
                  </a:lnTo>
                  <a:lnTo>
                    <a:pt x="9" y="187"/>
                  </a:lnTo>
                  <a:lnTo>
                    <a:pt x="25" y="196"/>
                  </a:lnTo>
                  <a:lnTo>
                    <a:pt x="43" y="187"/>
                  </a:lnTo>
                  <a:lnTo>
                    <a:pt x="43" y="202"/>
                  </a:lnTo>
                  <a:lnTo>
                    <a:pt x="59" y="202"/>
                  </a:lnTo>
                  <a:lnTo>
                    <a:pt x="74" y="202"/>
                  </a:lnTo>
                  <a:lnTo>
                    <a:pt x="91" y="187"/>
                  </a:lnTo>
                  <a:lnTo>
                    <a:pt x="108" y="187"/>
                  </a:lnTo>
                  <a:lnTo>
                    <a:pt x="108" y="211"/>
                  </a:lnTo>
                  <a:lnTo>
                    <a:pt x="115" y="219"/>
                  </a:lnTo>
                  <a:lnTo>
                    <a:pt x="164" y="236"/>
                  </a:lnTo>
                  <a:lnTo>
                    <a:pt x="171" y="251"/>
                  </a:lnTo>
                  <a:lnTo>
                    <a:pt x="171" y="259"/>
                  </a:lnTo>
                  <a:lnTo>
                    <a:pt x="180" y="276"/>
                  </a:lnTo>
                  <a:lnTo>
                    <a:pt x="196" y="276"/>
                  </a:lnTo>
                  <a:lnTo>
                    <a:pt x="196" y="283"/>
                  </a:lnTo>
                  <a:lnTo>
                    <a:pt x="205" y="299"/>
                  </a:lnTo>
                  <a:lnTo>
                    <a:pt x="205" y="324"/>
                  </a:lnTo>
                  <a:lnTo>
                    <a:pt x="205" y="348"/>
                  </a:lnTo>
                  <a:lnTo>
                    <a:pt x="230" y="358"/>
                  </a:lnTo>
                  <a:lnTo>
                    <a:pt x="236" y="358"/>
                  </a:lnTo>
                  <a:lnTo>
                    <a:pt x="236" y="373"/>
                  </a:lnTo>
                  <a:lnTo>
                    <a:pt x="253" y="382"/>
                  </a:lnTo>
                  <a:lnTo>
                    <a:pt x="245" y="398"/>
                  </a:lnTo>
                  <a:lnTo>
                    <a:pt x="253" y="398"/>
                  </a:lnTo>
                  <a:lnTo>
                    <a:pt x="261" y="422"/>
                  </a:lnTo>
                  <a:lnTo>
                    <a:pt x="245" y="429"/>
                  </a:lnTo>
                  <a:lnTo>
                    <a:pt x="211" y="470"/>
                  </a:lnTo>
                  <a:lnTo>
                    <a:pt x="220" y="470"/>
                  </a:lnTo>
                  <a:lnTo>
                    <a:pt x="230" y="478"/>
                  </a:lnTo>
                  <a:lnTo>
                    <a:pt x="236" y="478"/>
                  </a:lnTo>
                  <a:lnTo>
                    <a:pt x="261" y="495"/>
                  </a:lnTo>
                  <a:lnTo>
                    <a:pt x="270" y="501"/>
                  </a:lnTo>
                  <a:lnTo>
                    <a:pt x="261" y="519"/>
                  </a:lnTo>
                  <a:lnTo>
                    <a:pt x="277" y="501"/>
                  </a:lnTo>
                  <a:lnTo>
                    <a:pt x="293" y="485"/>
                  </a:lnTo>
                  <a:lnTo>
                    <a:pt x="310" y="453"/>
                  </a:lnTo>
                  <a:lnTo>
                    <a:pt x="326" y="438"/>
                  </a:lnTo>
                  <a:lnTo>
                    <a:pt x="326" y="405"/>
                  </a:lnTo>
                  <a:lnTo>
                    <a:pt x="333" y="389"/>
                  </a:lnTo>
                  <a:lnTo>
                    <a:pt x="350" y="382"/>
                  </a:lnTo>
                  <a:lnTo>
                    <a:pt x="375" y="364"/>
                  </a:lnTo>
                  <a:lnTo>
                    <a:pt x="407" y="364"/>
                  </a:lnTo>
                  <a:lnTo>
                    <a:pt x="407" y="358"/>
                  </a:lnTo>
                  <a:lnTo>
                    <a:pt x="423" y="348"/>
                  </a:lnTo>
                  <a:lnTo>
                    <a:pt x="423" y="341"/>
                  </a:lnTo>
                  <a:lnTo>
                    <a:pt x="439" y="316"/>
                  </a:lnTo>
                  <a:lnTo>
                    <a:pt x="439" y="299"/>
                  </a:lnTo>
                  <a:lnTo>
                    <a:pt x="447" y="292"/>
                  </a:lnTo>
                  <a:lnTo>
                    <a:pt x="447" y="236"/>
                  </a:lnTo>
                  <a:lnTo>
                    <a:pt x="488" y="187"/>
                  </a:lnTo>
                  <a:lnTo>
                    <a:pt x="504" y="162"/>
                  </a:lnTo>
                  <a:lnTo>
                    <a:pt x="497" y="130"/>
                  </a:lnTo>
                  <a:lnTo>
                    <a:pt x="472" y="130"/>
                  </a:lnTo>
                  <a:lnTo>
                    <a:pt x="432" y="97"/>
                  </a:lnTo>
                  <a:lnTo>
                    <a:pt x="416" y="106"/>
                  </a:lnTo>
                  <a:lnTo>
                    <a:pt x="392" y="97"/>
                  </a:lnTo>
                  <a:lnTo>
                    <a:pt x="375" y="97"/>
                  </a:lnTo>
                  <a:lnTo>
                    <a:pt x="375" y="90"/>
                  </a:lnTo>
                  <a:lnTo>
                    <a:pt x="375" y="81"/>
                  </a:lnTo>
                  <a:lnTo>
                    <a:pt x="367" y="81"/>
                  </a:lnTo>
                  <a:lnTo>
                    <a:pt x="333" y="74"/>
                  </a:lnTo>
                  <a:lnTo>
                    <a:pt x="326" y="81"/>
                  </a:lnTo>
                  <a:lnTo>
                    <a:pt x="326" y="65"/>
                  </a:lnTo>
                  <a:lnTo>
                    <a:pt x="317" y="65"/>
                  </a:lnTo>
                  <a:lnTo>
                    <a:pt x="302" y="65"/>
                  </a:lnTo>
                  <a:lnTo>
                    <a:pt x="302" y="81"/>
                  </a:lnTo>
                  <a:lnTo>
                    <a:pt x="293" y="74"/>
                  </a:lnTo>
                  <a:lnTo>
                    <a:pt x="285" y="81"/>
                  </a:lnTo>
                  <a:lnTo>
                    <a:pt x="293" y="65"/>
                  </a:lnTo>
                  <a:lnTo>
                    <a:pt x="310" y="49"/>
                  </a:lnTo>
                  <a:lnTo>
                    <a:pt x="310" y="40"/>
                  </a:lnTo>
                  <a:lnTo>
                    <a:pt x="302" y="40"/>
                  </a:lnTo>
                  <a:lnTo>
                    <a:pt x="293" y="16"/>
                  </a:lnTo>
                </a:path>
              </a:pathLst>
            </a:custGeom>
            <a:grpFill/>
            <a:ln w="2540" cap="rnd">
              <a:solidFill>
                <a:srgbClr val="FFFFFF"/>
              </a:solidFill>
              <a:round/>
              <a:headEnd type="none" w="sm" len="sm"/>
              <a:tailEnd type="none" w="sm" len="sm"/>
            </a:ln>
          </p:spPr>
          <p:txBody>
            <a:bodyPr/>
            <a:lstStyle/>
            <a:p>
              <a:endParaRPr lang="de-CH"/>
            </a:p>
          </p:txBody>
        </p:sp>
        <p:sp>
          <p:nvSpPr>
            <p:cNvPr id="271" name="Freeform 275"/>
            <p:cNvSpPr>
              <a:spLocks/>
            </p:cNvSpPr>
            <p:nvPr/>
          </p:nvSpPr>
          <p:spPr bwMode="gray">
            <a:xfrm>
              <a:off x="3060700" y="4170363"/>
              <a:ext cx="60325" cy="87312"/>
            </a:xfrm>
            <a:custGeom>
              <a:avLst/>
              <a:gdLst>
                <a:gd name="T0" fmla="*/ 0 w 33"/>
                <a:gd name="T1" fmla="*/ 2147483647 h 48"/>
                <a:gd name="T2" fmla="*/ 2147483647 w 33"/>
                <a:gd name="T3" fmla="*/ 2147483647 h 48"/>
                <a:gd name="T4" fmla="*/ 2147483647 w 33"/>
                <a:gd name="T5" fmla="*/ 2147483647 h 48"/>
                <a:gd name="T6" fmla="*/ 2147483647 w 33"/>
                <a:gd name="T7" fmla="*/ 2147483647 h 48"/>
                <a:gd name="T8" fmla="*/ 0 w 33"/>
                <a:gd name="T9" fmla="*/ 0 h 48"/>
                <a:gd name="T10" fmla="*/ 0 w 33"/>
                <a:gd name="T11" fmla="*/ 2147483647 h 48"/>
                <a:gd name="T12" fmla="*/ 0 w 33"/>
                <a:gd name="T13" fmla="*/ 2147483647 h 48"/>
                <a:gd name="T14" fmla="*/ 0 w 33"/>
                <a:gd name="T15" fmla="*/ 2147483647 h 48"/>
                <a:gd name="T16" fmla="*/ 0 60000 65536"/>
                <a:gd name="T17" fmla="*/ 0 60000 65536"/>
                <a:gd name="T18" fmla="*/ 0 60000 65536"/>
                <a:gd name="T19" fmla="*/ 0 60000 65536"/>
                <a:gd name="T20" fmla="*/ 0 60000 65536"/>
                <a:gd name="T21" fmla="*/ 0 60000 65536"/>
                <a:gd name="T22" fmla="*/ 0 60000 65536"/>
                <a:gd name="T23" fmla="*/ 0 60000 65536"/>
                <a:gd name="T24" fmla="*/ 0 w 33"/>
                <a:gd name="T25" fmla="*/ 0 h 48"/>
                <a:gd name="T26" fmla="*/ 33 w 33"/>
                <a:gd name="T27" fmla="*/ 48 h 4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3" h="48">
                  <a:moveTo>
                    <a:pt x="0" y="41"/>
                  </a:moveTo>
                  <a:lnTo>
                    <a:pt x="8" y="47"/>
                  </a:lnTo>
                  <a:lnTo>
                    <a:pt x="17" y="41"/>
                  </a:lnTo>
                  <a:lnTo>
                    <a:pt x="32" y="23"/>
                  </a:lnTo>
                  <a:lnTo>
                    <a:pt x="0" y="0"/>
                  </a:lnTo>
                  <a:lnTo>
                    <a:pt x="0" y="7"/>
                  </a:lnTo>
                  <a:lnTo>
                    <a:pt x="0" y="23"/>
                  </a:lnTo>
                  <a:lnTo>
                    <a:pt x="0" y="41"/>
                  </a:lnTo>
                </a:path>
              </a:pathLst>
            </a:custGeom>
            <a:grpFill/>
            <a:ln w="2540" cap="rnd">
              <a:solidFill>
                <a:srgbClr val="FFFFFF"/>
              </a:solidFill>
              <a:round/>
              <a:headEnd/>
              <a:tailEnd/>
            </a:ln>
          </p:spPr>
          <p:txBody>
            <a:bodyPr/>
            <a:lstStyle/>
            <a:p>
              <a:endParaRPr lang="de-CH"/>
            </a:p>
          </p:txBody>
        </p:sp>
        <p:sp>
          <p:nvSpPr>
            <p:cNvPr id="272" name="Freeform 276"/>
            <p:cNvSpPr>
              <a:spLocks/>
            </p:cNvSpPr>
            <p:nvPr/>
          </p:nvSpPr>
          <p:spPr bwMode="gray">
            <a:xfrm>
              <a:off x="2973388" y="4170363"/>
              <a:ext cx="88900" cy="87312"/>
            </a:xfrm>
            <a:custGeom>
              <a:avLst/>
              <a:gdLst>
                <a:gd name="T0" fmla="*/ 2147483647 w 49"/>
                <a:gd name="T1" fmla="*/ 2147483647 h 48"/>
                <a:gd name="T2" fmla="*/ 2147483647 w 49"/>
                <a:gd name="T3" fmla="*/ 2147483647 h 48"/>
                <a:gd name="T4" fmla="*/ 2147483647 w 49"/>
                <a:gd name="T5" fmla="*/ 2147483647 h 48"/>
                <a:gd name="T6" fmla="*/ 2147483647 w 49"/>
                <a:gd name="T7" fmla="*/ 0 h 48"/>
                <a:gd name="T8" fmla="*/ 2147483647 w 49"/>
                <a:gd name="T9" fmla="*/ 0 h 48"/>
                <a:gd name="T10" fmla="*/ 0 w 49"/>
                <a:gd name="T11" fmla="*/ 2147483647 h 48"/>
                <a:gd name="T12" fmla="*/ 2147483647 w 49"/>
                <a:gd name="T13" fmla="*/ 2147483647 h 48"/>
                <a:gd name="T14" fmla="*/ 2147483647 w 49"/>
                <a:gd name="T15" fmla="*/ 2147483647 h 48"/>
                <a:gd name="T16" fmla="*/ 2147483647 w 49"/>
                <a:gd name="T17" fmla="*/ 2147483647 h 48"/>
                <a:gd name="T18" fmla="*/ 2147483647 w 49"/>
                <a:gd name="T19" fmla="*/ 2147483647 h 4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9"/>
                <a:gd name="T31" fmla="*/ 0 h 48"/>
                <a:gd name="T32" fmla="*/ 49 w 49"/>
                <a:gd name="T33" fmla="*/ 48 h 4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9" h="48">
                  <a:moveTo>
                    <a:pt x="48" y="41"/>
                  </a:moveTo>
                  <a:lnTo>
                    <a:pt x="48" y="23"/>
                  </a:lnTo>
                  <a:lnTo>
                    <a:pt x="48" y="7"/>
                  </a:lnTo>
                  <a:lnTo>
                    <a:pt x="48" y="0"/>
                  </a:lnTo>
                  <a:lnTo>
                    <a:pt x="15" y="0"/>
                  </a:lnTo>
                  <a:lnTo>
                    <a:pt x="0" y="16"/>
                  </a:lnTo>
                  <a:lnTo>
                    <a:pt x="15" y="47"/>
                  </a:lnTo>
                  <a:lnTo>
                    <a:pt x="25" y="47"/>
                  </a:lnTo>
                  <a:lnTo>
                    <a:pt x="31" y="41"/>
                  </a:lnTo>
                  <a:lnTo>
                    <a:pt x="48" y="41"/>
                  </a:lnTo>
                </a:path>
              </a:pathLst>
            </a:custGeom>
            <a:grpFill/>
            <a:ln w="2540" cap="rnd">
              <a:solidFill>
                <a:srgbClr val="FFFFFF"/>
              </a:solidFill>
              <a:round/>
              <a:headEnd/>
              <a:tailEnd/>
            </a:ln>
          </p:spPr>
          <p:txBody>
            <a:bodyPr/>
            <a:lstStyle/>
            <a:p>
              <a:endParaRPr lang="de-CH"/>
            </a:p>
          </p:txBody>
        </p:sp>
        <p:sp>
          <p:nvSpPr>
            <p:cNvPr id="273" name="Freeform 277"/>
            <p:cNvSpPr>
              <a:spLocks/>
            </p:cNvSpPr>
            <p:nvPr/>
          </p:nvSpPr>
          <p:spPr bwMode="gray">
            <a:xfrm>
              <a:off x="2895600" y="4111625"/>
              <a:ext cx="106363" cy="163513"/>
            </a:xfrm>
            <a:custGeom>
              <a:avLst/>
              <a:gdLst>
                <a:gd name="T0" fmla="*/ 2147483647 w 57"/>
                <a:gd name="T1" fmla="*/ 0 h 90"/>
                <a:gd name="T2" fmla="*/ 2147483647 w 57"/>
                <a:gd name="T3" fmla="*/ 2147483647 h 90"/>
                <a:gd name="T4" fmla="*/ 2147483647 w 57"/>
                <a:gd name="T5" fmla="*/ 2147483647 h 90"/>
                <a:gd name="T6" fmla="*/ 2147483647 w 57"/>
                <a:gd name="T7" fmla="*/ 2147483647 h 90"/>
                <a:gd name="T8" fmla="*/ 2147483647 w 57"/>
                <a:gd name="T9" fmla="*/ 2147483647 h 90"/>
                <a:gd name="T10" fmla="*/ 2147483647 w 57"/>
                <a:gd name="T11" fmla="*/ 2147483647 h 90"/>
                <a:gd name="T12" fmla="*/ 2147483647 w 57"/>
                <a:gd name="T13" fmla="*/ 2147483647 h 90"/>
                <a:gd name="T14" fmla="*/ 2147483647 w 57"/>
                <a:gd name="T15" fmla="*/ 2147483647 h 90"/>
                <a:gd name="T16" fmla="*/ 2147483647 w 57"/>
                <a:gd name="T17" fmla="*/ 2147483647 h 90"/>
                <a:gd name="T18" fmla="*/ 2147483647 w 57"/>
                <a:gd name="T19" fmla="*/ 2147483647 h 90"/>
                <a:gd name="T20" fmla="*/ 2147483647 w 57"/>
                <a:gd name="T21" fmla="*/ 2147483647 h 90"/>
                <a:gd name="T22" fmla="*/ 2147483647 w 57"/>
                <a:gd name="T23" fmla="*/ 2147483647 h 90"/>
                <a:gd name="T24" fmla="*/ 2147483647 w 57"/>
                <a:gd name="T25" fmla="*/ 2147483647 h 90"/>
                <a:gd name="T26" fmla="*/ 0 w 57"/>
                <a:gd name="T27" fmla="*/ 2147483647 h 90"/>
                <a:gd name="T28" fmla="*/ 0 w 57"/>
                <a:gd name="T29" fmla="*/ 2147483647 h 90"/>
                <a:gd name="T30" fmla="*/ 2147483647 w 57"/>
                <a:gd name="T31" fmla="*/ 2147483647 h 90"/>
                <a:gd name="T32" fmla="*/ 2147483647 w 57"/>
                <a:gd name="T33" fmla="*/ 2147483647 h 90"/>
                <a:gd name="T34" fmla="*/ 2147483647 w 57"/>
                <a:gd name="T35" fmla="*/ 0 h 9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57"/>
                <a:gd name="T55" fmla="*/ 0 h 90"/>
                <a:gd name="T56" fmla="*/ 57 w 57"/>
                <a:gd name="T57" fmla="*/ 90 h 90"/>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57" h="90">
                  <a:moveTo>
                    <a:pt x="16" y="0"/>
                  </a:moveTo>
                  <a:lnTo>
                    <a:pt x="32" y="9"/>
                  </a:lnTo>
                  <a:lnTo>
                    <a:pt x="32" y="15"/>
                  </a:lnTo>
                  <a:lnTo>
                    <a:pt x="41" y="15"/>
                  </a:lnTo>
                  <a:lnTo>
                    <a:pt x="56" y="33"/>
                  </a:lnTo>
                  <a:lnTo>
                    <a:pt x="41" y="49"/>
                  </a:lnTo>
                  <a:lnTo>
                    <a:pt x="56" y="80"/>
                  </a:lnTo>
                  <a:lnTo>
                    <a:pt x="32" y="89"/>
                  </a:lnTo>
                  <a:lnTo>
                    <a:pt x="24" y="89"/>
                  </a:lnTo>
                  <a:lnTo>
                    <a:pt x="16" y="74"/>
                  </a:lnTo>
                  <a:lnTo>
                    <a:pt x="16" y="49"/>
                  </a:lnTo>
                  <a:lnTo>
                    <a:pt x="16" y="40"/>
                  </a:lnTo>
                  <a:lnTo>
                    <a:pt x="7" y="40"/>
                  </a:lnTo>
                  <a:lnTo>
                    <a:pt x="0" y="33"/>
                  </a:lnTo>
                  <a:lnTo>
                    <a:pt x="0" y="15"/>
                  </a:lnTo>
                  <a:lnTo>
                    <a:pt x="7" y="15"/>
                  </a:lnTo>
                  <a:lnTo>
                    <a:pt x="7" y="9"/>
                  </a:lnTo>
                  <a:lnTo>
                    <a:pt x="16" y="0"/>
                  </a:lnTo>
                </a:path>
              </a:pathLst>
            </a:custGeom>
            <a:grpFill/>
            <a:ln w="2540" cap="rnd">
              <a:solidFill>
                <a:srgbClr val="FFFFFF"/>
              </a:solidFill>
              <a:round/>
              <a:headEnd/>
              <a:tailEnd/>
            </a:ln>
          </p:spPr>
          <p:txBody>
            <a:bodyPr/>
            <a:lstStyle/>
            <a:p>
              <a:endParaRPr lang="de-CH"/>
            </a:p>
          </p:txBody>
        </p:sp>
        <p:sp>
          <p:nvSpPr>
            <p:cNvPr id="274" name="Freeform 278"/>
            <p:cNvSpPr>
              <a:spLocks/>
            </p:cNvSpPr>
            <p:nvPr/>
          </p:nvSpPr>
          <p:spPr bwMode="gray">
            <a:xfrm>
              <a:off x="2611438" y="4017963"/>
              <a:ext cx="317500" cy="273050"/>
            </a:xfrm>
            <a:custGeom>
              <a:avLst/>
              <a:gdLst>
                <a:gd name="T0" fmla="*/ 2147483647 w 172"/>
                <a:gd name="T1" fmla="*/ 2147483647 h 148"/>
                <a:gd name="T2" fmla="*/ 2147483647 w 172"/>
                <a:gd name="T3" fmla="*/ 2147483647 h 148"/>
                <a:gd name="T4" fmla="*/ 2147483647 w 172"/>
                <a:gd name="T5" fmla="*/ 2147483647 h 148"/>
                <a:gd name="T6" fmla="*/ 2147483647 w 172"/>
                <a:gd name="T7" fmla="*/ 2147483647 h 148"/>
                <a:gd name="T8" fmla="*/ 2147483647 w 172"/>
                <a:gd name="T9" fmla="*/ 2147483647 h 148"/>
                <a:gd name="T10" fmla="*/ 2147483647 w 172"/>
                <a:gd name="T11" fmla="*/ 2147483647 h 148"/>
                <a:gd name="T12" fmla="*/ 2147483647 w 172"/>
                <a:gd name="T13" fmla="*/ 2147483647 h 148"/>
                <a:gd name="T14" fmla="*/ 2147483647 w 172"/>
                <a:gd name="T15" fmla="*/ 2147483647 h 148"/>
                <a:gd name="T16" fmla="*/ 2147483647 w 172"/>
                <a:gd name="T17" fmla="*/ 2147483647 h 148"/>
                <a:gd name="T18" fmla="*/ 2147483647 w 172"/>
                <a:gd name="T19" fmla="*/ 2147483647 h 148"/>
                <a:gd name="T20" fmla="*/ 2147483647 w 172"/>
                <a:gd name="T21" fmla="*/ 2147483647 h 148"/>
                <a:gd name="T22" fmla="*/ 2147483647 w 172"/>
                <a:gd name="T23" fmla="*/ 2147483647 h 148"/>
                <a:gd name="T24" fmla="*/ 2147483647 w 172"/>
                <a:gd name="T25" fmla="*/ 2147483647 h 148"/>
                <a:gd name="T26" fmla="*/ 2147483647 w 172"/>
                <a:gd name="T27" fmla="*/ 2147483647 h 148"/>
                <a:gd name="T28" fmla="*/ 2147483647 w 172"/>
                <a:gd name="T29" fmla="*/ 2147483647 h 148"/>
                <a:gd name="T30" fmla="*/ 2147483647 w 172"/>
                <a:gd name="T31" fmla="*/ 2147483647 h 148"/>
                <a:gd name="T32" fmla="*/ 2147483647 w 172"/>
                <a:gd name="T33" fmla="*/ 2147483647 h 148"/>
                <a:gd name="T34" fmla="*/ 2147483647 w 172"/>
                <a:gd name="T35" fmla="*/ 2147483647 h 148"/>
                <a:gd name="T36" fmla="*/ 2147483647 w 172"/>
                <a:gd name="T37" fmla="*/ 2147483647 h 148"/>
                <a:gd name="T38" fmla="*/ 2147483647 w 172"/>
                <a:gd name="T39" fmla="*/ 2147483647 h 148"/>
                <a:gd name="T40" fmla="*/ 2147483647 w 172"/>
                <a:gd name="T41" fmla="*/ 2147483647 h 148"/>
                <a:gd name="T42" fmla="*/ 2147483647 w 172"/>
                <a:gd name="T43" fmla="*/ 2147483647 h 148"/>
                <a:gd name="T44" fmla="*/ 2147483647 w 172"/>
                <a:gd name="T45" fmla="*/ 2147483647 h 148"/>
                <a:gd name="T46" fmla="*/ 2147483647 w 172"/>
                <a:gd name="T47" fmla="*/ 2147483647 h 148"/>
                <a:gd name="T48" fmla="*/ 0 w 172"/>
                <a:gd name="T49" fmla="*/ 2147483647 h 148"/>
                <a:gd name="T50" fmla="*/ 2147483647 w 172"/>
                <a:gd name="T51" fmla="*/ 2147483647 h 148"/>
                <a:gd name="T52" fmla="*/ 2147483647 w 172"/>
                <a:gd name="T53" fmla="*/ 2147483647 h 148"/>
                <a:gd name="T54" fmla="*/ 2147483647 w 172"/>
                <a:gd name="T55" fmla="*/ 2147483647 h 148"/>
                <a:gd name="T56" fmla="*/ 2147483647 w 172"/>
                <a:gd name="T57" fmla="*/ 2147483647 h 148"/>
                <a:gd name="T58" fmla="*/ 2147483647 w 172"/>
                <a:gd name="T59" fmla="*/ 2147483647 h 148"/>
                <a:gd name="T60" fmla="*/ 2147483647 w 172"/>
                <a:gd name="T61" fmla="*/ 2147483647 h 148"/>
                <a:gd name="T62" fmla="*/ 2147483647 w 172"/>
                <a:gd name="T63" fmla="*/ 2147483647 h 148"/>
                <a:gd name="T64" fmla="*/ 2147483647 w 172"/>
                <a:gd name="T65" fmla="*/ 2147483647 h 148"/>
                <a:gd name="T66" fmla="*/ 2147483647 w 172"/>
                <a:gd name="T67" fmla="*/ 0 h 148"/>
                <a:gd name="T68" fmla="*/ 2147483647 w 172"/>
                <a:gd name="T69" fmla="*/ 2147483647 h 148"/>
                <a:gd name="T70" fmla="*/ 2147483647 w 172"/>
                <a:gd name="T71" fmla="*/ 2147483647 h 148"/>
                <a:gd name="T72" fmla="*/ 2147483647 w 172"/>
                <a:gd name="T73" fmla="*/ 2147483647 h 148"/>
                <a:gd name="T74" fmla="*/ 2147483647 w 172"/>
                <a:gd name="T75" fmla="*/ 2147483647 h 148"/>
                <a:gd name="T76" fmla="*/ 2147483647 w 172"/>
                <a:gd name="T77" fmla="*/ 2147483647 h 148"/>
                <a:gd name="T78" fmla="*/ 2147483647 w 172"/>
                <a:gd name="T79" fmla="*/ 2147483647 h 148"/>
                <a:gd name="T80" fmla="*/ 2147483647 w 172"/>
                <a:gd name="T81" fmla="*/ 2147483647 h 148"/>
                <a:gd name="T82" fmla="*/ 2147483647 w 172"/>
                <a:gd name="T83" fmla="*/ 2147483647 h 148"/>
                <a:gd name="T84" fmla="*/ 2147483647 w 172"/>
                <a:gd name="T85" fmla="*/ 2147483647 h 148"/>
                <a:gd name="T86" fmla="*/ 2147483647 w 172"/>
                <a:gd name="T87" fmla="*/ 2147483647 h 148"/>
                <a:gd name="T88" fmla="*/ 2147483647 w 172"/>
                <a:gd name="T89" fmla="*/ 2147483647 h 148"/>
                <a:gd name="T90" fmla="*/ 2147483647 w 172"/>
                <a:gd name="T91" fmla="*/ 2147483647 h 148"/>
                <a:gd name="T92" fmla="*/ 2147483647 w 172"/>
                <a:gd name="T93" fmla="*/ 2147483647 h 148"/>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172"/>
                <a:gd name="T142" fmla="*/ 0 h 148"/>
                <a:gd name="T143" fmla="*/ 172 w 172"/>
                <a:gd name="T144" fmla="*/ 148 h 148"/>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172" h="148">
                  <a:moveTo>
                    <a:pt x="171" y="50"/>
                  </a:moveTo>
                  <a:lnTo>
                    <a:pt x="162" y="59"/>
                  </a:lnTo>
                  <a:lnTo>
                    <a:pt x="162" y="65"/>
                  </a:lnTo>
                  <a:lnTo>
                    <a:pt x="155" y="65"/>
                  </a:lnTo>
                  <a:lnTo>
                    <a:pt x="155" y="83"/>
                  </a:lnTo>
                  <a:lnTo>
                    <a:pt x="162" y="90"/>
                  </a:lnTo>
                  <a:lnTo>
                    <a:pt x="155" y="99"/>
                  </a:lnTo>
                  <a:lnTo>
                    <a:pt x="131" y="106"/>
                  </a:lnTo>
                  <a:lnTo>
                    <a:pt x="106" y="99"/>
                  </a:lnTo>
                  <a:lnTo>
                    <a:pt x="115" y="106"/>
                  </a:lnTo>
                  <a:lnTo>
                    <a:pt x="115" y="124"/>
                  </a:lnTo>
                  <a:lnTo>
                    <a:pt x="122" y="130"/>
                  </a:lnTo>
                  <a:lnTo>
                    <a:pt x="99" y="147"/>
                  </a:lnTo>
                  <a:lnTo>
                    <a:pt x="90" y="147"/>
                  </a:lnTo>
                  <a:lnTo>
                    <a:pt x="82" y="139"/>
                  </a:lnTo>
                  <a:lnTo>
                    <a:pt x="74" y="130"/>
                  </a:lnTo>
                  <a:lnTo>
                    <a:pt x="74" y="115"/>
                  </a:lnTo>
                  <a:lnTo>
                    <a:pt x="65" y="99"/>
                  </a:lnTo>
                  <a:lnTo>
                    <a:pt x="74" y="74"/>
                  </a:lnTo>
                  <a:lnTo>
                    <a:pt x="50" y="74"/>
                  </a:lnTo>
                  <a:lnTo>
                    <a:pt x="40" y="65"/>
                  </a:lnTo>
                  <a:lnTo>
                    <a:pt x="16" y="65"/>
                  </a:lnTo>
                  <a:lnTo>
                    <a:pt x="9" y="59"/>
                  </a:lnTo>
                  <a:lnTo>
                    <a:pt x="9" y="50"/>
                  </a:lnTo>
                  <a:lnTo>
                    <a:pt x="0" y="34"/>
                  </a:lnTo>
                  <a:lnTo>
                    <a:pt x="9" y="18"/>
                  </a:lnTo>
                  <a:lnTo>
                    <a:pt x="16" y="10"/>
                  </a:lnTo>
                  <a:lnTo>
                    <a:pt x="25" y="18"/>
                  </a:lnTo>
                  <a:lnTo>
                    <a:pt x="16" y="25"/>
                  </a:lnTo>
                  <a:lnTo>
                    <a:pt x="16" y="41"/>
                  </a:lnTo>
                  <a:lnTo>
                    <a:pt x="25" y="34"/>
                  </a:lnTo>
                  <a:lnTo>
                    <a:pt x="25" y="18"/>
                  </a:lnTo>
                  <a:lnTo>
                    <a:pt x="40" y="10"/>
                  </a:lnTo>
                  <a:lnTo>
                    <a:pt x="40" y="0"/>
                  </a:lnTo>
                  <a:lnTo>
                    <a:pt x="40" y="10"/>
                  </a:lnTo>
                  <a:lnTo>
                    <a:pt x="65" y="10"/>
                  </a:lnTo>
                  <a:lnTo>
                    <a:pt x="65" y="18"/>
                  </a:lnTo>
                  <a:lnTo>
                    <a:pt x="90" y="18"/>
                  </a:lnTo>
                  <a:lnTo>
                    <a:pt x="106" y="25"/>
                  </a:lnTo>
                  <a:lnTo>
                    <a:pt x="122" y="18"/>
                  </a:lnTo>
                  <a:lnTo>
                    <a:pt x="139" y="18"/>
                  </a:lnTo>
                  <a:lnTo>
                    <a:pt x="131" y="18"/>
                  </a:lnTo>
                  <a:lnTo>
                    <a:pt x="139" y="25"/>
                  </a:lnTo>
                  <a:lnTo>
                    <a:pt x="155" y="34"/>
                  </a:lnTo>
                  <a:lnTo>
                    <a:pt x="155" y="50"/>
                  </a:lnTo>
                  <a:lnTo>
                    <a:pt x="162" y="41"/>
                  </a:lnTo>
                  <a:lnTo>
                    <a:pt x="171" y="50"/>
                  </a:lnTo>
                </a:path>
              </a:pathLst>
            </a:custGeom>
            <a:grpFill/>
            <a:ln w="2540" cap="rnd">
              <a:solidFill>
                <a:srgbClr val="FFFFFF"/>
              </a:solidFill>
              <a:round/>
              <a:headEnd type="none" w="sm" len="sm"/>
              <a:tailEnd type="none" w="sm" len="sm"/>
            </a:ln>
          </p:spPr>
          <p:txBody>
            <a:bodyPr/>
            <a:lstStyle/>
            <a:p>
              <a:endParaRPr lang="de-CH"/>
            </a:p>
          </p:txBody>
        </p:sp>
        <p:sp>
          <p:nvSpPr>
            <p:cNvPr id="275" name="Freeform 279"/>
            <p:cNvSpPr>
              <a:spLocks/>
            </p:cNvSpPr>
            <p:nvPr/>
          </p:nvSpPr>
          <p:spPr bwMode="gray">
            <a:xfrm>
              <a:off x="3943350" y="3616325"/>
              <a:ext cx="196850" cy="179388"/>
            </a:xfrm>
            <a:custGeom>
              <a:avLst/>
              <a:gdLst>
                <a:gd name="T0" fmla="*/ 0 w 107"/>
                <a:gd name="T1" fmla="*/ 2147483647 h 98"/>
                <a:gd name="T2" fmla="*/ 2147483647 w 107"/>
                <a:gd name="T3" fmla="*/ 2147483647 h 98"/>
                <a:gd name="T4" fmla="*/ 2147483647 w 107"/>
                <a:gd name="T5" fmla="*/ 2147483647 h 98"/>
                <a:gd name="T6" fmla="*/ 2147483647 w 107"/>
                <a:gd name="T7" fmla="*/ 2147483647 h 98"/>
                <a:gd name="T8" fmla="*/ 2147483647 w 107"/>
                <a:gd name="T9" fmla="*/ 2147483647 h 98"/>
                <a:gd name="T10" fmla="*/ 2147483647 w 107"/>
                <a:gd name="T11" fmla="*/ 2147483647 h 98"/>
                <a:gd name="T12" fmla="*/ 2147483647 w 107"/>
                <a:gd name="T13" fmla="*/ 2147483647 h 98"/>
                <a:gd name="T14" fmla="*/ 2147483647 w 107"/>
                <a:gd name="T15" fmla="*/ 2147483647 h 98"/>
                <a:gd name="T16" fmla="*/ 2147483647 w 107"/>
                <a:gd name="T17" fmla="*/ 0 h 98"/>
                <a:gd name="T18" fmla="*/ 2147483647 w 107"/>
                <a:gd name="T19" fmla="*/ 2147483647 h 98"/>
                <a:gd name="T20" fmla="*/ 2147483647 w 107"/>
                <a:gd name="T21" fmla="*/ 2147483647 h 98"/>
                <a:gd name="T22" fmla="*/ 2147483647 w 107"/>
                <a:gd name="T23" fmla="*/ 2147483647 h 98"/>
                <a:gd name="T24" fmla="*/ 0 w 107"/>
                <a:gd name="T25" fmla="*/ 2147483647 h 98"/>
                <a:gd name="T26" fmla="*/ 0 w 107"/>
                <a:gd name="T27" fmla="*/ 2147483647 h 9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07"/>
                <a:gd name="T43" fmla="*/ 0 h 98"/>
                <a:gd name="T44" fmla="*/ 107 w 107"/>
                <a:gd name="T45" fmla="*/ 98 h 98"/>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07" h="98">
                  <a:moveTo>
                    <a:pt x="0" y="97"/>
                  </a:moveTo>
                  <a:lnTo>
                    <a:pt x="9" y="90"/>
                  </a:lnTo>
                  <a:lnTo>
                    <a:pt x="49" y="90"/>
                  </a:lnTo>
                  <a:lnTo>
                    <a:pt x="49" y="74"/>
                  </a:lnTo>
                  <a:lnTo>
                    <a:pt x="65" y="66"/>
                  </a:lnTo>
                  <a:lnTo>
                    <a:pt x="65" y="25"/>
                  </a:lnTo>
                  <a:lnTo>
                    <a:pt x="106" y="25"/>
                  </a:lnTo>
                  <a:lnTo>
                    <a:pt x="106" y="9"/>
                  </a:lnTo>
                  <a:lnTo>
                    <a:pt x="49" y="0"/>
                  </a:lnTo>
                  <a:lnTo>
                    <a:pt x="40" y="16"/>
                  </a:lnTo>
                  <a:lnTo>
                    <a:pt x="34" y="25"/>
                  </a:lnTo>
                  <a:lnTo>
                    <a:pt x="24" y="49"/>
                  </a:lnTo>
                  <a:lnTo>
                    <a:pt x="0" y="81"/>
                  </a:lnTo>
                  <a:lnTo>
                    <a:pt x="0" y="97"/>
                  </a:lnTo>
                </a:path>
              </a:pathLst>
            </a:custGeom>
            <a:grpFill/>
            <a:ln w="2540" cap="rnd">
              <a:solidFill>
                <a:srgbClr val="FFFFFF"/>
              </a:solidFill>
              <a:round/>
              <a:headEnd/>
              <a:tailEnd/>
            </a:ln>
          </p:spPr>
          <p:txBody>
            <a:bodyPr/>
            <a:lstStyle/>
            <a:p>
              <a:endParaRPr lang="de-CH"/>
            </a:p>
          </p:txBody>
        </p:sp>
        <p:sp>
          <p:nvSpPr>
            <p:cNvPr id="276" name="Freeform 280"/>
            <p:cNvSpPr>
              <a:spLocks/>
            </p:cNvSpPr>
            <p:nvPr/>
          </p:nvSpPr>
          <p:spPr bwMode="gray">
            <a:xfrm>
              <a:off x="3929063" y="3902075"/>
              <a:ext cx="150812" cy="104775"/>
            </a:xfrm>
            <a:custGeom>
              <a:avLst/>
              <a:gdLst>
                <a:gd name="T0" fmla="*/ 2147483647 w 83"/>
                <a:gd name="T1" fmla="*/ 2147483647 h 57"/>
                <a:gd name="T2" fmla="*/ 2147483647 w 83"/>
                <a:gd name="T3" fmla="*/ 2147483647 h 57"/>
                <a:gd name="T4" fmla="*/ 2147483647 w 83"/>
                <a:gd name="T5" fmla="*/ 2147483647 h 57"/>
                <a:gd name="T6" fmla="*/ 2147483647 w 83"/>
                <a:gd name="T7" fmla="*/ 2147483647 h 57"/>
                <a:gd name="T8" fmla="*/ 2147483647 w 83"/>
                <a:gd name="T9" fmla="*/ 2147483647 h 57"/>
                <a:gd name="T10" fmla="*/ 2147483647 w 83"/>
                <a:gd name="T11" fmla="*/ 2147483647 h 57"/>
                <a:gd name="T12" fmla="*/ 2147483647 w 83"/>
                <a:gd name="T13" fmla="*/ 2147483647 h 57"/>
                <a:gd name="T14" fmla="*/ 0 w 83"/>
                <a:gd name="T15" fmla="*/ 2147483647 h 57"/>
                <a:gd name="T16" fmla="*/ 2147483647 w 83"/>
                <a:gd name="T17" fmla="*/ 2147483647 h 57"/>
                <a:gd name="T18" fmla="*/ 2147483647 w 83"/>
                <a:gd name="T19" fmla="*/ 0 h 57"/>
                <a:gd name="T20" fmla="*/ 2147483647 w 83"/>
                <a:gd name="T21" fmla="*/ 0 h 57"/>
                <a:gd name="T22" fmla="*/ 2147483647 w 83"/>
                <a:gd name="T23" fmla="*/ 2147483647 h 57"/>
                <a:gd name="T24" fmla="*/ 2147483647 w 83"/>
                <a:gd name="T25" fmla="*/ 2147483647 h 57"/>
                <a:gd name="T26" fmla="*/ 2147483647 w 83"/>
                <a:gd name="T27" fmla="*/ 2147483647 h 57"/>
                <a:gd name="T28" fmla="*/ 2147483647 w 83"/>
                <a:gd name="T29" fmla="*/ 2147483647 h 57"/>
                <a:gd name="T30" fmla="*/ 2147483647 w 83"/>
                <a:gd name="T31" fmla="*/ 2147483647 h 57"/>
                <a:gd name="T32" fmla="*/ 2147483647 w 83"/>
                <a:gd name="T33" fmla="*/ 2147483647 h 5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3"/>
                <a:gd name="T52" fmla="*/ 0 h 57"/>
                <a:gd name="T53" fmla="*/ 83 w 83"/>
                <a:gd name="T54" fmla="*/ 57 h 5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3" h="57">
                  <a:moveTo>
                    <a:pt x="8" y="48"/>
                  </a:moveTo>
                  <a:lnTo>
                    <a:pt x="17" y="48"/>
                  </a:lnTo>
                  <a:lnTo>
                    <a:pt x="32" y="41"/>
                  </a:lnTo>
                  <a:lnTo>
                    <a:pt x="42" y="48"/>
                  </a:lnTo>
                  <a:lnTo>
                    <a:pt x="48" y="41"/>
                  </a:lnTo>
                  <a:lnTo>
                    <a:pt x="32" y="41"/>
                  </a:lnTo>
                  <a:lnTo>
                    <a:pt x="8" y="41"/>
                  </a:lnTo>
                  <a:lnTo>
                    <a:pt x="0" y="23"/>
                  </a:lnTo>
                  <a:lnTo>
                    <a:pt x="8" y="7"/>
                  </a:lnTo>
                  <a:lnTo>
                    <a:pt x="17" y="0"/>
                  </a:lnTo>
                  <a:lnTo>
                    <a:pt x="32" y="0"/>
                  </a:lnTo>
                  <a:lnTo>
                    <a:pt x="57" y="7"/>
                  </a:lnTo>
                  <a:lnTo>
                    <a:pt x="66" y="23"/>
                  </a:lnTo>
                  <a:lnTo>
                    <a:pt x="82" y="56"/>
                  </a:lnTo>
                  <a:lnTo>
                    <a:pt x="48" y="56"/>
                  </a:lnTo>
                  <a:lnTo>
                    <a:pt x="8" y="56"/>
                  </a:lnTo>
                  <a:lnTo>
                    <a:pt x="8" y="48"/>
                  </a:lnTo>
                </a:path>
              </a:pathLst>
            </a:custGeom>
            <a:grpFill/>
            <a:ln w="2540" cap="rnd">
              <a:solidFill>
                <a:srgbClr val="FFFFFF"/>
              </a:solidFill>
              <a:round/>
              <a:headEnd/>
              <a:tailEnd/>
            </a:ln>
          </p:spPr>
          <p:txBody>
            <a:bodyPr/>
            <a:lstStyle/>
            <a:p>
              <a:endParaRPr lang="de-CH"/>
            </a:p>
          </p:txBody>
        </p:sp>
        <p:sp>
          <p:nvSpPr>
            <p:cNvPr id="277" name="Freeform 281"/>
            <p:cNvSpPr>
              <a:spLocks/>
            </p:cNvSpPr>
            <p:nvPr/>
          </p:nvSpPr>
          <p:spPr bwMode="gray">
            <a:xfrm>
              <a:off x="3943350" y="3978275"/>
              <a:ext cx="74613" cy="30163"/>
            </a:xfrm>
            <a:custGeom>
              <a:avLst/>
              <a:gdLst>
                <a:gd name="T0" fmla="*/ 0 w 41"/>
                <a:gd name="T1" fmla="*/ 2147483647 h 17"/>
                <a:gd name="T2" fmla="*/ 2147483647 w 41"/>
                <a:gd name="T3" fmla="*/ 2147483647 h 17"/>
                <a:gd name="T4" fmla="*/ 2147483647 w 41"/>
                <a:gd name="T5" fmla="*/ 0 h 17"/>
                <a:gd name="T6" fmla="*/ 2147483647 w 41"/>
                <a:gd name="T7" fmla="*/ 2147483647 h 17"/>
                <a:gd name="T8" fmla="*/ 2147483647 w 41"/>
                <a:gd name="T9" fmla="*/ 0 h 17"/>
                <a:gd name="T10" fmla="*/ 2147483647 w 41"/>
                <a:gd name="T11" fmla="*/ 0 h 17"/>
                <a:gd name="T12" fmla="*/ 0 w 41"/>
                <a:gd name="T13" fmla="*/ 0 h 17"/>
                <a:gd name="T14" fmla="*/ 0 w 41"/>
                <a:gd name="T15" fmla="*/ 2147483647 h 17"/>
                <a:gd name="T16" fmla="*/ 0 60000 65536"/>
                <a:gd name="T17" fmla="*/ 0 60000 65536"/>
                <a:gd name="T18" fmla="*/ 0 60000 65536"/>
                <a:gd name="T19" fmla="*/ 0 60000 65536"/>
                <a:gd name="T20" fmla="*/ 0 60000 65536"/>
                <a:gd name="T21" fmla="*/ 0 60000 65536"/>
                <a:gd name="T22" fmla="*/ 0 60000 65536"/>
                <a:gd name="T23" fmla="*/ 0 60000 65536"/>
                <a:gd name="T24" fmla="*/ 0 w 41"/>
                <a:gd name="T25" fmla="*/ 0 h 17"/>
                <a:gd name="T26" fmla="*/ 41 w 41"/>
                <a:gd name="T27" fmla="*/ 17 h 1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1" h="17">
                  <a:moveTo>
                    <a:pt x="0" y="16"/>
                  </a:moveTo>
                  <a:lnTo>
                    <a:pt x="9" y="16"/>
                  </a:lnTo>
                  <a:lnTo>
                    <a:pt x="24" y="0"/>
                  </a:lnTo>
                  <a:lnTo>
                    <a:pt x="34" y="16"/>
                  </a:lnTo>
                  <a:lnTo>
                    <a:pt x="40" y="0"/>
                  </a:lnTo>
                  <a:lnTo>
                    <a:pt x="24" y="0"/>
                  </a:lnTo>
                  <a:lnTo>
                    <a:pt x="0" y="0"/>
                  </a:lnTo>
                  <a:lnTo>
                    <a:pt x="0" y="16"/>
                  </a:lnTo>
                </a:path>
              </a:pathLst>
            </a:custGeom>
            <a:grpFill/>
            <a:ln w="2540" cap="rnd">
              <a:solidFill>
                <a:srgbClr val="FFFFFF"/>
              </a:solidFill>
              <a:round/>
              <a:headEnd/>
              <a:tailEnd/>
            </a:ln>
          </p:spPr>
          <p:txBody>
            <a:bodyPr/>
            <a:lstStyle/>
            <a:p>
              <a:endParaRPr lang="de-CH"/>
            </a:p>
          </p:txBody>
        </p:sp>
        <p:sp>
          <p:nvSpPr>
            <p:cNvPr id="278" name="Freeform 282"/>
            <p:cNvSpPr>
              <a:spLocks/>
            </p:cNvSpPr>
            <p:nvPr/>
          </p:nvSpPr>
          <p:spPr bwMode="gray">
            <a:xfrm>
              <a:off x="3943350" y="4003675"/>
              <a:ext cx="74613" cy="49213"/>
            </a:xfrm>
            <a:custGeom>
              <a:avLst/>
              <a:gdLst>
                <a:gd name="T0" fmla="*/ 2147483647 w 41"/>
                <a:gd name="T1" fmla="*/ 2147483647 h 26"/>
                <a:gd name="T2" fmla="*/ 2147483647 w 41"/>
                <a:gd name="T3" fmla="*/ 2147483647 h 26"/>
                <a:gd name="T4" fmla="*/ 2147483647 w 41"/>
                <a:gd name="T5" fmla="*/ 0 h 26"/>
                <a:gd name="T6" fmla="*/ 0 w 41"/>
                <a:gd name="T7" fmla="*/ 0 h 26"/>
                <a:gd name="T8" fmla="*/ 2147483647 w 41"/>
                <a:gd name="T9" fmla="*/ 2147483647 h 26"/>
                <a:gd name="T10" fmla="*/ 2147483647 w 41"/>
                <a:gd name="T11" fmla="*/ 2147483647 h 26"/>
                <a:gd name="T12" fmla="*/ 2147483647 w 41"/>
                <a:gd name="T13" fmla="*/ 2147483647 h 26"/>
                <a:gd name="T14" fmla="*/ 0 60000 65536"/>
                <a:gd name="T15" fmla="*/ 0 60000 65536"/>
                <a:gd name="T16" fmla="*/ 0 60000 65536"/>
                <a:gd name="T17" fmla="*/ 0 60000 65536"/>
                <a:gd name="T18" fmla="*/ 0 60000 65536"/>
                <a:gd name="T19" fmla="*/ 0 60000 65536"/>
                <a:gd name="T20" fmla="*/ 0 60000 65536"/>
                <a:gd name="T21" fmla="*/ 0 w 41"/>
                <a:gd name="T22" fmla="*/ 0 h 26"/>
                <a:gd name="T23" fmla="*/ 41 w 41"/>
                <a:gd name="T24" fmla="*/ 26 h 2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1" h="26">
                  <a:moveTo>
                    <a:pt x="24" y="25"/>
                  </a:moveTo>
                  <a:lnTo>
                    <a:pt x="40" y="7"/>
                  </a:lnTo>
                  <a:lnTo>
                    <a:pt x="40" y="0"/>
                  </a:lnTo>
                  <a:lnTo>
                    <a:pt x="0" y="0"/>
                  </a:lnTo>
                  <a:lnTo>
                    <a:pt x="17" y="7"/>
                  </a:lnTo>
                  <a:lnTo>
                    <a:pt x="17" y="17"/>
                  </a:lnTo>
                  <a:lnTo>
                    <a:pt x="24" y="25"/>
                  </a:lnTo>
                </a:path>
              </a:pathLst>
            </a:custGeom>
            <a:grpFill/>
            <a:ln w="2540" cap="rnd">
              <a:solidFill>
                <a:srgbClr val="FFFFFF"/>
              </a:solidFill>
              <a:round/>
              <a:headEnd/>
              <a:tailEnd/>
            </a:ln>
          </p:spPr>
          <p:txBody>
            <a:bodyPr/>
            <a:lstStyle/>
            <a:p>
              <a:endParaRPr lang="de-CH"/>
            </a:p>
          </p:txBody>
        </p:sp>
        <p:sp>
          <p:nvSpPr>
            <p:cNvPr id="279" name="Freeform 283"/>
            <p:cNvSpPr>
              <a:spLocks/>
            </p:cNvSpPr>
            <p:nvPr/>
          </p:nvSpPr>
          <p:spPr bwMode="gray">
            <a:xfrm>
              <a:off x="3986213" y="4003675"/>
              <a:ext cx="169862" cy="125413"/>
            </a:xfrm>
            <a:custGeom>
              <a:avLst/>
              <a:gdLst>
                <a:gd name="T0" fmla="*/ 2147483647 w 91"/>
                <a:gd name="T1" fmla="*/ 2147483647 h 67"/>
                <a:gd name="T2" fmla="*/ 2147483647 w 91"/>
                <a:gd name="T3" fmla="*/ 2147483647 h 67"/>
                <a:gd name="T4" fmla="*/ 2147483647 w 91"/>
                <a:gd name="T5" fmla="*/ 2147483647 h 67"/>
                <a:gd name="T6" fmla="*/ 2147483647 w 91"/>
                <a:gd name="T7" fmla="*/ 2147483647 h 67"/>
                <a:gd name="T8" fmla="*/ 2147483647 w 91"/>
                <a:gd name="T9" fmla="*/ 2147483647 h 67"/>
                <a:gd name="T10" fmla="*/ 2147483647 w 91"/>
                <a:gd name="T11" fmla="*/ 2147483647 h 67"/>
                <a:gd name="T12" fmla="*/ 2147483647 w 91"/>
                <a:gd name="T13" fmla="*/ 0 h 67"/>
                <a:gd name="T14" fmla="*/ 2147483647 w 91"/>
                <a:gd name="T15" fmla="*/ 2147483647 h 67"/>
                <a:gd name="T16" fmla="*/ 2147483647 w 91"/>
                <a:gd name="T17" fmla="*/ 2147483647 h 67"/>
                <a:gd name="T18" fmla="*/ 2147483647 w 91"/>
                <a:gd name="T19" fmla="*/ 0 h 67"/>
                <a:gd name="T20" fmla="*/ 2147483647 w 91"/>
                <a:gd name="T21" fmla="*/ 0 h 67"/>
                <a:gd name="T22" fmla="*/ 2147483647 w 91"/>
                <a:gd name="T23" fmla="*/ 2147483647 h 67"/>
                <a:gd name="T24" fmla="*/ 0 w 91"/>
                <a:gd name="T25" fmla="*/ 2147483647 h 67"/>
                <a:gd name="T26" fmla="*/ 2147483647 w 91"/>
                <a:gd name="T27" fmla="*/ 2147483647 h 67"/>
                <a:gd name="T28" fmla="*/ 2147483647 w 91"/>
                <a:gd name="T29" fmla="*/ 2147483647 h 67"/>
                <a:gd name="T30" fmla="*/ 2147483647 w 91"/>
                <a:gd name="T31" fmla="*/ 2147483647 h 67"/>
                <a:gd name="T32" fmla="*/ 2147483647 w 91"/>
                <a:gd name="T33" fmla="*/ 2147483647 h 67"/>
                <a:gd name="T34" fmla="*/ 2147483647 w 91"/>
                <a:gd name="T35" fmla="*/ 2147483647 h 67"/>
                <a:gd name="T36" fmla="*/ 2147483647 w 91"/>
                <a:gd name="T37" fmla="*/ 2147483647 h 67"/>
                <a:gd name="T38" fmla="*/ 2147483647 w 91"/>
                <a:gd name="T39" fmla="*/ 2147483647 h 67"/>
                <a:gd name="T40" fmla="*/ 2147483647 w 91"/>
                <a:gd name="T41" fmla="*/ 2147483647 h 6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91"/>
                <a:gd name="T64" fmla="*/ 0 h 67"/>
                <a:gd name="T65" fmla="*/ 91 w 91"/>
                <a:gd name="T66" fmla="*/ 67 h 67"/>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91" h="67">
                  <a:moveTo>
                    <a:pt x="82" y="66"/>
                  </a:moveTo>
                  <a:lnTo>
                    <a:pt x="90" y="66"/>
                  </a:lnTo>
                  <a:lnTo>
                    <a:pt x="90" y="57"/>
                  </a:lnTo>
                  <a:lnTo>
                    <a:pt x="90" y="48"/>
                  </a:lnTo>
                  <a:lnTo>
                    <a:pt x="90" y="41"/>
                  </a:lnTo>
                  <a:lnTo>
                    <a:pt x="90" y="32"/>
                  </a:lnTo>
                  <a:lnTo>
                    <a:pt x="75" y="0"/>
                  </a:lnTo>
                  <a:lnTo>
                    <a:pt x="57" y="7"/>
                  </a:lnTo>
                  <a:lnTo>
                    <a:pt x="41" y="7"/>
                  </a:lnTo>
                  <a:lnTo>
                    <a:pt x="50" y="0"/>
                  </a:lnTo>
                  <a:lnTo>
                    <a:pt x="16" y="0"/>
                  </a:lnTo>
                  <a:lnTo>
                    <a:pt x="16" y="7"/>
                  </a:lnTo>
                  <a:lnTo>
                    <a:pt x="0" y="25"/>
                  </a:lnTo>
                  <a:lnTo>
                    <a:pt x="25" y="41"/>
                  </a:lnTo>
                  <a:lnTo>
                    <a:pt x="34" y="32"/>
                  </a:lnTo>
                  <a:lnTo>
                    <a:pt x="41" y="32"/>
                  </a:lnTo>
                  <a:lnTo>
                    <a:pt x="57" y="48"/>
                  </a:lnTo>
                  <a:lnTo>
                    <a:pt x="57" y="57"/>
                  </a:lnTo>
                  <a:lnTo>
                    <a:pt x="65" y="48"/>
                  </a:lnTo>
                  <a:lnTo>
                    <a:pt x="75" y="66"/>
                  </a:lnTo>
                  <a:lnTo>
                    <a:pt x="82" y="66"/>
                  </a:lnTo>
                </a:path>
              </a:pathLst>
            </a:custGeom>
            <a:grpFill/>
            <a:ln w="2540" cap="rnd">
              <a:solidFill>
                <a:srgbClr val="FFFFFF"/>
              </a:solidFill>
              <a:round/>
              <a:headEnd/>
              <a:tailEnd/>
            </a:ln>
          </p:spPr>
          <p:txBody>
            <a:bodyPr/>
            <a:lstStyle/>
            <a:p>
              <a:endParaRPr lang="de-CH"/>
            </a:p>
          </p:txBody>
        </p:sp>
        <p:sp>
          <p:nvSpPr>
            <p:cNvPr id="280" name="Freeform 284"/>
            <p:cNvSpPr>
              <a:spLocks/>
            </p:cNvSpPr>
            <p:nvPr/>
          </p:nvSpPr>
          <p:spPr bwMode="gray">
            <a:xfrm>
              <a:off x="4033838" y="4064000"/>
              <a:ext cx="58737" cy="76200"/>
            </a:xfrm>
            <a:custGeom>
              <a:avLst/>
              <a:gdLst>
                <a:gd name="T0" fmla="*/ 0 w 33"/>
                <a:gd name="T1" fmla="*/ 2147483647 h 41"/>
                <a:gd name="T2" fmla="*/ 2147483647 w 33"/>
                <a:gd name="T3" fmla="*/ 0 h 41"/>
                <a:gd name="T4" fmla="*/ 2147483647 w 33"/>
                <a:gd name="T5" fmla="*/ 0 h 41"/>
                <a:gd name="T6" fmla="*/ 2147483647 w 33"/>
                <a:gd name="T7" fmla="*/ 2147483647 h 41"/>
                <a:gd name="T8" fmla="*/ 2147483647 w 33"/>
                <a:gd name="T9" fmla="*/ 2147483647 h 41"/>
                <a:gd name="T10" fmla="*/ 2147483647 w 33"/>
                <a:gd name="T11" fmla="*/ 2147483647 h 41"/>
                <a:gd name="T12" fmla="*/ 2147483647 w 33"/>
                <a:gd name="T13" fmla="*/ 2147483647 h 41"/>
                <a:gd name="T14" fmla="*/ 0 w 33"/>
                <a:gd name="T15" fmla="*/ 2147483647 h 41"/>
                <a:gd name="T16" fmla="*/ 0 w 33"/>
                <a:gd name="T17" fmla="*/ 2147483647 h 4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3"/>
                <a:gd name="T28" fmla="*/ 0 h 41"/>
                <a:gd name="T29" fmla="*/ 33 w 33"/>
                <a:gd name="T30" fmla="*/ 41 h 4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3" h="41">
                  <a:moveTo>
                    <a:pt x="0" y="9"/>
                  </a:moveTo>
                  <a:lnTo>
                    <a:pt x="9" y="0"/>
                  </a:lnTo>
                  <a:lnTo>
                    <a:pt x="16" y="0"/>
                  </a:lnTo>
                  <a:lnTo>
                    <a:pt x="32" y="16"/>
                  </a:lnTo>
                  <a:lnTo>
                    <a:pt x="32" y="25"/>
                  </a:lnTo>
                  <a:lnTo>
                    <a:pt x="16" y="40"/>
                  </a:lnTo>
                  <a:lnTo>
                    <a:pt x="9" y="34"/>
                  </a:lnTo>
                  <a:lnTo>
                    <a:pt x="0" y="34"/>
                  </a:lnTo>
                  <a:lnTo>
                    <a:pt x="0" y="9"/>
                  </a:lnTo>
                </a:path>
              </a:pathLst>
            </a:custGeom>
            <a:grpFill/>
            <a:ln w="2540" cap="rnd">
              <a:solidFill>
                <a:srgbClr val="FFFFFF"/>
              </a:solidFill>
              <a:round/>
              <a:headEnd/>
              <a:tailEnd/>
            </a:ln>
          </p:spPr>
          <p:txBody>
            <a:bodyPr/>
            <a:lstStyle/>
            <a:p>
              <a:endParaRPr lang="de-CH"/>
            </a:p>
          </p:txBody>
        </p:sp>
        <p:sp>
          <p:nvSpPr>
            <p:cNvPr id="281" name="Freeform 285"/>
            <p:cNvSpPr>
              <a:spLocks/>
            </p:cNvSpPr>
            <p:nvPr/>
          </p:nvSpPr>
          <p:spPr bwMode="gray">
            <a:xfrm>
              <a:off x="2582863" y="5380038"/>
              <a:ext cx="33337" cy="61912"/>
            </a:xfrm>
            <a:custGeom>
              <a:avLst/>
              <a:gdLst>
                <a:gd name="T0" fmla="*/ 2147483647 w 17"/>
                <a:gd name="T1" fmla="*/ 0 h 33"/>
                <a:gd name="T2" fmla="*/ 0 w 17"/>
                <a:gd name="T3" fmla="*/ 2147483647 h 33"/>
                <a:gd name="T4" fmla="*/ 2147483647 w 17"/>
                <a:gd name="T5" fmla="*/ 2147483647 h 33"/>
                <a:gd name="T6" fmla="*/ 2147483647 w 17"/>
                <a:gd name="T7" fmla="*/ 2147483647 h 33"/>
                <a:gd name="T8" fmla="*/ 2147483647 w 17"/>
                <a:gd name="T9" fmla="*/ 0 h 33"/>
                <a:gd name="T10" fmla="*/ 0 60000 65536"/>
                <a:gd name="T11" fmla="*/ 0 60000 65536"/>
                <a:gd name="T12" fmla="*/ 0 60000 65536"/>
                <a:gd name="T13" fmla="*/ 0 60000 65536"/>
                <a:gd name="T14" fmla="*/ 0 60000 65536"/>
                <a:gd name="T15" fmla="*/ 0 w 17"/>
                <a:gd name="T16" fmla="*/ 0 h 33"/>
                <a:gd name="T17" fmla="*/ 17 w 17"/>
                <a:gd name="T18" fmla="*/ 33 h 33"/>
              </a:gdLst>
              <a:ahLst/>
              <a:cxnLst>
                <a:cxn ang="T10">
                  <a:pos x="T0" y="T1"/>
                </a:cxn>
                <a:cxn ang="T11">
                  <a:pos x="T2" y="T3"/>
                </a:cxn>
                <a:cxn ang="T12">
                  <a:pos x="T4" y="T5"/>
                </a:cxn>
                <a:cxn ang="T13">
                  <a:pos x="T6" y="T7"/>
                </a:cxn>
                <a:cxn ang="T14">
                  <a:pos x="T8" y="T9"/>
                </a:cxn>
              </a:cxnLst>
              <a:rect l="T15" t="T16" r="T17" b="T18"/>
              <a:pathLst>
                <a:path w="17" h="33">
                  <a:moveTo>
                    <a:pt x="6" y="0"/>
                  </a:moveTo>
                  <a:lnTo>
                    <a:pt x="0" y="23"/>
                  </a:lnTo>
                  <a:lnTo>
                    <a:pt x="6" y="32"/>
                  </a:lnTo>
                  <a:lnTo>
                    <a:pt x="16" y="7"/>
                  </a:lnTo>
                  <a:lnTo>
                    <a:pt x="6" y="0"/>
                  </a:lnTo>
                </a:path>
              </a:pathLst>
            </a:custGeom>
            <a:grpFill/>
            <a:ln w="2540" cap="rnd">
              <a:solidFill>
                <a:srgbClr val="FFFFFF"/>
              </a:solidFill>
              <a:round/>
              <a:headEnd/>
              <a:tailEnd/>
            </a:ln>
          </p:spPr>
          <p:txBody>
            <a:bodyPr/>
            <a:lstStyle/>
            <a:p>
              <a:endParaRPr lang="de-CH"/>
            </a:p>
          </p:txBody>
        </p:sp>
        <p:sp>
          <p:nvSpPr>
            <p:cNvPr id="282" name="Freeform 286"/>
            <p:cNvSpPr>
              <a:spLocks/>
            </p:cNvSpPr>
            <p:nvPr/>
          </p:nvSpPr>
          <p:spPr bwMode="gray">
            <a:xfrm>
              <a:off x="2492375" y="3857625"/>
              <a:ext cx="47625" cy="30163"/>
            </a:xfrm>
            <a:custGeom>
              <a:avLst/>
              <a:gdLst>
                <a:gd name="T0" fmla="*/ 0 w 26"/>
                <a:gd name="T1" fmla="*/ 2147483647 h 17"/>
                <a:gd name="T2" fmla="*/ 2147483647 w 26"/>
                <a:gd name="T3" fmla="*/ 2147483647 h 17"/>
                <a:gd name="T4" fmla="*/ 2147483647 w 26"/>
                <a:gd name="T5" fmla="*/ 2147483647 h 17"/>
                <a:gd name="T6" fmla="*/ 2147483647 w 26"/>
                <a:gd name="T7" fmla="*/ 0 h 17"/>
                <a:gd name="T8" fmla="*/ 0 w 26"/>
                <a:gd name="T9" fmla="*/ 2147483647 h 17"/>
                <a:gd name="T10" fmla="*/ 0 60000 65536"/>
                <a:gd name="T11" fmla="*/ 0 60000 65536"/>
                <a:gd name="T12" fmla="*/ 0 60000 65536"/>
                <a:gd name="T13" fmla="*/ 0 60000 65536"/>
                <a:gd name="T14" fmla="*/ 0 60000 65536"/>
                <a:gd name="T15" fmla="*/ 0 w 26"/>
                <a:gd name="T16" fmla="*/ 0 h 17"/>
                <a:gd name="T17" fmla="*/ 26 w 26"/>
                <a:gd name="T18" fmla="*/ 17 h 17"/>
              </a:gdLst>
              <a:ahLst/>
              <a:cxnLst>
                <a:cxn ang="T10">
                  <a:pos x="T0" y="T1"/>
                </a:cxn>
                <a:cxn ang="T11">
                  <a:pos x="T2" y="T3"/>
                </a:cxn>
                <a:cxn ang="T12">
                  <a:pos x="T4" y="T5"/>
                </a:cxn>
                <a:cxn ang="T13">
                  <a:pos x="T6" y="T7"/>
                </a:cxn>
                <a:cxn ang="T14">
                  <a:pos x="T8" y="T9"/>
                </a:cxn>
              </a:cxnLst>
              <a:rect l="T15" t="T16" r="T17" b="T18"/>
              <a:pathLst>
                <a:path w="26" h="17">
                  <a:moveTo>
                    <a:pt x="0" y="7"/>
                  </a:moveTo>
                  <a:lnTo>
                    <a:pt x="16" y="16"/>
                  </a:lnTo>
                  <a:lnTo>
                    <a:pt x="25" y="7"/>
                  </a:lnTo>
                  <a:lnTo>
                    <a:pt x="9" y="0"/>
                  </a:lnTo>
                  <a:lnTo>
                    <a:pt x="0" y="7"/>
                  </a:lnTo>
                </a:path>
              </a:pathLst>
            </a:custGeom>
            <a:grpFill/>
            <a:ln w="2540" cap="rnd">
              <a:solidFill>
                <a:srgbClr val="FFFFFF"/>
              </a:solidFill>
              <a:round/>
              <a:headEnd/>
              <a:tailEnd/>
            </a:ln>
          </p:spPr>
          <p:txBody>
            <a:bodyPr/>
            <a:lstStyle/>
            <a:p>
              <a:endParaRPr lang="de-CH"/>
            </a:p>
          </p:txBody>
        </p:sp>
        <p:sp>
          <p:nvSpPr>
            <p:cNvPr id="283" name="Freeform 287"/>
            <p:cNvSpPr>
              <a:spLocks/>
            </p:cNvSpPr>
            <p:nvPr/>
          </p:nvSpPr>
          <p:spPr bwMode="gray">
            <a:xfrm>
              <a:off x="2343150" y="3738563"/>
              <a:ext cx="241300" cy="92075"/>
            </a:xfrm>
            <a:custGeom>
              <a:avLst/>
              <a:gdLst>
                <a:gd name="T0" fmla="*/ 0 w 132"/>
                <a:gd name="T1" fmla="*/ 2147483647 h 50"/>
                <a:gd name="T2" fmla="*/ 2147483647 w 132"/>
                <a:gd name="T3" fmla="*/ 2147483647 h 50"/>
                <a:gd name="T4" fmla="*/ 2147483647 w 132"/>
                <a:gd name="T5" fmla="*/ 2147483647 h 50"/>
                <a:gd name="T6" fmla="*/ 2147483647 w 132"/>
                <a:gd name="T7" fmla="*/ 2147483647 h 50"/>
                <a:gd name="T8" fmla="*/ 2147483647 w 132"/>
                <a:gd name="T9" fmla="*/ 2147483647 h 50"/>
                <a:gd name="T10" fmla="*/ 2147483647 w 132"/>
                <a:gd name="T11" fmla="*/ 2147483647 h 50"/>
                <a:gd name="T12" fmla="*/ 2147483647 w 132"/>
                <a:gd name="T13" fmla="*/ 2147483647 h 50"/>
                <a:gd name="T14" fmla="*/ 2147483647 w 132"/>
                <a:gd name="T15" fmla="*/ 2147483647 h 50"/>
                <a:gd name="T16" fmla="*/ 2147483647 w 132"/>
                <a:gd name="T17" fmla="*/ 2147483647 h 50"/>
                <a:gd name="T18" fmla="*/ 2147483647 w 132"/>
                <a:gd name="T19" fmla="*/ 2147483647 h 50"/>
                <a:gd name="T20" fmla="*/ 2147483647 w 132"/>
                <a:gd name="T21" fmla="*/ 2147483647 h 50"/>
                <a:gd name="T22" fmla="*/ 2147483647 w 132"/>
                <a:gd name="T23" fmla="*/ 2147483647 h 50"/>
                <a:gd name="T24" fmla="*/ 2147483647 w 132"/>
                <a:gd name="T25" fmla="*/ 2147483647 h 50"/>
                <a:gd name="T26" fmla="*/ 2147483647 w 132"/>
                <a:gd name="T27" fmla="*/ 2147483647 h 50"/>
                <a:gd name="T28" fmla="*/ 2147483647 w 132"/>
                <a:gd name="T29" fmla="*/ 2147483647 h 50"/>
                <a:gd name="T30" fmla="*/ 2147483647 w 132"/>
                <a:gd name="T31" fmla="*/ 0 h 50"/>
                <a:gd name="T32" fmla="*/ 2147483647 w 132"/>
                <a:gd name="T33" fmla="*/ 2147483647 h 50"/>
                <a:gd name="T34" fmla="*/ 0 w 132"/>
                <a:gd name="T35" fmla="*/ 2147483647 h 5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32"/>
                <a:gd name="T55" fmla="*/ 0 h 50"/>
                <a:gd name="T56" fmla="*/ 132 w 132"/>
                <a:gd name="T57" fmla="*/ 50 h 50"/>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32" h="50">
                  <a:moveTo>
                    <a:pt x="0" y="24"/>
                  </a:moveTo>
                  <a:lnTo>
                    <a:pt x="9" y="24"/>
                  </a:lnTo>
                  <a:lnTo>
                    <a:pt x="25" y="8"/>
                  </a:lnTo>
                  <a:lnTo>
                    <a:pt x="41" y="15"/>
                  </a:lnTo>
                  <a:lnTo>
                    <a:pt x="34" y="15"/>
                  </a:lnTo>
                  <a:lnTo>
                    <a:pt x="41" y="15"/>
                  </a:lnTo>
                  <a:lnTo>
                    <a:pt x="74" y="24"/>
                  </a:lnTo>
                  <a:lnTo>
                    <a:pt x="81" y="40"/>
                  </a:lnTo>
                  <a:lnTo>
                    <a:pt x="97" y="40"/>
                  </a:lnTo>
                  <a:lnTo>
                    <a:pt x="90" y="49"/>
                  </a:lnTo>
                  <a:lnTo>
                    <a:pt x="131" y="49"/>
                  </a:lnTo>
                  <a:lnTo>
                    <a:pt x="122" y="40"/>
                  </a:lnTo>
                  <a:lnTo>
                    <a:pt x="114" y="40"/>
                  </a:lnTo>
                  <a:lnTo>
                    <a:pt x="114" y="31"/>
                  </a:lnTo>
                  <a:lnTo>
                    <a:pt x="81" y="15"/>
                  </a:lnTo>
                  <a:lnTo>
                    <a:pt x="41" y="0"/>
                  </a:lnTo>
                  <a:lnTo>
                    <a:pt x="16" y="8"/>
                  </a:lnTo>
                  <a:lnTo>
                    <a:pt x="0" y="24"/>
                  </a:lnTo>
                </a:path>
              </a:pathLst>
            </a:custGeom>
            <a:grpFill/>
            <a:ln w="2540" cap="rnd">
              <a:solidFill>
                <a:srgbClr val="FFFFFF"/>
              </a:solidFill>
              <a:round/>
              <a:headEnd/>
              <a:tailEnd/>
            </a:ln>
          </p:spPr>
          <p:txBody>
            <a:bodyPr/>
            <a:lstStyle/>
            <a:p>
              <a:endParaRPr lang="de-CH"/>
            </a:p>
          </p:txBody>
        </p:sp>
        <p:sp>
          <p:nvSpPr>
            <p:cNvPr id="284" name="Freeform 288"/>
            <p:cNvSpPr>
              <a:spLocks/>
            </p:cNvSpPr>
            <p:nvPr/>
          </p:nvSpPr>
          <p:spPr bwMode="gray">
            <a:xfrm>
              <a:off x="2492375" y="3690938"/>
              <a:ext cx="30163" cy="49212"/>
            </a:xfrm>
            <a:custGeom>
              <a:avLst/>
              <a:gdLst>
                <a:gd name="T0" fmla="*/ 0 w 17"/>
                <a:gd name="T1" fmla="*/ 0 h 26"/>
                <a:gd name="T2" fmla="*/ 0 w 17"/>
                <a:gd name="T3" fmla="*/ 2147483647 h 26"/>
                <a:gd name="T4" fmla="*/ 2147483647 w 17"/>
                <a:gd name="T5" fmla="*/ 2147483647 h 26"/>
                <a:gd name="T6" fmla="*/ 2147483647 w 17"/>
                <a:gd name="T7" fmla="*/ 2147483647 h 26"/>
                <a:gd name="T8" fmla="*/ 0 w 17"/>
                <a:gd name="T9" fmla="*/ 0 h 26"/>
                <a:gd name="T10" fmla="*/ 0 60000 65536"/>
                <a:gd name="T11" fmla="*/ 0 60000 65536"/>
                <a:gd name="T12" fmla="*/ 0 60000 65536"/>
                <a:gd name="T13" fmla="*/ 0 60000 65536"/>
                <a:gd name="T14" fmla="*/ 0 60000 65536"/>
                <a:gd name="T15" fmla="*/ 0 w 17"/>
                <a:gd name="T16" fmla="*/ 0 h 26"/>
                <a:gd name="T17" fmla="*/ 17 w 17"/>
                <a:gd name="T18" fmla="*/ 26 h 26"/>
              </a:gdLst>
              <a:ahLst/>
              <a:cxnLst>
                <a:cxn ang="T10">
                  <a:pos x="T0" y="T1"/>
                </a:cxn>
                <a:cxn ang="T11">
                  <a:pos x="T2" y="T3"/>
                </a:cxn>
                <a:cxn ang="T12">
                  <a:pos x="T4" y="T5"/>
                </a:cxn>
                <a:cxn ang="T13">
                  <a:pos x="T6" y="T7"/>
                </a:cxn>
                <a:cxn ang="T14">
                  <a:pos x="T8" y="T9"/>
                </a:cxn>
              </a:cxnLst>
              <a:rect l="T15" t="T16" r="T17" b="T18"/>
              <a:pathLst>
                <a:path w="17" h="26">
                  <a:moveTo>
                    <a:pt x="0" y="0"/>
                  </a:moveTo>
                  <a:lnTo>
                    <a:pt x="0" y="8"/>
                  </a:lnTo>
                  <a:lnTo>
                    <a:pt x="16" y="25"/>
                  </a:lnTo>
                  <a:lnTo>
                    <a:pt x="16" y="8"/>
                  </a:lnTo>
                  <a:lnTo>
                    <a:pt x="0" y="0"/>
                  </a:lnTo>
                </a:path>
              </a:pathLst>
            </a:custGeom>
            <a:grpFill/>
            <a:ln w="2540" cap="rnd">
              <a:solidFill>
                <a:srgbClr val="FFFFFF"/>
              </a:solidFill>
              <a:round/>
              <a:headEnd/>
              <a:tailEnd/>
            </a:ln>
          </p:spPr>
          <p:txBody>
            <a:bodyPr/>
            <a:lstStyle/>
            <a:p>
              <a:endParaRPr lang="de-CH"/>
            </a:p>
          </p:txBody>
        </p:sp>
        <p:sp>
          <p:nvSpPr>
            <p:cNvPr id="285" name="Freeform 289"/>
            <p:cNvSpPr>
              <a:spLocks/>
            </p:cNvSpPr>
            <p:nvPr/>
          </p:nvSpPr>
          <p:spPr bwMode="gray">
            <a:xfrm>
              <a:off x="2284413" y="2212975"/>
              <a:ext cx="163512" cy="166688"/>
            </a:xfrm>
            <a:custGeom>
              <a:avLst/>
              <a:gdLst>
                <a:gd name="T0" fmla="*/ 0 w 89"/>
                <a:gd name="T1" fmla="*/ 2147483647 h 91"/>
                <a:gd name="T2" fmla="*/ 2147483647 w 89"/>
                <a:gd name="T3" fmla="*/ 2147483647 h 91"/>
                <a:gd name="T4" fmla="*/ 2147483647 w 89"/>
                <a:gd name="T5" fmla="*/ 2147483647 h 91"/>
                <a:gd name="T6" fmla="*/ 2147483647 w 89"/>
                <a:gd name="T7" fmla="*/ 2147483647 h 91"/>
                <a:gd name="T8" fmla="*/ 2147483647 w 89"/>
                <a:gd name="T9" fmla="*/ 2147483647 h 91"/>
                <a:gd name="T10" fmla="*/ 2147483647 w 89"/>
                <a:gd name="T11" fmla="*/ 2147483647 h 91"/>
                <a:gd name="T12" fmla="*/ 2147483647 w 89"/>
                <a:gd name="T13" fmla="*/ 2147483647 h 91"/>
                <a:gd name="T14" fmla="*/ 2147483647 w 89"/>
                <a:gd name="T15" fmla="*/ 2147483647 h 91"/>
                <a:gd name="T16" fmla="*/ 2147483647 w 89"/>
                <a:gd name="T17" fmla="*/ 2147483647 h 91"/>
                <a:gd name="T18" fmla="*/ 2147483647 w 89"/>
                <a:gd name="T19" fmla="*/ 2147483647 h 91"/>
                <a:gd name="T20" fmla="*/ 2147483647 w 89"/>
                <a:gd name="T21" fmla="*/ 2147483647 h 91"/>
                <a:gd name="T22" fmla="*/ 2147483647 w 89"/>
                <a:gd name="T23" fmla="*/ 0 h 91"/>
                <a:gd name="T24" fmla="*/ 2147483647 w 89"/>
                <a:gd name="T25" fmla="*/ 2147483647 h 91"/>
                <a:gd name="T26" fmla="*/ 2147483647 w 89"/>
                <a:gd name="T27" fmla="*/ 2147483647 h 91"/>
                <a:gd name="T28" fmla="*/ 2147483647 w 89"/>
                <a:gd name="T29" fmla="*/ 2147483647 h 91"/>
                <a:gd name="T30" fmla="*/ 0 w 89"/>
                <a:gd name="T31" fmla="*/ 2147483647 h 9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89"/>
                <a:gd name="T49" fmla="*/ 0 h 91"/>
                <a:gd name="T50" fmla="*/ 89 w 89"/>
                <a:gd name="T51" fmla="*/ 91 h 91"/>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89" h="91">
                  <a:moveTo>
                    <a:pt x="0" y="73"/>
                  </a:moveTo>
                  <a:lnTo>
                    <a:pt x="15" y="73"/>
                  </a:lnTo>
                  <a:lnTo>
                    <a:pt x="15" y="90"/>
                  </a:lnTo>
                  <a:lnTo>
                    <a:pt x="31" y="90"/>
                  </a:lnTo>
                  <a:lnTo>
                    <a:pt x="47" y="65"/>
                  </a:lnTo>
                  <a:lnTo>
                    <a:pt x="56" y="65"/>
                  </a:lnTo>
                  <a:lnTo>
                    <a:pt x="72" y="81"/>
                  </a:lnTo>
                  <a:lnTo>
                    <a:pt x="88" y="65"/>
                  </a:lnTo>
                  <a:lnTo>
                    <a:pt x="72" y="65"/>
                  </a:lnTo>
                  <a:lnTo>
                    <a:pt x="56" y="40"/>
                  </a:lnTo>
                  <a:lnTo>
                    <a:pt x="31" y="16"/>
                  </a:lnTo>
                  <a:lnTo>
                    <a:pt x="25" y="0"/>
                  </a:lnTo>
                  <a:lnTo>
                    <a:pt x="15" y="16"/>
                  </a:lnTo>
                  <a:lnTo>
                    <a:pt x="6" y="25"/>
                  </a:lnTo>
                  <a:lnTo>
                    <a:pt x="15" y="65"/>
                  </a:lnTo>
                  <a:lnTo>
                    <a:pt x="0" y="73"/>
                  </a:lnTo>
                </a:path>
              </a:pathLst>
            </a:custGeom>
            <a:grpFill/>
            <a:ln w="2540" cap="rnd">
              <a:solidFill>
                <a:srgbClr val="FFFFFF"/>
              </a:solidFill>
              <a:round/>
              <a:headEnd/>
              <a:tailEnd/>
            </a:ln>
          </p:spPr>
          <p:txBody>
            <a:bodyPr/>
            <a:lstStyle/>
            <a:p>
              <a:endParaRPr lang="de-CH"/>
            </a:p>
          </p:txBody>
        </p:sp>
        <p:sp>
          <p:nvSpPr>
            <p:cNvPr id="286" name="Freeform 290"/>
            <p:cNvSpPr>
              <a:spLocks/>
            </p:cNvSpPr>
            <p:nvPr/>
          </p:nvSpPr>
          <p:spPr bwMode="gray">
            <a:xfrm>
              <a:off x="381000" y="2511425"/>
              <a:ext cx="49213" cy="33338"/>
            </a:xfrm>
            <a:custGeom>
              <a:avLst/>
              <a:gdLst>
                <a:gd name="T0" fmla="*/ 0 w 26"/>
                <a:gd name="T1" fmla="*/ 2147483647 h 18"/>
                <a:gd name="T2" fmla="*/ 2147483647 w 26"/>
                <a:gd name="T3" fmla="*/ 2147483647 h 18"/>
                <a:gd name="T4" fmla="*/ 2147483647 w 26"/>
                <a:gd name="T5" fmla="*/ 2147483647 h 18"/>
                <a:gd name="T6" fmla="*/ 2147483647 w 26"/>
                <a:gd name="T7" fmla="*/ 0 h 18"/>
                <a:gd name="T8" fmla="*/ 0 w 26"/>
                <a:gd name="T9" fmla="*/ 2147483647 h 18"/>
                <a:gd name="T10" fmla="*/ 0 60000 65536"/>
                <a:gd name="T11" fmla="*/ 0 60000 65536"/>
                <a:gd name="T12" fmla="*/ 0 60000 65536"/>
                <a:gd name="T13" fmla="*/ 0 60000 65536"/>
                <a:gd name="T14" fmla="*/ 0 60000 65536"/>
                <a:gd name="T15" fmla="*/ 0 w 26"/>
                <a:gd name="T16" fmla="*/ 0 h 18"/>
                <a:gd name="T17" fmla="*/ 26 w 26"/>
                <a:gd name="T18" fmla="*/ 18 h 18"/>
              </a:gdLst>
              <a:ahLst/>
              <a:cxnLst>
                <a:cxn ang="T10">
                  <a:pos x="T0" y="T1"/>
                </a:cxn>
                <a:cxn ang="T11">
                  <a:pos x="T2" y="T3"/>
                </a:cxn>
                <a:cxn ang="T12">
                  <a:pos x="T4" y="T5"/>
                </a:cxn>
                <a:cxn ang="T13">
                  <a:pos x="T6" y="T7"/>
                </a:cxn>
                <a:cxn ang="T14">
                  <a:pos x="T8" y="T9"/>
                </a:cxn>
              </a:cxnLst>
              <a:rect l="T15" t="T16" r="T17" b="T18"/>
              <a:pathLst>
                <a:path w="26" h="18">
                  <a:moveTo>
                    <a:pt x="0" y="8"/>
                  </a:moveTo>
                  <a:lnTo>
                    <a:pt x="18" y="17"/>
                  </a:lnTo>
                  <a:lnTo>
                    <a:pt x="25" y="8"/>
                  </a:lnTo>
                  <a:lnTo>
                    <a:pt x="18" y="0"/>
                  </a:lnTo>
                  <a:lnTo>
                    <a:pt x="0" y="8"/>
                  </a:lnTo>
                </a:path>
              </a:pathLst>
            </a:custGeom>
            <a:grpFill/>
            <a:ln w="2540" cap="rnd">
              <a:solidFill>
                <a:srgbClr val="FFFFFF"/>
              </a:solidFill>
              <a:round/>
              <a:headEnd/>
              <a:tailEnd/>
            </a:ln>
          </p:spPr>
          <p:txBody>
            <a:bodyPr/>
            <a:lstStyle/>
            <a:p>
              <a:endParaRPr lang="de-CH"/>
            </a:p>
          </p:txBody>
        </p:sp>
        <p:sp>
          <p:nvSpPr>
            <p:cNvPr id="287" name="Freeform 291"/>
            <p:cNvSpPr>
              <a:spLocks/>
            </p:cNvSpPr>
            <p:nvPr/>
          </p:nvSpPr>
          <p:spPr bwMode="gray">
            <a:xfrm>
              <a:off x="381000" y="2511425"/>
              <a:ext cx="49213" cy="33338"/>
            </a:xfrm>
            <a:custGeom>
              <a:avLst/>
              <a:gdLst>
                <a:gd name="T0" fmla="*/ 0 w 26"/>
                <a:gd name="T1" fmla="*/ 2147483647 h 18"/>
                <a:gd name="T2" fmla="*/ 2147483647 w 26"/>
                <a:gd name="T3" fmla="*/ 2147483647 h 18"/>
                <a:gd name="T4" fmla="*/ 2147483647 w 26"/>
                <a:gd name="T5" fmla="*/ 2147483647 h 18"/>
                <a:gd name="T6" fmla="*/ 2147483647 w 26"/>
                <a:gd name="T7" fmla="*/ 0 h 18"/>
                <a:gd name="T8" fmla="*/ 0 w 26"/>
                <a:gd name="T9" fmla="*/ 2147483647 h 18"/>
                <a:gd name="T10" fmla="*/ 0 60000 65536"/>
                <a:gd name="T11" fmla="*/ 0 60000 65536"/>
                <a:gd name="T12" fmla="*/ 0 60000 65536"/>
                <a:gd name="T13" fmla="*/ 0 60000 65536"/>
                <a:gd name="T14" fmla="*/ 0 60000 65536"/>
                <a:gd name="T15" fmla="*/ 0 w 26"/>
                <a:gd name="T16" fmla="*/ 0 h 18"/>
                <a:gd name="T17" fmla="*/ 26 w 26"/>
                <a:gd name="T18" fmla="*/ 18 h 18"/>
              </a:gdLst>
              <a:ahLst/>
              <a:cxnLst>
                <a:cxn ang="T10">
                  <a:pos x="T0" y="T1"/>
                </a:cxn>
                <a:cxn ang="T11">
                  <a:pos x="T2" y="T3"/>
                </a:cxn>
                <a:cxn ang="T12">
                  <a:pos x="T4" y="T5"/>
                </a:cxn>
                <a:cxn ang="T13">
                  <a:pos x="T6" y="T7"/>
                </a:cxn>
                <a:cxn ang="T14">
                  <a:pos x="T8" y="T9"/>
                </a:cxn>
              </a:cxnLst>
              <a:rect l="T15" t="T16" r="T17" b="T18"/>
              <a:pathLst>
                <a:path w="26" h="18">
                  <a:moveTo>
                    <a:pt x="0" y="8"/>
                  </a:moveTo>
                  <a:lnTo>
                    <a:pt x="18" y="17"/>
                  </a:lnTo>
                  <a:lnTo>
                    <a:pt x="25" y="8"/>
                  </a:lnTo>
                  <a:lnTo>
                    <a:pt x="18" y="0"/>
                  </a:lnTo>
                  <a:lnTo>
                    <a:pt x="0" y="8"/>
                  </a:lnTo>
                </a:path>
              </a:pathLst>
            </a:custGeom>
            <a:grpFill/>
            <a:ln w="2540" cap="rnd">
              <a:solidFill>
                <a:srgbClr val="FFFFFF"/>
              </a:solidFill>
              <a:round/>
              <a:headEnd type="none" w="sm" len="sm"/>
              <a:tailEnd type="none" w="sm" len="sm"/>
            </a:ln>
          </p:spPr>
          <p:txBody>
            <a:bodyPr/>
            <a:lstStyle/>
            <a:p>
              <a:endParaRPr lang="de-CH"/>
            </a:p>
          </p:txBody>
        </p:sp>
        <p:sp>
          <p:nvSpPr>
            <p:cNvPr id="288" name="Freeform 292"/>
            <p:cNvSpPr>
              <a:spLocks/>
            </p:cNvSpPr>
            <p:nvPr/>
          </p:nvSpPr>
          <p:spPr bwMode="gray">
            <a:xfrm>
              <a:off x="681038" y="2600325"/>
              <a:ext cx="74612" cy="77788"/>
            </a:xfrm>
            <a:custGeom>
              <a:avLst/>
              <a:gdLst>
                <a:gd name="T0" fmla="*/ 0 w 41"/>
                <a:gd name="T1" fmla="*/ 2147483647 h 43"/>
                <a:gd name="T2" fmla="*/ 2147483647 w 41"/>
                <a:gd name="T3" fmla="*/ 2147483647 h 43"/>
                <a:gd name="T4" fmla="*/ 2147483647 w 41"/>
                <a:gd name="T5" fmla="*/ 2147483647 h 43"/>
                <a:gd name="T6" fmla="*/ 2147483647 w 41"/>
                <a:gd name="T7" fmla="*/ 2147483647 h 43"/>
                <a:gd name="T8" fmla="*/ 2147483647 w 41"/>
                <a:gd name="T9" fmla="*/ 2147483647 h 43"/>
                <a:gd name="T10" fmla="*/ 2147483647 w 41"/>
                <a:gd name="T11" fmla="*/ 2147483647 h 43"/>
                <a:gd name="T12" fmla="*/ 2147483647 w 41"/>
                <a:gd name="T13" fmla="*/ 2147483647 h 43"/>
                <a:gd name="T14" fmla="*/ 2147483647 w 41"/>
                <a:gd name="T15" fmla="*/ 0 h 43"/>
                <a:gd name="T16" fmla="*/ 0 w 41"/>
                <a:gd name="T17" fmla="*/ 2147483647 h 4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1"/>
                <a:gd name="T28" fmla="*/ 0 h 43"/>
                <a:gd name="T29" fmla="*/ 41 w 41"/>
                <a:gd name="T30" fmla="*/ 43 h 4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1" h="43">
                  <a:moveTo>
                    <a:pt x="0" y="33"/>
                  </a:moveTo>
                  <a:lnTo>
                    <a:pt x="9" y="42"/>
                  </a:lnTo>
                  <a:lnTo>
                    <a:pt x="25" y="25"/>
                  </a:lnTo>
                  <a:lnTo>
                    <a:pt x="34" y="25"/>
                  </a:lnTo>
                  <a:lnTo>
                    <a:pt x="34" y="17"/>
                  </a:lnTo>
                  <a:lnTo>
                    <a:pt x="25" y="17"/>
                  </a:lnTo>
                  <a:lnTo>
                    <a:pt x="40" y="10"/>
                  </a:lnTo>
                  <a:lnTo>
                    <a:pt x="34" y="0"/>
                  </a:lnTo>
                  <a:lnTo>
                    <a:pt x="0" y="33"/>
                  </a:lnTo>
                </a:path>
              </a:pathLst>
            </a:custGeom>
            <a:grpFill/>
            <a:ln w="2540" cap="rnd">
              <a:solidFill>
                <a:srgbClr val="FFFFFF"/>
              </a:solidFill>
              <a:round/>
              <a:headEnd/>
              <a:tailEnd/>
            </a:ln>
          </p:spPr>
          <p:txBody>
            <a:bodyPr/>
            <a:lstStyle/>
            <a:p>
              <a:endParaRPr lang="de-CH"/>
            </a:p>
          </p:txBody>
        </p:sp>
        <p:sp>
          <p:nvSpPr>
            <p:cNvPr id="289" name="Freeform 293"/>
            <p:cNvSpPr>
              <a:spLocks/>
            </p:cNvSpPr>
            <p:nvPr/>
          </p:nvSpPr>
          <p:spPr bwMode="gray">
            <a:xfrm>
              <a:off x="681038" y="2600325"/>
              <a:ext cx="74612" cy="77788"/>
            </a:xfrm>
            <a:custGeom>
              <a:avLst/>
              <a:gdLst>
                <a:gd name="T0" fmla="*/ 0 w 41"/>
                <a:gd name="T1" fmla="*/ 2147483647 h 43"/>
                <a:gd name="T2" fmla="*/ 2147483647 w 41"/>
                <a:gd name="T3" fmla="*/ 2147483647 h 43"/>
                <a:gd name="T4" fmla="*/ 2147483647 w 41"/>
                <a:gd name="T5" fmla="*/ 2147483647 h 43"/>
                <a:gd name="T6" fmla="*/ 2147483647 w 41"/>
                <a:gd name="T7" fmla="*/ 2147483647 h 43"/>
                <a:gd name="T8" fmla="*/ 2147483647 w 41"/>
                <a:gd name="T9" fmla="*/ 2147483647 h 43"/>
                <a:gd name="T10" fmla="*/ 2147483647 w 41"/>
                <a:gd name="T11" fmla="*/ 2147483647 h 43"/>
                <a:gd name="T12" fmla="*/ 2147483647 w 41"/>
                <a:gd name="T13" fmla="*/ 2147483647 h 43"/>
                <a:gd name="T14" fmla="*/ 2147483647 w 41"/>
                <a:gd name="T15" fmla="*/ 0 h 43"/>
                <a:gd name="T16" fmla="*/ 0 w 41"/>
                <a:gd name="T17" fmla="*/ 2147483647 h 4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1"/>
                <a:gd name="T28" fmla="*/ 0 h 43"/>
                <a:gd name="T29" fmla="*/ 41 w 41"/>
                <a:gd name="T30" fmla="*/ 43 h 4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1" h="43">
                  <a:moveTo>
                    <a:pt x="0" y="33"/>
                  </a:moveTo>
                  <a:lnTo>
                    <a:pt x="9" y="42"/>
                  </a:lnTo>
                  <a:lnTo>
                    <a:pt x="25" y="25"/>
                  </a:lnTo>
                  <a:lnTo>
                    <a:pt x="34" y="25"/>
                  </a:lnTo>
                  <a:lnTo>
                    <a:pt x="34" y="17"/>
                  </a:lnTo>
                  <a:lnTo>
                    <a:pt x="25" y="17"/>
                  </a:lnTo>
                  <a:lnTo>
                    <a:pt x="40" y="10"/>
                  </a:lnTo>
                  <a:lnTo>
                    <a:pt x="34" y="0"/>
                  </a:lnTo>
                  <a:lnTo>
                    <a:pt x="0" y="33"/>
                  </a:lnTo>
                </a:path>
              </a:pathLst>
            </a:custGeom>
            <a:grpFill/>
            <a:ln w="2540" cap="rnd">
              <a:solidFill>
                <a:srgbClr val="FFFFFF"/>
              </a:solidFill>
              <a:round/>
              <a:headEnd type="none" w="sm" len="sm"/>
              <a:tailEnd type="none" w="sm" len="sm"/>
            </a:ln>
          </p:spPr>
          <p:txBody>
            <a:bodyPr/>
            <a:lstStyle/>
            <a:p>
              <a:endParaRPr lang="de-CH"/>
            </a:p>
          </p:txBody>
        </p:sp>
        <p:sp>
          <p:nvSpPr>
            <p:cNvPr id="290" name="Freeform 294"/>
            <p:cNvSpPr>
              <a:spLocks/>
            </p:cNvSpPr>
            <p:nvPr/>
          </p:nvSpPr>
          <p:spPr bwMode="gray">
            <a:xfrm>
              <a:off x="1204913" y="2779713"/>
              <a:ext cx="47625" cy="92075"/>
            </a:xfrm>
            <a:custGeom>
              <a:avLst/>
              <a:gdLst>
                <a:gd name="T0" fmla="*/ 0 w 26"/>
                <a:gd name="T1" fmla="*/ 0 h 51"/>
                <a:gd name="T2" fmla="*/ 0 w 26"/>
                <a:gd name="T3" fmla="*/ 2147483647 h 51"/>
                <a:gd name="T4" fmla="*/ 2147483647 w 26"/>
                <a:gd name="T5" fmla="*/ 2147483647 h 51"/>
                <a:gd name="T6" fmla="*/ 2147483647 w 26"/>
                <a:gd name="T7" fmla="*/ 2147483647 h 51"/>
                <a:gd name="T8" fmla="*/ 2147483647 w 26"/>
                <a:gd name="T9" fmla="*/ 2147483647 h 51"/>
                <a:gd name="T10" fmla="*/ 2147483647 w 26"/>
                <a:gd name="T11" fmla="*/ 2147483647 h 51"/>
                <a:gd name="T12" fmla="*/ 2147483647 w 26"/>
                <a:gd name="T13" fmla="*/ 2147483647 h 51"/>
                <a:gd name="T14" fmla="*/ 2147483647 w 26"/>
                <a:gd name="T15" fmla="*/ 0 h 51"/>
                <a:gd name="T16" fmla="*/ 0 w 26"/>
                <a:gd name="T17" fmla="*/ 0 h 5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6"/>
                <a:gd name="T28" fmla="*/ 0 h 51"/>
                <a:gd name="T29" fmla="*/ 26 w 26"/>
                <a:gd name="T30" fmla="*/ 51 h 5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6" h="51">
                  <a:moveTo>
                    <a:pt x="0" y="0"/>
                  </a:moveTo>
                  <a:lnTo>
                    <a:pt x="0" y="18"/>
                  </a:lnTo>
                  <a:lnTo>
                    <a:pt x="8" y="41"/>
                  </a:lnTo>
                  <a:lnTo>
                    <a:pt x="25" y="50"/>
                  </a:lnTo>
                  <a:lnTo>
                    <a:pt x="8" y="34"/>
                  </a:lnTo>
                  <a:lnTo>
                    <a:pt x="16" y="25"/>
                  </a:lnTo>
                  <a:lnTo>
                    <a:pt x="8" y="18"/>
                  </a:lnTo>
                  <a:lnTo>
                    <a:pt x="16" y="0"/>
                  </a:lnTo>
                  <a:lnTo>
                    <a:pt x="0" y="0"/>
                  </a:lnTo>
                </a:path>
              </a:pathLst>
            </a:custGeom>
            <a:grpFill/>
            <a:ln w="2540" cap="rnd">
              <a:solidFill>
                <a:srgbClr val="FFFFFF"/>
              </a:solidFill>
              <a:round/>
              <a:headEnd/>
              <a:tailEnd/>
            </a:ln>
          </p:spPr>
          <p:txBody>
            <a:bodyPr/>
            <a:lstStyle/>
            <a:p>
              <a:endParaRPr lang="de-CH"/>
            </a:p>
          </p:txBody>
        </p:sp>
        <p:sp>
          <p:nvSpPr>
            <p:cNvPr id="291" name="Freeform 295"/>
            <p:cNvSpPr>
              <a:spLocks/>
            </p:cNvSpPr>
            <p:nvPr/>
          </p:nvSpPr>
          <p:spPr bwMode="gray">
            <a:xfrm>
              <a:off x="1204913" y="2779713"/>
              <a:ext cx="47625" cy="92075"/>
            </a:xfrm>
            <a:custGeom>
              <a:avLst/>
              <a:gdLst>
                <a:gd name="T0" fmla="*/ 0 w 26"/>
                <a:gd name="T1" fmla="*/ 0 h 51"/>
                <a:gd name="T2" fmla="*/ 0 w 26"/>
                <a:gd name="T3" fmla="*/ 2147483647 h 51"/>
                <a:gd name="T4" fmla="*/ 2147483647 w 26"/>
                <a:gd name="T5" fmla="*/ 2147483647 h 51"/>
                <a:gd name="T6" fmla="*/ 2147483647 w 26"/>
                <a:gd name="T7" fmla="*/ 2147483647 h 51"/>
                <a:gd name="T8" fmla="*/ 2147483647 w 26"/>
                <a:gd name="T9" fmla="*/ 2147483647 h 51"/>
                <a:gd name="T10" fmla="*/ 2147483647 w 26"/>
                <a:gd name="T11" fmla="*/ 2147483647 h 51"/>
                <a:gd name="T12" fmla="*/ 2147483647 w 26"/>
                <a:gd name="T13" fmla="*/ 2147483647 h 51"/>
                <a:gd name="T14" fmla="*/ 2147483647 w 26"/>
                <a:gd name="T15" fmla="*/ 0 h 51"/>
                <a:gd name="T16" fmla="*/ 0 w 26"/>
                <a:gd name="T17" fmla="*/ 0 h 5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6"/>
                <a:gd name="T28" fmla="*/ 0 h 51"/>
                <a:gd name="T29" fmla="*/ 26 w 26"/>
                <a:gd name="T30" fmla="*/ 51 h 5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6" h="51">
                  <a:moveTo>
                    <a:pt x="0" y="0"/>
                  </a:moveTo>
                  <a:lnTo>
                    <a:pt x="0" y="18"/>
                  </a:lnTo>
                  <a:lnTo>
                    <a:pt x="8" y="41"/>
                  </a:lnTo>
                  <a:lnTo>
                    <a:pt x="25" y="50"/>
                  </a:lnTo>
                  <a:lnTo>
                    <a:pt x="8" y="34"/>
                  </a:lnTo>
                  <a:lnTo>
                    <a:pt x="16" y="25"/>
                  </a:lnTo>
                  <a:lnTo>
                    <a:pt x="8" y="18"/>
                  </a:lnTo>
                  <a:lnTo>
                    <a:pt x="16" y="0"/>
                  </a:lnTo>
                  <a:lnTo>
                    <a:pt x="0" y="0"/>
                  </a:lnTo>
                </a:path>
              </a:pathLst>
            </a:custGeom>
            <a:grpFill/>
            <a:ln w="2540" cap="rnd">
              <a:solidFill>
                <a:srgbClr val="FFFFFF"/>
              </a:solidFill>
              <a:round/>
              <a:headEnd type="none" w="sm" len="sm"/>
              <a:tailEnd type="none" w="sm" len="sm"/>
            </a:ln>
          </p:spPr>
          <p:txBody>
            <a:bodyPr/>
            <a:lstStyle/>
            <a:p>
              <a:endParaRPr lang="de-CH"/>
            </a:p>
          </p:txBody>
        </p:sp>
        <p:sp>
          <p:nvSpPr>
            <p:cNvPr id="292" name="Freeform 296"/>
            <p:cNvSpPr>
              <a:spLocks/>
            </p:cNvSpPr>
            <p:nvPr/>
          </p:nvSpPr>
          <p:spPr bwMode="gray">
            <a:xfrm>
              <a:off x="1308100" y="2914650"/>
              <a:ext cx="123825" cy="92075"/>
            </a:xfrm>
            <a:custGeom>
              <a:avLst/>
              <a:gdLst>
                <a:gd name="T0" fmla="*/ 0 w 67"/>
                <a:gd name="T1" fmla="*/ 0 h 49"/>
                <a:gd name="T2" fmla="*/ 2147483647 w 67"/>
                <a:gd name="T3" fmla="*/ 2147483647 h 49"/>
                <a:gd name="T4" fmla="*/ 2147483647 w 67"/>
                <a:gd name="T5" fmla="*/ 2147483647 h 49"/>
                <a:gd name="T6" fmla="*/ 2147483647 w 67"/>
                <a:gd name="T7" fmla="*/ 2147483647 h 49"/>
                <a:gd name="T8" fmla="*/ 2147483647 w 67"/>
                <a:gd name="T9" fmla="*/ 2147483647 h 49"/>
                <a:gd name="T10" fmla="*/ 2147483647 w 67"/>
                <a:gd name="T11" fmla="*/ 2147483647 h 49"/>
                <a:gd name="T12" fmla="*/ 2147483647 w 67"/>
                <a:gd name="T13" fmla="*/ 2147483647 h 49"/>
                <a:gd name="T14" fmla="*/ 2147483647 w 67"/>
                <a:gd name="T15" fmla="*/ 2147483647 h 49"/>
                <a:gd name="T16" fmla="*/ 2147483647 w 67"/>
                <a:gd name="T17" fmla="*/ 0 h 49"/>
                <a:gd name="T18" fmla="*/ 0 w 67"/>
                <a:gd name="T19" fmla="*/ 0 h 4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7"/>
                <a:gd name="T31" fmla="*/ 0 h 49"/>
                <a:gd name="T32" fmla="*/ 67 w 67"/>
                <a:gd name="T33" fmla="*/ 49 h 4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7" h="49">
                  <a:moveTo>
                    <a:pt x="0" y="0"/>
                  </a:moveTo>
                  <a:lnTo>
                    <a:pt x="9" y="16"/>
                  </a:lnTo>
                  <a:lnTo>
                    <a:pt x="25" y="25"/>
                  </a:lnTo>
                  <a:lnTo>
                    <a:pt x="41" y="33"/>
                  </a:lnTo>
                  <a:lnTo>
                    <a:pt x="41" y="41"/>
                  </a:lnTo>
                  <a:lnTo>
                    <a:pt x="57" y="48"/>
                  </a:lnTo>
                  <a:lnTo>
                    <a:pt x="66" y="48"/>
                  </a:lnTo>
                  <a:lnTo>
                    <a:pt x="34" y="8"/>
                  </a:lnTo>
                  <a:lnTo>
                    <a:pt x="9" y="0"/>
                  </a:lnTo>
                  <a:lnTo>
                    <a:pt x="0" y="0"/>
                  </a:lnTo>
                </a:path>
              </a:pathLst>
            </a:custGeom>
            <a:grpFill/>
            <a:ln w="2540" cap="rnd">
              <a:solidFill>
                <a:srgbClr val="FFFFFF"/>
              </a:solidFill>
              <a:round/>
              <a:headEnd/>
              <a:tailEnd/>
            </a:ln>
          </p:spPr>
          <p:txBody>
            <a:bodyPr/>
            <a:lstStyle/>
            <a:p>
              <a:endParaRPr lang="de-CH"/>
            </a:p>
          </p:txBody>
        </p:sp>
        <p:sp>
          <p:nvSpPr>
            <p:cNvPr id="293" name="Freeform 297"/>
            <p:cNvSpPr>
              <a:spLocks/>
            </p:cNvSpPr>
            <p:nvPr/>
          </p:nvSpPr>
          <p:spPr bwMode="gray">
            <a:xfrm>
              <a:off x="1308100" y="2914650"/>
              <a:ext cx="123825" cy="92075"/>
            </a:xfrm>
            <a:custGeom>
              <a:avLst/>
              <a:gdLst>
                <a:gd name="T0" fmla="*/ 0 w 67"/>
                <a:gd name="T1" fmla="*/ 0 h 49"/>
                <a:gd name="T2" fmla="*/ 2147483647 w 67"/>
                <a:gd name="T3" fmla="*/ 2147483647 h 49"/>
                <a:gd name="T4" fmla="*/ 2147483647 w 67"/>
                <a:gd name="T5" fmla="*/ 2147483647 h 49"/>
                <a:gd name="T6" fmla="*/ 2147483647 w 67"/>
                <a:gd name="T7" fmla="*/ 2147483647 h 49"/>
                <a:gd name="T8" fmla="*/ 2147483647 w 67"/>
                <a:gd name="T9" fmla="*/ 2147483647 h 49"/>
                <a:gd name="T10" fmla="*/ 2147483647 w 67"/>
                <a:gd name="T11" fmla="*/ 2147483647 h 49"/>
                <a:gd name="T12" fmla="*/ 2147483647 w 67"/>
                <a:gd name="T13" fmla="*/ 2147483647 h 49"/>
                <a:gd name="T14" fmla="*/ 2147483647 w 67"/>
                <a:gd name="T15" fmla="*/ 2147483647 h 49"/>
                <a:gd name="T16" fmla="*/ 2147483647 w 67"/>
                <a:gd name="T17" fmla="*/ 0 h 49"/>
                <a:gd name="T18" fmla="*/ 0 w 67"/>
                <a:gd name="T19" fmla="*/ 0 h 4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7"/>
                <a:gd name="T31" fmla="*/ 0 h 49"/>
                <a:gd name="T32" fmla="*/ 67 w 67"/>
                <a:gd name="T33" fmla="*/ 49 h 4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7" h="49">
                  <a:moveTo>
                    <a:pt x="0" y="0"/>
                  </a:moveTo>
                  <a:lnTo>
                    <a:pt x="9" y="16"/>
                  </a:lnTo>
                  <a:lnTo>
                    <a:pt x="25" y="25"/>
                  </a:lnTo>
                  <a:lnTo>
                    <a:pt x="41" y="33"/>
                  </a:lnTo>
                  <a:lnTo>
                    <a:pt x="41" y="41"/>
                  </a:lnTo>
                  <a:lnTo>
                    <a:pt x="57" y="48"/>
                  </a:lnTo>
                  <a:lnTo>
                    <a:pt x="66" y="48"/>
                  </a:lnTo>
                  <a:lnTo>
                    <a:pt x="34" y="8"/>
                  </a:lnTo>
                  <a:lnTo>
                    <a:pt x="9" y="0"/>
                  </a:lnTo>
                  <a:lnTo>
                    <a:pt x="0" y="0"/>
                  </a:lnTo>
                </a:path>
              </a:pathLst>
            </a:custGeom>
            <a:grpFill/>
            <a:ln w="2540" cap="rnd">
              <a:solidFill>
                <a:srgbClr val="FFFFFF"/>
              </a:solidFill>
              <a:round/>
              <a:headEnd type="none" w="sm" len="sm"/>
              <a:tailEnd type="none" w="sm" len="sm"/>
            </a:ln>
          </p:spPr>
          <p:txBody>
            <a:bodyPr/>
            <a:lstStyle/>
            <a:p>
              <a:endParaRPr lang="de-CH"/>
            </a:p>
          </p:txBody>
        </p:sp>
        <p:sp>
          <p:nvSpPr>
            <p:cNvPr id="294" name="Freihandform 293"/>
            <p:cNvSpPr>
              <a:spLocks noChangeAspect="1"/>
            </p:cNvSpPr>
            <p:nvPr/>
          </p:nvSpPr>
          <p:spPr bwMode="gray">
            <a:xfrm>
              <a:off x="3775075" y="2206625"/>
              <a:ext cx="244475" cy="152400"/>
            </a:xfrm>
            <a:custGeom>
              <a:avLst/>
              <a:gdLst>
                <a:gd name="connsiteX0" fmla="*/ 3611033 w 6362700"/>
                <a:gd name="connsiteY0" fmla="*/ 478367 h 3975100"/>
                <a:gd name="connsiteX1" fmla="*/ 3771900 w 6362700"/>
                <a:gd name="connsiteY1" fmla="*/ 512234 h 3975100"/>
                <a:gd name="connsiteX2" fmla="*/ 3869266 w 6362700"/>
                <a:gd name="connsiteY2" fmla="*/ 563034 h 3975100"/>
                <a:gd name="connsiteX3" fmla="*/ 3941233 w 6362700"/>
                <a:gd name="connsiteY3" fmla="*/ 660400 h 3975100"/>
                <a:gd name="connsiteX4" fmla="*/ 3945466 w 6362700"/>
                <a:gd name="connsiteY4" fmla="*/ 702734 h 3975100"/>
                <a:gd name="connsiteX5" fmla="*/ 3996266 w 6362700"/>
                <a:gd name="connsiteY5" fmla="*/ 753534 h 3975100"/>
                <a:gd name="connsiteX6" fmla="*/ 4034366 w 6362700"/>
                <a:gd name="connsiteY6" fmla="*/ 821267 h 3975100"/>
                <a:gd name="connsiteX7" fmla="*/ 4034366 w 6362700"/>
                <a:gd name="connsiteY7" fmla="*/ 749300 h 3975100"/>
                <a:gd name="connsiteX8" fmla="*/ 4076700 w 6362700"/>
                <a:gd name="connsiteY8" fmla="*/ 711200 h 3975100"/>
                <a:gd name="connsiteX9" fmla="*/ 4097866 w 6362700"/>
                <a:gd name="connsiteY9" fmla="*/ 757767 h 3975100"/>
                <a:gd name="connsiteX10" fmla="*/ 4148666 w 6362700"/>
                <a:gd name="connsiteY10" fmla="*/ 584200 h 3975100"/>
                <a:gd name="connsiteX11" fmla="*/ 4212166 w 6362700"/>
                <a:gd name="connsiteY11" fmla="*/ 520700 h 3975100"/>
                <a:gd name="connsiteX12" fmla="*/ 4195233 w 6362700"/>
                <a:gd name="connsiteY12" fmla="*/ 482600 h 3975100"/>
                <a:gd name="connsiteX13" fmla="*/ 4267200 w 6362700"/>
                <a:gd name="connsiteY13" fmla="*/ 431800 h 3975100"/>
                <a:gd name="connsiteX14" fmla="*/ 4339166 w 6362700"/>
                <a:gd name="connsiteY14" fmla="*/ 452967 h 3975100"/>
                <a:gd name="connsiteX15" fmla="*/ 4364566 w 6362700"/>
                <a:gd name="connsiteY15" fmla="*/ 486834 h 3975100"/>
                <a:gd name="connsiteX16" fmla="*/ 4394200 w 6362700"/>
                <a:gd name="connsiteY16" fmla="*/ 558800 h 3975100"/>
                <a:gd name="connsiteX17" fmla="*/ 4461933 w 6362700"/>
                <a:gd name="connsiteY17" fmla="*/ 546100 h 3975100"/>
                <a:gd name="connsiteX18" fmla="*/ 4508500 w 6362700"/>
                <a:gd name="connsiteY18" fmla="*/ 537634 h 3975100"/>
                <a:gd name="connsiteX19" fmla="*/ 4584700 w 6362700"/>
                <a:gd name="connsiteY19" fmla="*/ 584200 h 3975100"/>
                <a:gd name="connsiteX20" fmla="*/ 4533900 w 6362700"/>
                <a:gd name="connsiteY20" fmla="*/ 495300 h 3975100"/>
                <a:gd name="connsiteX21" fmla="*/ 4605866 w 6362700"/>
                <a:gd name="connsiteY21" fmla="*/ 486834 h 3975100"/>
                <a:gd name="connsiteX22" fmla="*/ 4669366 w 6362700"/>
                <a:gd name="connsiteY22" fmla="*/ 524934 h 3975100"/>
                <a:gd name="connsiteX23" fmla="*/ 4652433 w 6362700"/>
                <a:gd name="connsiteY23" fmla="*/ 461434 h 3975100"/>
                <a:gd name="connsiteX24" fmla="*/ 4652433 w 6362700"/>
                <a:gd name="connsiteY24" fmla="*/ 423334 h 3975100"/>
                <a:gd name="connsiteX25" fmla="*/ 4690533 w 6362700"/>
                <a:gd name="connsiteY25" fmla="*/ 338667 h 3975100"/>
                <a:gd name="connsiteX26" fmla="*/ 4631266 w 6362700"/>
                <a:gd name="connsiteY26" fmla="*/ 215900 h 3975100"/>
                <a:gd name="connsiteX27" fmla="*/ 4627033 w 6362700"/>
                <a:gd name="connsiteY27" fmla="*/ 114300 h 3975100"/>
                <a:gd name="connsiteX28" fmla="*/ 4601633 w 6362700"/>
                <a:gd name="connsiteY28" fmla="*/ 59267 h 3975100"/>
                <a:gd name="connsiteX29" fmla="*/ 4660900 w 6362700"/>
                <a:gd name="connsiteY29" fmla="*/ 33867 h 3975100"/>
                <a:gd name="connsiteX30" fmla="*/ 4741333 w 6362700"/>
                <a:gd name="connsiteY30" fmla="*/ 63500 h 3975100"/>
                <a:gd name="connsiteX31" fmla="*/ 4787900 w 6362700"/>
                <a:gd name="connsiteY31" fmla="*/ 42334 h 3975100"/>
                <a:gd name="connsiteX32" fmla="*/ 4826000 w 6362700"/>
                <a:gd name="connsiteY32" fmla="*/ 0 h 3975100"/>
                <a:gd name="connsiteX33" fmla="*/ 4902200 w 6362700"/>
                <a:gd name="connsiteY33" fmla="*/ 12700 h 3975100"/>
                <a:gd name="connsiteX34" fmla="*/ 4965700 w 6362700"/>
                <a:gd name="connsiteY34" fmla="*/ 59267 h 3975100"/>
                <a:gd name="connsiteX35" fmla="*/ 4961466 w 6362700"/>
                <a:gd name="connsiteY35" fmla="*/ 165100 h 3975100"/>
                <a:gd name="connsiteX36" fmla="*/ 5058833 w 6362700"/>
                <a:gd name="connsiteY36" fmla="*/ 182034 h 3975100"/>
                <a:gd name="connsiteX37" fmla="*/ 5101166 w 6362700"/>
                <a:gd name="connsiteY37" fmla="*/ 203200 h 3975100"/>
                <a:gd name="connsiteX38" fmla="*/ 5101166 w 6362700"/>
                <a:gd name="connsiteY38" fmla="*/ 262467 h 3975100"/>
                <a:gd name="connsiteX39" fmla="*/ 5058833 w 6362700"/>
                <a:gd name="connsiteY39" fmla="*/ 338667 h 3975100"/>
                <a:gd name="connsiteX40" fmla="*/ 5092700 w 6362700"/>
                <a:gd name="connsiteY40" fmla="*/ 372534 h 3975100"/>
                <a:gd name="connsiteX41" fmla="*/ 5101166 w 6362700"/>
                <a:gd name="connsiteY41" fmla="*/ 410634 h 3975100"/>
                <a:gd name="connsiteX42" fmla="*/ 5173133 w 6362700"/>
                <a:gd name="connsiteY42" fmla="*/ 406400 h 3975100"/>
                <a:gd name="connsiteX43" fmla="*/ 5278966 w 6362700"/>
                <a:gd name="connsiteY43" fmla="*/ 520700 h 3975100"/>
                <a:gd name="connsiteX44" fmla="*/ 5321300 w 6362700"/>
                <a:gd name="connsiteY44" fmla="*/ 431800 h 3975100"/>
                <a:gd name="connsiteX45" fmla="*/ 5291666 w 6362700"/>
                <a:gd name="connsiteY45" fmla="*/ 376767 h 3975100"/>
                <a:gd name="connsiteX46" fmla="*/ 5291666 w 6362700"/>
                <a:gd name="connsiteY46" fmla="*/ 376767 h 3975100"/>
                <a:gd name="connsiteX47" fmla="*/ 5452533 w 6362700"/>
                <a:gd name="connsiteY47" fmla="*/ 334434 h 3975100"/>
                <a:gd name="connsiteX48" fmla="*/ 5511800 w 6362700"/>
                <a:gd name="connsiteY48" fmla="*/ 245534 h 3975100"/>
                <a:gd name="connsiteX49" fmla="*/ 5575300 w 6362700"/>
                <a:gd name="connsiteY49" fmla="*/ 186267 h 3975100"/>
                <a:gd name="connsiteX50" fmla="*/ 5626100 w 6362700"/>
                <a:gd name="connsiteY50" fmla="*/ 220134 h 3975100"/>
                <a:gd name="connsiteX51" fmla="*/ 5693833 w 6362700"/>
                <a:gd name="connsiteY51" fmla="*/ 215900 h 3975100"/>
                <a:gd name="connsiteX52" fmla="*/ 5748866 w 6362700"/>
                <a:gd name="connsiteY52" fmla="*/ 203200 h 3975100"/>
                <a:gd name="connsiteX53" fmla="*/ 5748866 w 6362700"/>
                <a:gd name="connsiteY53" fmla="*/ 203200 h 3975100"/>
                <a:gd name="connsiteX54" fmla="*/ 5621866 w 6362700"/>
                <a:gd name="connsiteY54" fmla="*/ 270934 h 3975100"/>
                <a:gd name="connsiteX55" fmla="*/ 5571066 w 6362700"/>
                <a:gd name="connsiteY55" fmla="*/ 313267 h 3975100"/>
                <a:gd name="connsiteX56" fmla="*/ 5494866 w 6362700"/>
                <a:gd name="connsiteY56" fmla="*/ 355600 h 3975100"/>
                <a:gd name="connsiteX57" fmla="*/ 5537200 w 6362700"/>
                <a:gd name="connsiteY57" fmla="*/ 431800 h 3975100"/>
                <a:gd name="connsiteX58" fmla="*/ 5524500 w 6362700"/>
                <a:gd name="connsiteY58" fmla="*/ 482600 h 3975100"/>
                <a:gd name="connsiteX59" fmla="*/ 5465233 w 6362700"/>
                <a:gd name="connsiteY59" fmla="*/ 516467 h 3975100"/>
                <a:gd name="connsiteX60" fmla="*/ 5418666 w 6362700"/>
                <a:gd name="connsiteY60" fmla="*/ 516467 h 3975100"/>
                <a:gd name="connsiteX61" fmla="*/ 5389033 w 6362700"/>
                <a:gd name="connsiteY61" fmla="*/ 567267 h 3975100"/>
                <a:gd name="connsiteX62" fmla="*/ 5461000 w 6362700"/>
                <a:gd name="connsiteY62" fmla="*/ 588434 h 3975100"/>
                <a:gd name="connsiteX63" fmla="*/ 5461000 w 6362700"/>
                <a:gd name="connsiteY63" fmla="*/ 588434 h 3975100"/>
                <a:gd name="connsiteX64" fmla="*/ 5444066 w 6362700"/>
                <a:gd name="connsiteY64" fmla="*/ 643467 h 3975100"/>
                <a:gd name="connsiteX65" fmla="*/ 5490633 w 6362700"/>
                <a:gd name="connsiteY65" fmla="*/ 643467 h 3975100"/>
                <a:gd name="connsiteX66" fmla="*/ 5549900 w 6362700"/>
                <a:gd name="connsiteY66" fmla="*/ 673100 h 3975100"/>
                <a:gd name="connsiteX67" fmla="*/ 5588000 w 6362700"/>
                <a:gd name="connsiteY67" fmla="*/ 668867 h 3975100"/>
                <a:gd name="connsiteX68" fmla="*/ 5588000 w 6362700"/>
                <a:gd name="connsiteY68" fmla="*/ 668867 h 3975100"/>
                <a:gd name="connsiteX69" fmla="*/ 5659966 w 6362700"/>
                <a:gd name="connsiteY69" fmla="*/ 630767 h 3975100"/>
                <a:gd name="connsiteX70" fmla="*/ 5693833 w 6362700"/>
                <a:gd name="connsiteY70" fmla="*/ 668867 h 3975100"/>
                <a:gd name="connsiteX71" fmla="*/ 5710766 w 6362700"/>
                <a:gd name="connsiteY71" fmla="*/ 711200 h 3975100"/>
                <a:gd name="connsiteX72" fmla="*/ 5710766 w 6362700"/>
                <a:gd name="connsiteY72" fmla="*/ 787400 h 3975100"/>
                <a:gd name="connsiteX73" fmla="*/ 5710766 w 6362700"/>
                <a:gd name="connsiteY73" fmla="*/ 825500 h 3975100"/>
                <a:gd name="connsiteX74" fmla="*/ 5689600 w 6362700"/>
                <a:gd name="connsiteY74" fmla="*/ 889000 h 3975100"/>
                <a:gd name="connsiteX75" fmla="*/ 5604933 w 6362700"/>
                <a:gd name="connsiteY75" fmla="*/ 944034 h 3975100"/>
                <a:gd name="connsiteX76" fmla="*/ 5575300 w 6362700"/>
                <a:gd name="connsiteY76" fmla="*/ 1032934 h 3975100"/>
                <a:gd name="connsiteX77" fmla="*/ 5609166 w 6362700"/>
                <a:gd name="connsiteY77" fmla="*/ 1058334 h 3975100"/>
                <a:gd name="connsiteX78" fmla="*/ 5803900 w 6362700"/>
                <a:gd name="connsiteY78" fmla="*/ 994834 h 3975100"/>
                <a:gd name="connsiteX79" fmla="*/ 5884333 w 6362700"/>
                <a:gd name="connsiteY79" fmla="*/ 994834 h 3975100"/>
                <a:gd name="connsiteX80" fmla="*/ 5850466 w 6362700"/>
                <a:gd name="connsiteY80" fmla="*/ 1087967 h 3975100"/>
                <a:gd name="connsiteX81" fmla="*/ 5922433 w 6362700"/>
                <a:gd name="connsiteY81" fmla="*/ 1159934 h 3975100"/>
                <a:gd name="connsiteX82" fmla="*/ 6079066 w 6362700"/>
                <a:gd name="connsiteY82" fmla="*/ 1227667 h 3975100"/>
                <a:gd name="connsiteX83" fmla="*/ 6167966 w 6362700"/>
                <a:gd name="connsiteY83" fmla="*/ 1257300 h 3975100"/>
                <a:gd name="connsiteX84" fmla="*/ 6206066 w 6362700"/>
                <a:gd name="connsiteY84" fmla="*/ 1320800 h 3975100"/>
                <a:gd name="connsiteX85" fmla="*/ 6252633 w 6362700"/>
                <a:gd name="connsiteY85" fmla="*/ 1320800 h 3975100"/>
                <a:gd name="connsiteX86" fmla="*/ 6307666 w 6362700"/>
                <a:gd name="connsiteY86" fmla="*/ 1384300 h 3975100"/>
                <a:gd name="connsiteX87" fmla="*/ 6278033 w 6362700"/>
                <a:gd name="connsiteY87" fmla="*/ 1481667 h 3975100"/>
                <a:gd name="connsiteX88" fmla="*/ 6278033 w 6362700"/>
                <a:gd name="connsiteY88" fmla="*/ 1481667 h 3975100"/>
                <a:gd name="connsiteX89" fmla="*/ 6269566 w 6362700"/>
                <a:gd name="connsiteY89" fmla="*/ 1524000 h 3975100"/>
                <a:gd name="connsiteX90" fmla="*/ 6159500 w 6362700"/>
                <a:gd name="connsiteY90" fmla="*/ 1540934 h 3975100"/>
                <a:gd name="connsiteX91" fmla="*/ 6231466 w 6362700"/>
                <a:gd name="connsiteY91" fmla="*/ 1574800 h 3975100"/>
                <a:gd name="connsiteX92" fmla="*/ 6231466 w 6362700"/>
                <a:gd name="connsiteY92" fmla="*/ 1574800 h 3975100"/>
                <a:gd name="connsiteX93" fmla="*/ 6155266 w 6362700"/>
                <a:gd name="connsiteY93" fmla="*/ 1608667 h 3975100"/>
                <a:gd name="connsiteX94" fmla="*/ 6083300 w 6362700"/>
                <a:gd name="connsiteY94" fmla="*/ 1646767 h 3975100"/>
                <a:gd name="connsiteX95" fmla="*/ 6273800 w 6362700"/>
                <a:gd name="connsiteY95" fmla="*/ 1621367 h 3975100"/>
                <a:gd name="connsiteX96" fmla="*/ 6324600 w 6362700"/>
                <a:gd name="connsiteY96" fmla="*/ 1676400 h 3975100"/>
                <a:gd name="connsiteX97" fmla="*/ 6269566 w 6362700"/>
                <a:gd name="connsiteY97" fmla="*/ 1714500 h 3975100"/>
                <a:gd name="connsiteX98" fmla="*/ 6062133 w 6362700"/>
                <a:gd name="connsiteY98" fmla="*/ 1752600 h 3975100"/>
                <a:gd name="connsiteX99" fmla="*/ 6290733 w 6362700"/>
                <a:gd name="connsiteY99" fmla="*/ 1773767 h 3975100"/>
                <a:gd name="connsiteX100" fmla="*/ 6261100 w 6362700"/>
                <a:gd name="connsiteY100" fmla="*/ 1820334 h 3975100"/>
                <a:gd name="connsiteX101" fmla="*/ 6299200 w 6362700"/>
                <a:gd name="connsiteY101" fmla="*/ 1862667 h 3975100"/>
                <a:gd name="connsiteX102" fmla="*/ 6350000 w 6362700"/>
                <a:gd name="connsiteY102" fmla="*/ 1824567 h 3975100"/>
                <a:gd name="connsiteX103" fmla="*/ 6362700 w 6362700"/>
                <a:gd name="connsiteY103" fmla="*/ 1896534 h 3975100"/>
                <a:gd name="connsiteX104" fmla="*/ 6307666 w 6362700"/>
                <a:gd name="connsiteY104" fmla="*/ 1960034 h 3975100"/>
                <a:gd name="connsiteX105" fmla="*/ 6294966 w 6362700"/>
                <a:gd name="connsiteY105" fmla="*/ 2006600 h 3975100"/>
                <a:gd name="connsiteX106" fmla="*/ 6227233 w 6362700"/>
                <a:gd name="connsiteY106" fmla="*/ 2015067 h 3975100"/>
                <a:gd name="connsiteX107" fmla="*/ 6176433 w 6362700"/>
                <a:gd name="connsiteY107" fmla="*/ 1989667 h 3975100"/>
                <a:gd name="connsiteX108" fmla="*/ 6112933 w 6362700"/>
                <a:gd name="connsiteY108" fmla="*/ 1934634 h 3975100"/>
                <a:gd name="connsiteX109" fmla="*/ 6074833 w 6362700"/>
                <a:gd name="connsiteY109" fmla="*/ 1926167 h 3975100"/>
                <a:gd name="connsiteX110" fmla="*/ 5952066 w 6362700"/>
                <a:gd name="connsiteY110" fmla="*/ 1972734 h 3975100"/>
                <a:gd name="connsiteX111" fmla="*/ 6134100 w 6362700"/>
                <a:gd name="connsiteY111" fmla="*/ 2006600 h 3975100"/>
                <a:gd name="connsiteX112" fmla="*/ 6189133 w 6362700"/>
                <a:gd name="connsiteY112" fmla="*/ 2074334 h 3975100"/>
                <a:gd name="connsiteX113" fmla="*/ 6252633 w 6362700"/>
                <a:gd name="connsiteY113" fmla="*/ 2103967 h 3975100"/>
                <a:gd name="connsiteX114" fmla="*/ 6197600 w 6362700"/>
                <a:gd name="connsiteY114" fmla="*/ 2112434 h 3975100"/>
                <a:gd name="connsiteX115" fmla="*/ 6053666 w 6362700"/>
                <a:gd name="connsiteY115" fmla="*/ 2087034 h 3975100"/>
                <a:gd name="connsiteX116" fmla="*/ 6083300 w 6362700"/>
                <a:gd name="connsiteY116" fmla="*/ 2120900 h 3975100"/>
                <a:gd name="connsiteX117" fmla="*/ 6163733 w 6362700"/>
                <a:gd name="connsiteY117" fmla="*/ 2142067 h 3975100"/>
                <a:gd name="connsiteX118" fmla="*/ 6214533 w 6362700"/>
                <a:gd name="connsiteY118" fmla="*/ 2175934 h 3975100"/>
                <a:gd name="connsiteX119" fmla="*/ 6189133 w 6362700"/>
                <a:gd name="connsiteY119" fmla="*/ 2201334 h 3975100"/>
                <a:gd name="connsiteX120" fmla="*/ 6087533 w 6362700"/>
                <a:gd name="connsiteY120" fmla="*/ 2209800 h 3975100"/>
                <a:gd name="connsiteX121" fmla="*/ 6167966 w 6362700"/>
                <a:gd name="connsiteY121" fmla="*/ 2252134 h 3975100"/>
                <a:gd name="connsiteX122" fmla="*/ 6049433 w 6362700"/>
                <a:gd name="connsiteY122" fmla="*/ 2269067 h 3975100"/>
                <a:gd name="connsiteX123" fmla="*/ 6079066 w 6362700"/>
                <a:gd name="connsiteY123" fmla="*/ 2328334 h 3975100"/>
                <a:gd name="connsiteX124" fmla="*/ 5969000 w 6362700"/>
                <a:gd name="connsiteY124" fmla="*/ 2374900 h 3975100"/>
                <a:gd name="connsiteX125" fmla="*/ 5892800 w 6362700"/>
                <a:gd name="connsiteY125" fmla="*/ 2353734 h 3975100"/>
                <a:gd name="connsiteX126" fmla="*/ 5833533 w 6362700"/>
                <a:gd name="connsiteY126" fmla="*/ 2264834 h 3975100"/>
                <a:gd name="connsiteX127" fmla="*/ 5799666 w 6362700"/>
                <a:gd name="connsiteY127" fmla="*/ 2256367 h 3975100"/>
                <a:gd name="connsiteX128" fmla="*/ 5799666 w 6362700"/>
                <a:gd name="connsiteY128" fmla="*/ 2311400 h 3975100"/>
                <a:gd name="connsiteX129" fmla="*/ 5854700 w 6362700"/>
                <a:gd name="connsiteY129" fmla="*/ 2353734 h 3975100"/>
                <a:gd name="connsiteX130" fmla="*/ 5871633 w 6362700"/>
                <a:gd name="connsiteY130" fmla="*/ 2396067 h 3975100"/>
                <a:gd name="connsiteX131" fmla="*/ 5918200 w 6362700"/>
                <a:gd name="connsiteY131" fmla="*/ 2421467 h 3975100"/>
                <a:gd name="connsiteX132" fmla="*/ 5918200 w 6362700"/>
                <a:gd name="connsiteY132" fmla="*/ 2421467 h 3975100"/>
                <a:gd name="connsiteX133" fmla="*/ 5918200 w 6362700"/>
                <a:gd name="connsiteY133" fmla="*/ 2421467 h 3975100"/>
                <a:gd name="connsiteX134" fmla="*/ 5825066 w 6362700"/>
                <a:gd name="connsiteY134" fmla="*/ 2408767 h 3975100"/>
                <a:gd name="connsiteX135" fmla="*/ 5799666 w 6362700"/>
                <a:gd name="connsiteY135" fmla="*/ 2446867 h 3975100"/>
                <a:gd name="connsiteX136" fmla="*/ 5837766 w 6362700"/>
                <a:gd name="connsiteY136" fmla="*/ 2484967 h 3975100"/>
                <a:gd name="connsiteX137" fmla="*/ 5808133 w 6362700"/>
                <a:gd name="connsiteY137" fmla="*/ 2514600 h 3975100"/>
                <a:gd name="connsiteX138" fmla="*/ 5744633 w 6362700"/>
                <a:gd name="connsiteY138" fmla="*/ 2523067 h 3975100"/>
                <a:gd name="connsiteX139" fmla="*/ 5744633 w 6362700"/>
                <a:gd name="connsiteY139" fmla="*/ 2523067 h 3975100"/>
                <a:gd name="connsiteX140" fmla="*/ 5774266 w 6362700"/>
                <a:gd name="connsiteY140" fmla="*/ 2561167 h 3975100"/>
                <a:gd name="connsiteX141" fmla="*/ 5808133 w 6362700"/>
                <a:gd name="connsiteY141" fmla="*/ 2548467 h 3975100"/>
                <a:gd name="connsiteX142" fmla="*/ 5871633 w 6362700"/>
                <a:gd name="connsiteY142" fmla="*/ 2497667 h 3975100"/>
                <a:gd name="connsiteX143" fmla="*/ 5808133 w 6362700"/>
                <a:gd name="connsiteY143" fmla="*/ 2590800 h 3975100"/>
                <a:gd name="connsiteX144" fmla="*/ 5791200 w 6362700"/>
                <a:gd name="connsiteY144" fmla="*/ 2645834 h 3975100"/>
                <a:gd name="connsiteX145" fmla="*/ 5748866 w 6362700"/>
                <a:gd name="connsiteY145" fmla="*/ 2738967 h 3975100"/>
                <a:gd name="connsiteX146" fmla="*/ 5668433 w 6362700"/>
                <a:gd name="connsiteY146" fmla="*/ 2722034 h 3975100"/>
                <a:gd name="connsiteX147" fmla="*/ 5655733 w 6362700"/>
                <a:gd name="connsiteY147" fmla="*/ 2760134 h 3975100"/>
                <a:gd name="connsiteX148" fmla="*/ 5609166 w 6362700"/>
                <a:gd name="connsiteY148" fmla="*/ 2789767 h 3975100"/>
                <a:gd name="connsiteX149" fmla="*/ 5541433 w 6362700"/>
                <a:gd name="connsiteY149" fmla="*/ 2827867 h 3975100"/>
                <a:gd name="connsiteX150" fmla="*/ 5524500 w 6362700"/>
                <a:gd name="connsiteY150" fmla="*/ 2874434 h 3975100"/>
                <a:gd name="connsiteX151" fmla="*/ 5566833 w 6362700"/>
                <a:gd name="connsiteY151" fmla="*/ 2891367 h 3975100"/>
                <a:gd name="connsiteX152" fmla="*/ 5532966 w 6362700"/>
                <a:gd name="connsiteY152" fmla="*/ 2925234 h 3975100"/>
                <a:gd name="connsiteX153" fmla="*/ 5486400 w 6362700"/>
                <a:gd name="connsiteY153" fmla="*/ 2921000 h 3975100"/>
                <a:gd name="connsiteX154" fmla="*/ 5439833 w 6362700"/>
                <a:gd name="connsiteY154" fmla="*/ 2874434 h 3975100"/>
                <a:gd name="connsiteX155" fmla="*/ 5401733 w 6362700"/>
                <a:gd name="connsiteY155" fmla="*/ 2908300 h 3975100"/>
                <a:gd name="connsiteX156" fmla="*/ 5401733 w 6362700"/>
                <a:gd name="connsiteY156" fmla="*/ 2908300 h 3975100"/>
                <a:gd name="connsiteX157" fmla="*/ 5346700 w 6362700"/>
                <a:gd name="connsiteY157" fmla="*/ 2849034 h 3975100"/>
                <a:gd name="connsiteX158" fmla="*/ 5346700 w 6362700"/>
                <a:gd name="connsiteY158" fmla="*/ 2849034 h 3975100"/>
                <a:gd name="connsiteX159" fmla="*/ 5291666 w 6362700"/>
                <a:gd name="connsiteY159" fmla="*/ 2794000 h 3975100"/>
                <a:gd name="connsiteX160" fmla="*/ 5215466 w 6362700"/>
                <a:gd name="connsiteY160" fmla="*/ 2755900 h 3975100"/>
                <a:gd name="connsiteX161" fmla="*/ 5295900 w 6362700"/>
                <a:gd name="connsiteY161" fmla="*/ 2878667 h 3975100"/>
                <a:gd name="connsiteX162" fmla="*/ 5266266 w 6362700"/>
                <a:gd name="connsiteY162" fmla="*/ 2921000 h 3975100"/>
                <a:gd name="connsiteX163" fmla="*/ 5122333 w 6362700"/>
                <a:gd name="connsiteY163" fmla="*/ 2967567 h 3975100"/>
                <a:gd name="connsiteX164" fmla="*/ 5067300 w 6362700"/>
                <a:gd name="connsiteY164" fmla="*/ 3014134 h 3975100"/>
                <a:gd name="connsiteX165" fmla="*/ 4936066 w 6362700"/>
                <a:gd name="connsiteY165" fmla="*/ 3086100 h 3975100"/>
                <a:gd name="connsiteX166" fmla="*/ 4783666 w 6362700"/>
                <a:gd name="connsiteY166" fmla="*/ 3213100 h 3975100"/>
                <a:gd name="connsiteX167" fmla="*/ 4707466 w 6362700"/>
                <a:gd name="connsiteY167" fmla="*/ 3293534 h 3975100"/>
                <a:gd name="connsiteX168" fmla="*/ 4643966 w 6362700"/>
                <a:gd name="connsiteY168" fmla="*/ 3369734 h 3975100"/>
                <a:gd name="connsiteX169" fmla="*/ 4512733 w 6362700"/>
                <a:gd name="connsiteY169" fmla="*/ 3429000 h 3975100"/>
                <a:gd name="connsiteX170" fmla="*/ 4415366 w 6362700"/>
                <a:gd name="connsiteY170" fmla="*/ 3467100 h 3975100"/>
                <a:gd name="connsiteX171" fmla="*/ 4343400 w 6362700"/>
                <a:gd name="connsiteY171" fmla="*/ 3496734 h 3975100"/>
                <a:gd name="connsiteX172" fmla="*/ 4224866 w 6362700"/>
                <a:gd name="connsiteY172" fmla="*/ 3492500 h 3975100"/>
                <a:gd name="connsiteX173" fmla="*/ 4102100 w 6362700"/>
                <a:gd name="connsiteY173" fmla="*/ 3526367 h 3975100"/>
                <a:gd name="connsiteX174" fmla="*/ 3966633 w 6362700"/>
                <a:gd name="connsiteY174" fmla="*/ 3556000 h 3975100"/>
                <a:gd name="connsiteX175" fmla="*/ 3898900 w 6362700"/>
                <a:gd name="connsiteY175" fmla="*/ 3539067 h 3975100"/>
                <a:gd name="connsiteX176" fmla="*/ 3843866 w 6362700"/>
                <a:gd name="connsiteY176" fmla="*/ 3589867 h 3975100"/>
                <a:gd name="connsiteX177" fmla="*/ 3814233 w 6362700"/>
                <a:gd name="connsiteY177" fmla="*/ 3649134 h 3975100"/>
                <a:gd name="connsiteX178" fmla="*/ 3877733 w 6362700"/>
                <a:gd name="connsiteY178" fmla="*/ 3657600 h 3975100"/>
                <a:gd name="connsiteX179" fmla="*/ 3843866 w 6362700"/>
                <a:gd name="connsiteY179" fmla="*/ 3754967 h 3975100"/>
                <a:gd name="connsiteX180" fmla="*/ 3814233 w 6362700"/>
                <a:gd name="connsiteY180" fmla="*/ 3801534 h 3975100"/>
                <a:gd name="connsiteX181" fmla="*/ 3729566 w 6362700"/>
                <a:gd name="connsiteY181" fmla="*/ 3843867 h 3975100"/>
                <a:gd name="connsiteX182" fmla="*/ 3649133 w 6362700"/>
                <a:gd name="connsiteY182" fmla="*/ 3873500 h 3975100"/>
                <a:gd name="connsiteX183" fmla="*/ 3602566 w 6362700"/>
                <a:gd name="connsiteY183" fmla="*/ 3788834 h 3975100"/>
                <a:gd name="connsiteX184" fmla="*/ 3615266 w 6362700"/>
                <a:gd name="connsiteY184" fmla="*/ 3890434 h 3975100"/>
                <a:gd name="connsiteX185" fmla="*/ 3327400 w 6362700"/>
                <a:gd name="connsiteY185" fmla="*/ 3975100 h 3975100"/>
                <a:gd name="connsiteX186" fmla="*/ 3090333 w 6362700"/>
                <a:gd name="connsiteY186" fmla="*/ 3920067 h 3975100"/>
                <a:gd name="connsiteX187" fmla="*/ 2789766 w 6362700"/>
                <a:gd name="connsiteY187" fmla="*/ 3818467 h 3975100"/>
                <a:gd name="connsiteX188" fmla="*/ 2628900 w 6362700"/>
                <a:gd name="connsiteY188" fmla="*/ 3788834 h 3975100"/>
                <a:gd name="connsiteX189" fmla="*/ 2489200 w 6362700"/>
                <a:gd name="connsiteY189" fmla="*/ 3788834 h 3975100"/>
                <a:gd name="connsiteX190" fmla="*/ 2235200 w 6362700"/>
                <a:gd name="connsiteY190" fmla="*/ 3560234 h 3975100"/>
                <a:gd name="connsiteX191" fmla="*/ 2133600 w 6362700"/>
                <a:gd name="connsiteY191" fmla="*/ 3488267 h 3975100"/>
                <a:gd name="connsiteX192" fmla="*/ 1943100 w 6362700"/>
                <a:gd name="connsiteY192" fmla="*/ 3390900 h 3975100"/>
                <a:gd name="connsiteX193" fmla="*/ 1943100 w 6362700"/>
                <a:gd name="connsiteY193" fmla="*/ 3340100 h 3975100"/>
                <a:gd name="connsiteX194" fmla="*/ 2019300 w 6362700"/>
                <a:gd name="connsiteY194" fmla="*/ 3306234 h 3975100"/>
                <a:gd name="connsiteX195" fmla="*/ 1930400 w 6362700"/>
                <a:gd name="connsiteY195" fmla="*/ 3293534 h 3975100"/>
                <a:gd name="connsiteX196" fmla="*/ 1879600 w 6362700"/>
                <a:gd name="connsiteY196" fmla="*/ 3352800 h 3975100"/>
                <a:gd name="connsiteX197" fmla="*/ 1879600 w 6362700"/>
                <a:gd name="connsiteY197" fmla="*/ 3352800 h 3975100"/>
                <a:gd name="connsiteX198" fmla="*/ 1833033 w 6362700"/>
                <a:gd name="connsiteY198" fmla="*/ 3403600 h 3975100"/>
                <a:gd name="connsiteX199" fmla="*/ 1833033 w 6362700"/>
                <a:gd name="connsiteY199" fmla="*/ 3403600 h 3975100"/>
                <a:gd name="connsiteX200" fmla="*/ 1672166 w 6362700"/>
                <a:gd name="connsiteY200" fmla="*/ 3450167 h 3975100"/>
                <a:gd name="connsiteX201" fmla="*/ 1574800 w 6362700"/>
                <a:gd name="connsiteY201" fmla="*/ 3403600 h 3975100"/>
                <a:gd name="connsiteX202" fmla="*/ 1481666 w 6362700"/>
                <a:gd name="connsiteY202" fmla="*/ 3437467 h 3975100"/>
                <a:gd name="connsiteX203" fmla="*/ 1303866 w 6362700"/>
                <a:gd name="connsiteY203" fmla="*/ 3420534 h 3975100"/>
                <a:gd name="connsiteX204" fmla="*/ 1198033 w 6362700"/>
                <a:gd name="connsiteY204" fmla="*/ 3441700 h 3975100"/>
                <a:gd name="connsiteX205" fmla="*/ 1109133 w 6362700"/>
                <a:gd name="connsiteY205" fmla="*/ 3471334 h 3975100"/>
                <a:gd name="connsiteX206" fmla="*/ 1054100 w 6362700"/>
                <a:gd name="connsiteY206" fmla="*/ 3475567 h 3975100"/>
                <a:gd name="connsiteX207" fmla="*/ 1066800 w 6362700"/>
                <a:gd name="connsiteY207" fmla="*/ 3310467 h 3975100"/>
                <a:gd name="connsiteX208" fmla="*/ 1066800 w 6362700"/>
                <a:gd name="connsiteY208" fmla="*/ 3310467 h 3975100"/>
                <a:gd name="connsiteX209" fmla="*/ 1045633 w 6362700"/>
                <a:gd name="connsiteY209" fmla="*/ 3251200 h 3975100"/>
                <a:gd name="connsiteX210" fmla="*/ 1062566 w 6362700"/>
                <a:gd name="connsiteY210" fmla="*/ 3141134 h 3975100"/>
                <a:gd name="connsiteX211" fmla="*/ 1147233 w 6362700"/>
                <a:gd name="connsiteY211" fmla="*/ 3204634 h 3975100"/>
                <a:gd name="connsiteX212" fmla="*/ 1159933 w 6362700"/>
                <a:gd name="connsiteY212" fmla="*/ 3268134 h 3975100"/>
                <a:gd name="connsiteX213" fmla="*/ 1248833 w 6362700"/>
                <a:gd name="connsiteY213" fmla="*/ 3272367 h 3975100"/>
                <a:gd name="connsiteX214" fmla="*/ 1308100 w 6362700"/>
                <a:gd name="connsiteY214" fmla="*/ 3204634 h 3975100"/>
                <a:gd name="connsiteX215" fmla="*/ 1418166 w 6362700"/>
                <a:gd name="connsiteY215" fmla="*/ 3191934 h 3975100"/>
                <a:gd name="connsiteX216" fmla="*/ 1473200 w 6362700"/>
                <a:gd name="connsiteY216" fmla="*/ 3145367 h 3975100"/>
                <a:gd name="connsiteX217" fmla="*/ 1464733 w 6362700"/>
                <a:gd name="connsiteY217" fmla="*/ 3094567 h 3975100"/>
                <a:gd name="connsiteX218" fmla="*/ 1498600 w 6362700"/>
                <a:gd name="connsiteY218" fmla="*/ 3060700 h 3975100"/>
                <a:gd name="connsiteX219" fmla="*/ 1583266 w 6362700"/>
                <a:gd name="connsiteY219" fmla="*/ 3060700 h 3975100"/>
                <a:gd name="connsiteX220" fmla="*/ 1617133 w 6362700"/>
                <a:gd name="connsiteY220" fmla="*/ 3001434 h 3975100"/>
                <a:gd name="connsiteX221" fmla="*/ 1566333 w 6362700"/>
                <a:gd name="connsiteY221" fmla="*/ 2954867 h 3975100"/>
                <a:gd name="connsiteX222" fmla="*/ 1515533 w 6362700"/>
                <a:gd name="connsiteY222" fmla="*/ 2963334 h 3975100"/>
                <a:gd name="connsiteX223" fmla="*/ 1553633 w 6362700"/>
                <a:gd name="connsiteY223" fmla="*/ 2912534 h 3975100"/>
                <a:gd name="connsiteX224" fmla="*/ 1591733 w 6362700"/>
                <a:gd name="connsiteY224" fmla="*/ 2853267 h 3975100"/>
                <a:gd name="connsiteX225" fmla="*/ 1663700 w 6362700"/>
                <a:gd name="connsiteY225" fmla="*/ 2823634 h 3975100"/>
                <a:gd name="connsiteX226" fmla="*/ 1697566 w 6362700"/>
                <a:gd name="connsiteY226" fmla="*/ 2789767 h 3975100"/>
                <a:gd name="connsiteX227" fmla="*/ 1799166 w 6362700"/>
                <a:gd name="connsiteY227" fmla="*/ 2806700 h 3975100"/>
                <a:gd name="connsiteX228" fmla="*/ 1816100 w 6362700"/>
                <a:gd name="connsiteY228" fmla="*/ 2760134 h 3975100"/>
                <a:gd name="connsiteX229" fmla="*/ 1642533 w 6362700"/>
                <a:gd name="connsiteY229" fmla="*/ 2751667 h 3975100"/>
                <a:gd name="connsiteX230" fmla="*/ 1600200 w 6362700"/>
                <a:gd name="connsiteY230" fmla="*/ 2781300 h 3975100"/>
                <a:gd name="connsiteX231" fmla="*/ 1562100 w 6362700"/>
                <a:gd name="connsiteY231" fmla="*/ 2827867 h 3975100"/>
                <a:gd name="connsiteX232" fmla="*/ 1464733 w 6362700"/>
                <a:gd name="connsiteY232" fmla="*/ 2878667 h 3975100"/>
                <a:gd name="connsiteX233" fmla="*/ 1413933 w 6362700"/>
                <a:gd name="connsiteY233" fmla="*/ 2857500 h 3975100"/>
                <a:gd name="connsiteX234" fmla="*/ 1481666 w 6362700"/>
                <a:gd name="connsiteY234" fmla="*/ 2802467 h 3975100"/>
                <a:gd name="connsiteX235" fmla="*/ 1566333 w 6362700"/>
                <a:gd name="connsiteY235" fmla="*/ 2760134 h 3975100"/>
                <a:gd name="connsiteX236" fmla="*/ 1490133 w 6362700"/>
                <a:gd name="connsiteY236" fmla="*/ 2751667 h 3975100"/>
                <a:gd name="connsiteX237" fmla="*/ 1443566 w 6362700"/>
                <a:gd name="connsiteY237" fmla="*/ 2768600 h 3975100"/>
                <a:gd name="connsiteX238" fmla="*/ 1494366 w 6362700"/>
                <a:gd name="connsiteY238" fmla="*/ 2616200 h 3975100"/>
                <a:gd name="connsiteX239" fmla="*/ 1574800 w 6362700"/>
                <a:gd name="connsiteY239" fmla="*/ 2573867 h 3975100"/>
                <a:gd name="connsiteX240" fmla="*/ 1634066 w 6362700"/>
                <a:gd name="connsiteY240" fmla="*/ 2489200 h 3975100"/>
                <a:gd name="connsiteX241" fmla="*/ 1460500 w 6362700"/>
                <a:gd name="connsiteY241" fmla="*/ 2595034 h 3975100"/>
                <a:gd name="connsiteX242" fmla="*/ 1422400 w 6362700"/>
                <a:gd name="connsiteY242" fmla="*/ 2603500 h 3975100"/>
                <a:gd name="connsiteX243" fmla="*/ 1409700 w 6362700"/>
                <a:gd name="connsiteY243" fmla="*/ 2654300 h 3975100"/>
                <a:gd name="connsiteX244" fmla="*/ 1375833 w 6362700"/>
                <a:gd name="connsiteY244" fmla="*/ 2675467 h 3975100"/>
                <a:gd name="connsiteX245" fmla="*/ 1333500 w 6362700"/>
                <a:gd name="connsiteY245" fmla="*/ 2633134 h 3975100"/>
                <a:gd name="connsiteX246" fmla="*/ 1333500 w 6362700"/>
                <a:gd name="connsiteY246" fmla="*/ 2595034 h 3975100"/>
                <a:gd name="connsiteX247" fmla="*/ 1316566 w 6362700"/>
                <a:gd name="connsiteY247" fmla="*/ 2544234 h 3975100"/>
                <a:gd name="connsiteX248" fmla="*/ 1316566 w 6362700"/>
                <a:gd name="connsiteY248" fmla="*/ 2544234 h 3975100"/>
                <a:gd name="connsiteX249" fmla="*/ 1265766 w 6362700"/>
                <a:gd name="connsiteY249" fmla="*/ 2544234 h 3975100"/>
                <a:gd name="connsiteX250" fmla="*/ 1240366 w 6362700"/>
                <a:gd name="connsiteY250" fmla="*/ 2455334 h 3975100"/>
                <a:gd name="connsiteX251" fmla="*/ 1253066 w 6362700"/>
                <a:gd name="connsiteY251" fmla="*/ 2391834 h 3975100"/>
                <a:gd name="connsiteX252" fmla="*/ 1278466 w 6362700"/>
                <a:gd name="connsiteY252" fmla="*/ 2302934 h 3975100"/>
                <a:gd name="connsiteX253" fmla="*/ 1214966 w 6362700"/>
                <a:gd name="connsiteY253" fmla="*/ 2286000 h 3975100"/>
                <a:gd name="connsiteX254" fmla="*/ 1214966 w 6362700"/>
                <a:gd name="connsiteY254" fmla="*/ 2230967 h 3975100"/>
                <a:gd name="connsiteX255" fmla="*/ 1109133 w 6362700"/>
                <a:gd name="connsiteY255" fmla="*/ 2286000 h 3975100"/>
                <a:gd name="connsiteX256" fmla="*/ 1066800 w 6362700"/>
                <a:gd name="connsiteY256" fmla="*/ 2256367 h 3975100"/>
                <a:gd name="connsiteX257" fmla="*/ 939800 w 6362700"/>
                <a:gd name="connsiteY257" fmla="*/ 2252134 h 3975100"/>
                <a:gd name="connsiteX258" fmla="*/ 791633 w 6362700"/>
                <a:gd name="connsiteY258" fmla="*/ 2252134 h 3975100"/>
                <a:gd name="connsiteX259" fmla="*/ 745066 w 6362700"/>
                <a:gd name="connsiteY259" fmla="*/ 2218267 h 3975100"/>
                <a:gd name="connsiteX260" fmla="*/ 660400 w 6362700"/>
                <a:gd name="connsiteY260" fmla="*/ 2226734 h 3975100"/>
                <a:gd name="connsiteX261" fmla="*/ 647700 w 6362700"/>
                <a:gd name="connsiteY261" fmla="*/ 2260600 h 3975100"/>
                <a:gd name="connsiteX262" fmla="*/ 609600 w 6362700"/>
                <a:gd name="connsiteY262" fmla="*/ 2260600 h 3975100"/>
                <a:gd name="connsiteX263" fmla="*/ 558800 w 6362700"/>
                <a:gd name="connsiteY263" fmla="*/ 2243667 h 3975100"/>
                <a:gd name="connsiteX264" fmla="*/ 512233 w 6362700"/>
                <a:gd name="connsiteY264" fmla="*/ 2286000 h 3975100"/>
                <a:gd name="connsiteX265" fmla="*/ 512233 w 6362700"/>
                <a:gd name="connsiteY265" fmla="*/ 2315634 h 3975100"/>
                <a:gd name="connsiteX266" fmla="*/ 410633 w 6362700"/>
                <a:gd name="connsiteY266" fmla="*/ 2328334 h 3975100"/>
                <a:gd name="connsiteX267" fmla="*/ 342900 w 6362700"/>
                <a:gd name="connsiteY267" fmla="*/ 2315634 h 3975100"/>
                <a:gd name="connsiteX268" fmla="*/ 279400 w 6362700"/>
                <a:gd name="connsiteY268" fmla="*/ 2142067 h 3975100"/>
                <a:gd name="connsiteX269" fmla="*/ 397933 w 6362700"/>
                <a:gd name="connsiteY269" fmla="*/ 2091267 h 3975100"/>
                <a:gd name="connsiteX270" fmla="*/ 508000 w 6362700"/>
                <a:gd name="connsiteY270" fmla="*/ 2146300 h 3975100"/>
                <a:gd name="connsiteX271" fmla="*/ 618066 w 6362700"/>
                <a:gd name="connsiteY271" fmla="*/ 2070100 h 3975100"/>
                <a:gd name="connsiteX272" fmla="*/ 690033 w 6362700"/>
                <a:gd name="connsiteY272" fmla="*/ 2053167 h 3975100"/>
                <a:gd name="connsiteX273" fmla="*/ 753533 w 6362700"/>
                <a:gd name="connsiteY273" fmla="*/ 2091267 h 3975100"/>
                <a:gd name="connsiteX274" fmla="*/ 778933 w 6362700"/>
                <a:gd name="connsiteY274" fmla="*/ 1981200 h 3975100"/>
                <a:gd name="connsiteX275" fmla="*/ 821266 w 6362700"/>
                <a:gd name="connsiteY275" fmla="*/ 1985434 h 3975100"/>
                <a:gd name="connsiteX276" fmla="*/ 800100 w 6362700"/>
                <a:gd name="connsiteY276" fmla="*/ 2070100 h 3975100"/>
                <a:gd name="connsiteX277" fmla="*/ 800100 w 6362700"/>
                <a:gd name="connsiteY277" fmla="*/ 2070100 h 3975100"/>
                <a:gd name="connsiteX278" fmla="*/ 829733 w 6362700"/>
                <a:gd name="connsiteY278" fmla="*/ 2099734 h 3975100"/>
                <a:gd name="connsiteX279" fmla="*/ 859366 w 6362700"/>
                <a:gd name="connsiteY279" fmla="*/ 2023534 h 3975100"/>
                <a:gd name="connsiteX280" fmla="*/ 893233 w 6362700"/>
                <a:gd name="connsiteY280" fmla="*/ 1972734 h 3975100"/>
                <a:gd name="connsiteX281" fmla="*/ 931333 w 6362700"/>
                <a:gd name="connsiteY281" fmla="*/ 2019300 h 3975100"/>
                <a:gd name="connsiteX282" fmla="*/ 973666 w 6362700"/>
                <a:gd name="connsiteY282" fmla="*/ 1960034 h 3975100"/>
                <a:gd name="connsiteX283" fmla="*/ 1058333 w 6362700"/>
                <a:gd name="connsiteY283" fmla="*/ 1917700 h 3975100"/>
                <a:gd name="connsiteX284" fmla="*/ 1062566 w 6362700"/>
                <a:gd name="connsiteY284" fmla="*/ 1981200 h 3975100"/>
                <a:gd name="connsiteX285" fmla="*/ 1092200 w 6362700"/>
                <a:gd name="connsiteY285" fmla="*/ 2019300 h 3975100"/>
                <a:gd name="connsiteX286" fmla="*/ 1134533 w 6362700"/>
                <a:gd name="connsiteY286" fmla="*/ 2036234 h 3975100"/>
                <a:gd name="connsiteX287" fmla="*/ 1109133 w 6362700"/>
                <a:gd name="connsiteY287" fmla="*/ 1989667 h 3975100"/>
                <a:gd name="connsiteX288" fmla="*/ 1155700 w 6362700"/>
                <a:gd name="connsiteY288" fmla="*/ 1947334 h 3975100"/>
                <a:gd name="connsiteX289" fmla="*/ 1286933 w 6362700"/>
                <a:gd name="connsiteY289" fmla="*/ 1934634 h 3975100"/>
                <a:gd name="connsiteX290" fmla="*/ 1392766 w 6362700"/>
                <a:gd name="connsiteY290" fmla="*/ 1955800 h 3975100"/>
                <a:gd name="connsiteX291" fmla="*/ 1591733 w 6362700"/>
                <a:gd name="connsiteY291" fmla="*/ 1964267 h 3975100"/>
                <a:gd name="connsiteX292" fmla="*/ 1591733 w 6362700"/>
                <a:gd name="connsiteY292" fmla="*/ 1921934 h 3975100"/>
                <a:gd name="connsiteX293" fmla="*/ 1553633 w 6362700"/>
                <a:gd name="connsiteY293" fmla="*/ 1909234 h 3975100"/>
                <a:gd name="connsiteX294" fmla="*/ 1621366 w 6362700"/>
                <a:gd name="connsiteY294" fmla="*/ 1799167 h 3975100"/>
                <a:gd name="connsiteX295" fmla="*/ 1629833 w 6362700"/>
                <a:gd name="connsiteY295" fmla="*/ 1731434 h 3975100"/>
                <a:gd name="connsiteX296" fmla="*/ 1579033 w 6362700"/>
                <a:gd name="connsiteY296" fmla="*/ 1735667 h 3975100"/>
                <a:gd name="connsiteX297" fmla="*/ 1540933 w 6362700"/>
                <a:gd name="connsiteY297" fmla="*/ 1794934 h 3975100"/>
                <a:gd name="connsiteX298" fmla="*/ 1430866 w 6362700"/>
                <a:gd name="connsiteY298" fmla="*/ 1858434 h 3975100"/>
                <a:gd name="connsiteX299" fmla="*/ 1316566 w 6362700"/>
                <a:gd name="connsiteY299" fmla="*/ 1837267 h 3975100"/>
                <a:gd name="connsiteX300" fmla="*/ 1236133 w 6362700"/>
                <a:gd name="connsiteY300" fmla="*/ 1786467 h 3975100"/>
                <a:gd name="connsiteX301" fmla="*/ 1134533 w 6362700"/>
                <a:gd name="connsiteY301" fmla="*/ 1799167 h 3975100"/>
                <a:gd name="connsiteX302" fmla="*/ 1159933 w 6362700"/>
                <a:gd name="connsiteY302" fmla="*/ 1748367 h 3975100"/>
                <a:gd name="connsiteX303" fmla="*/ 1261533 w 6362700"/>
                <a:gd name="connsiteY303" fmla="*/ 1634067 h 3975100"/>
                <a:gd name="connsiteX304" fmla="*/ 1490133 w 6362700"/>
                <a:gd name="connsiteY304" fmla="*/ 1507067 h 3975100"/>
                <a:gd name="connsiteX305" fmla="*/ 1634066 w 6362700"/>
                <a:gd name="connsiteY305" fmla="*/ 1456267 h 3975100"/>
                <a:gd name="connsiteX306" fmla="*/ 1638300 w 6362700"/>
                <a:gd name="connsiteY306" fmla="*/ 1418167 h 3975100"/>
                <a:gd name="connsiteX307" fmla="*/ 1583266 w 6362700"/>
                <a:gd name="connsiteY307" fmla="*/ 1439334 h 3975100"/>
                <a:gd name="connsiteX308" fmla="*/ 1494366 w 6362700"/>
                <a:gd name="connsiteY308" fmla="*/ 1426634 h 3975100"/>
                <a:gd name="connsiteX309" fmla="*/ 1464733 w 6362700"/>
                <a:gd name="connsiteY309" fmla="*/ 1358900 h 3975100"/>
                <a:gd name="connsiteX310" fmla="*/ 1413933 w 6362700"/>
                <a:gd name="connsiteY310" fmla="*/ 1375834 h 3975100"/>
                <a:gd name="connsiteX311" fmla="*/ 1329266 w 6362700"/>
                <a:gd name="connsiteY311" fmla="*/ 1456267 h 3975100"/>
                <a:gd name="connsiteX312" fmla="*/ 1248833 w 6362700"/>
                <a:gd name="connsiteY312" fmla="*/ 1367367 h 3975100"/>
                <a:gd name="connsiteX313" fmla="*/ 1333500 w 6362700"/>
                <a:gd name="connsiteY313" fmla="*/ 1320800 h 3975100"/>
                <a:gd name="connsiteX314" fmla="*/ 1214966 w 6362700"/>
                <a:gd name="connsiteY314" fmla="*/ 1316567 h 3975100"/>
                <a:gd name="connsiteX315" fmla="*/ 1181100 w 6362700"/>
                <a:gd name="connsiteY315" fmla="*/ 1333500 h 3975100"/>
                <a:gd name="connsiteX316" fmla="*/ 1151466 w 6362700"/>
                <a:gd name="connsiteY316" fmla="*/ 1193800 h 3975100"/>
                <a:gd name="connsiteX317" fmla="*/ 1109133 w 6362700"/>
                <a:gd name="connsiteY317" fmla="*/ 1316567 h 3975100"/>
                <a:gd name="connsiteX318" fmla="*/ 1109133 w 6362700"/>
                <a:gd name="connsiteY318" fmla="*/ 1316567 h 3975100"/>
                <a:gd name="connsiteX319" fmla="*/ 1041400 w 6362700"/>
                <a:gd name="connsiteY319" fmla="*/ 1206500 h 3975100"/>
                <a:gd name="connsiteX320" fmla="*/ 1045633 w 6362700"/>
                <a:gd name="connsiteY320" fmla="*/ 1350434 h 3975100"/>
                <a:gd name="connsiteX321" fmla="*/ 982133 w 6362700"/>
                <a:gd name="connsiteY321" fmla="*/ 1312334 h 3975100"/>
                <a:gd name="connsiteX322" fmla="*/ 999066 w 6362700"/>
                <a:gd name="connsiteY322" fmla="*/ 1236134 h 3975100"/>
                <a:gd name="connsiteX323" fmla="*/ 922866 w 6362700"/>
                <a:gd name="connsiteY323" fmla="*/ 1265767 h 3975100"/>
                <a:gd name="connsiteX324" fmla="*/ 880533 w 6362700"/>
                <a:gd name="connsiteY324" fmla="*/ 1299634 h 3975100"/>
                <a:gd name="connsiteX325" fmla="*/ 817033 w 6362700"/>
                <a:gd name="connsiteY325" fmla="*/ 1299634 h 3975100"/>
                <a:gd name="connsiteX326" fmla="*/ 774700 w 6362700"/>
                <a:gd name="connsiteY326" fmla="*/ 1270000 h 3975100"/>
                <a:gd name="connsiteX327" fmla="*/ 778933 w 6362700"/>
                <a:gd name="connsiteY327" fmla="*/ 1329267 h 3975100"/>
                <a:gd name="connsiteX328" fmla="*/ 774700 w 6362700"/>
                <a:gd name="connsiteY328" fmla="*/ 1367367 h 3975100"/>
                <a:gd name="connsiteX329" fmla="*/ 660400 w 6362700"/>
                <a:gd name="connsiteY329" fmla="*/ 1350434 h 3975100"/>
                <a:gd name="connsiteX330" fmla="*/ 588433 w 6362700"/>
                <a:gd name="connsiteY330" fmla="*/ 1405467 h 3975100"/>
                <a:gd name="connsiteX331" fmla="*/ 529166 w 6362700"/>
                <a:gd name="connsiteY331" fmla="*/ 1405467 h 3975100"/>
                <a:gd name="connsiteX332" fmla="*/ 478366 w 6362700"/>
                <a:gd name="connsiteY332" fmla="*/ 1456267 h 3975100"/>
                <a:gd name="connsiteX333" fmla="*/ 325966 w 6362700"/>
                <a:gd name="connsiteY333" fmla="*/ 1473200 h 3975100"/>
                <a:gd name="connsiteX334" fmla="*/ 325966 w 6362700"/>
                <a:gd name="connsiteY334" fmla="*/ 1405467 h 3975100"/>
                <a:gd name="connsiteX335" fmla="*/ 182033 w 6362700"/>
                <a:gd name="connsiteY335" fmla="*/ 1354667 h 3975100"/>
                <a:gd name="connsiteX336" fmla="*/ 63500 w 6362700"/>
                <a:gd name="connsiteY336" fmla="*/ 1367367 h 3975100"/>
                <a:gd name="connsiteX337" fmla="*/ 0 w 6362700"/>
                <a:gd name="connsiteY337" fmla="*/ 1367367 h 3975100"/>
                <a:gd name="connsiteX338" fmla="*/ 114300 w 6362700"/>
                <a:gd name="connsiteY338" fmla="*/ 1265767 h 3975100"/>
                <a:gd name="connsiteX339" fmla="*/ 127000 w 6362700"/>
                <a:gd name="connsiteY339" fmla="*/ 1193800 h 3975100"/>
                <a:gd name="connsiteX340" fmla="*/ 211666 w 6362700"/>
                <a:gd name="connsiteY340" fmla="*/ 1236134 h 3975100"/>
                <a:gd name="connsiteX341" fmla="*/ 334433 w 6362700"/>
                <a:gd name="connsiteY341" fmla="*/ 1308100 h 3975100"/>
                <a:gd name="connsiteX342" fmla="*/ 389466 w 6362700"/>
                <a:gd name="connsiteY342" fmla="*/ 1341967 h 3975100"/>
                <a:gd name="connsiteX343" fmla="*/ 427566 w 6362700"/>
                <a:gd name="connsiteY343" fmla="*/ 1320800 h 3975100"/>
                <a:gd name="connsiteX344" fmla="*/ 270933 w 6362700"/>
                <a:gd name="connsiteY344" fmla="*/ 1181100 h 3975100"/>
                <a:gd name="connsiteX345" fmla="*/ 355600 w 6362700"/>
                <a:gd name="connsiteY345" fmla="*/ 1202267 h 3975100"/>
                <a:gd name="connsiteX346" fmla="*/ 410633 w 6362700"/>
                <a:gd name="connsiteY346" fmla="*/ 1210734 h 3975100"/>
                <a:gd name="connsiteX347" fmla="*/ 351366 w 6362700"/>
                <a:gd name="connsiteY347" fmla="*/ 1138767 h 3975100"/>
                <a:gd name="connsiteX348" fmla="*/ 296333 w 6362700"/>
                <a:gd name="connsiteY348" fmla="*/ 1130300 h 3975100"/>
                <a:gd name="connsiteX349" fmla="*/ 241300 w 6362700"/>
                <a:gd name="connsiteY349" fmla="*/ 1028700 h 3975100"/>
                <a:gd name="connsiteX350" fmla="*/ 245533 w 6362700"/>
                <a:gd name="connsiteY350" fmla="*/ 969434 h 3975100"/>
                <a:gd name="connsiteX351" fmla="*/ 406400 w 6362700"/>
                <a:gd name="connsiteY351" fmla="*/ 1041400 h 3975100"/>
                <a:gd name="connsiteX352" fmla="*/ 533400 w 6362700"/>
                <a:gd name="connsiteY352" fmla="*/ 1113367 h 3975100"/>
                <a:gd name="connsiteX353" fmla="*/ 571500 w 6362700"/>
                <a:gd name="connsiteY353" fmla="*/ 1164167 h 3975100"/>
                <a:gd name="connsiteX354" fmla="*/ 563033 w 6362700"/>
                <a:gd name="connsiteY354" fmla="*/ 1227667 h 3975100"/>
                <a:gd name="connsiteX355" fmla="*/ 647700 w 6362700"/>
                <a:gd name="connsiteY355" fmla="*/ 1181100 h 3975100"/>
                <a:gd name="connsiteX356" fmla="*/ 723900 w 6362700"/>
                <a:gd name="connsiteY356" fmla="*/ 1134534 h 3975100"/>
                <a:gd name="connsiteX357" fmla="*/ 613833 w 6362700"/>
                <a:gd name="connsiteY357" fmla="*/ 1121834 h 3975100"/>
                <a:gd name="connsiteX358" fmla="*/ 588433 w 6362700"/>
                <a:gd name="connsiteY358" fmla="*/ 1075267 h 3975100"/>
                <a:gd name="connsiteX359" fmla="*/ 677333 w 6362700"/>
                <a:gd name="connsiteY359" fmla="*/ 1062567 h 3975100"/>
                <a:gd name="connsiteX360" fmla="*/ 757766 w 6362700"/>
                <a:gd name="connsiteY360" fmla="*/ 1045634 h 3975100"/>
                <a:gd name="connsiteX361" fmla="*/ 770466 w 6362700"/>
                <a:gd name="connsiteY361" fmla="*/ 994834 h 3975100"/>
                <a:gd name="connsiteX362" fmla="*/ 635000 w 6362700"/>
                <a:gd name="connsiteY362" fmla="*/ 1020234 h 3975100"/>
                <a:gd name="connsiteX363" fmla="*/ 499533 w 6362700"/>
                <a:gd name="connsiteY363" fmla="*/ 999067 h 3975100"/>
                <a:gd name="connsiteX364" fmla="*/ 440266 w 6362700"/>
                <a:gd name="connsiteY364" fmla="*/ 982134 h 3975100"/>
                <a:gd name="connsiteX365" fmla="*/ 389466 w 6362700"/>
                <a:gd name="connsiteY365" fmla="*/ 859367 h 3975100"/>
                <a:gd name="connsiteX366" fmla="*/ 402166 w 6362700"/>
                <a:gd name="connsiteY366" fmla="*/ 808567 h 3975100"/>
                <a:gd name="connsiteX367" fmla="*/ 533400 w 6362700"/>
                <a:gd name="connsiteY367" fmla="*/ 876300 h 3975100"/>
                <a:gd name="connsiteX368" fmla="*/ 571500 w 6362700"/>
                <a:gd name="connsiteY368" fmla="*/ 897467 h 3975100"/>
                <a:gd name="connsiteX369" fmla="*/ 635000 w 6362700"/>
                <a:gd name="connsiteY369" fmla="*/ 897467 h 3975100"/>
                <a:gd name="connsiteX370" fmla="*/ 757766 w 6362700"/>
                <a:gd name="connsiteY370" fmla="*/ 922867 h 3975100"/>
                <a:gd name="connsiteX371" fmla="*/ 601133 w 6362700"/>
                <a:gd name="connsiteY371" fmla="*/ 833967 h 3975100"/>
                <a:gd name="connsiteX372" fmla="*/ 512233 w 6362700"/>
                <a:gd name="connsiteY372" fmla="*/ 787400 h 3975100"/>
                <a:gd name="connsiteX373" fmla="*/ 419100 w 6362700"/>
                <a:gd name="connsiteY373" fmla="*/ 690034 h 3975100"/>
                <a:gd name="connsiteX374" fmla="*/ 448733 w 6362700"/>
                <a:gd name="connsiteY374" fmla="*/ 626534 h 3975100"/>
                <a:gd name="connsiteX375" fmla="*/ 618066 w 6362700"/>
                <a:gd name="connsiteY375" fmla="*/ 698500 h 3975100"/>
                <a:gd name="connsiteX376" fmla="*/ 681566 w 6362700"/>
                <a:gd name="connsiteY376" fmla="*/ 736600 h 3975100"/>
                <a:gd name="connsiteX377" fmla="*/ 635000 w 6362700"/>
                <a:gd name="connsiteY377" fmla="*/ 656167 h 3975100"/>
                <a:gd name="connsiteX378" fmla="*/ 571500 w 6362700"/>
                <a:gd name="connsiteY378" fmla="*/ 618067 h 3975100"/>
                <a:gd name="connsiteX379" fmla="*/ 512233 w 6362700"/>
                <a:gd name="connsiteY379" fmla="*/ 567267 h 3975100"/>
                <a:gd name="connsiteX380" fmla="*/ 567266 w 6362700"/>
                <a:gd name="connsiteY380" fmla="*/ 554567 h 3975100"/>
                <a:gd name="connsiteX381" fmla="*/ 639233 w 6362700"/>
                <a:gd name="connsiteY381" fmla="*/ 567267 h 3975100"/>
                <a:gd name="connsiteX382" fmla="*/ 592666 w 6362700"/>
                <a:gd name="connsiteY382" fmla="*/ 503767 h 3975100"/>
                <a:gd name="connsiteX383" fmla="*/ 554566 w 6362700"/>
                <a:gd name="connsiteY383" fmla="*/ 491067 h 3975100"/>
                <a:gd name="connsiteX384" fmla="*/ 622300 w 6362700"/>
                <a:gd name="connsiteY384" fmla="*/ 452967 h 3975100"/>
                <a:gd name="connsiteX385" fmla="*/ 791633 w 6362700"/>
                <a:gd name="connsiteY385" fmla="*/ 516467 h 3975100"/>
                <a:gd name="connsiteX386" fmla="*/ 838200 w 6362700"/>
                <a:gd name="connsiteY386" fmla="*/ 601134 h 3975100"/>
                <a:gd name="connsiteX387" fmla="*/ 838200 w 6362700"/>
                <a:gd name="connsiteY387" fmla="*/ 601134 h 3975100"/>
                <a:gd name="connsiteX388" fmla="*/ 893233 w 6362700"/>
                <a:gd name="connsiteY388" fmla="*/ 609600 h 3975100"/>
                <a:gd name="connsiteX389" fmla="*/ 914400 w 6362700"/>
                <a:gd name="connsiteY389" fmla="*/ 681567 h 3975100"/>
                <a:gd name="connsiteX390" fmla="*/ 956733 w 6362700"/>
                <a:gd name="connsiteY390" fmla="*/ 685800 h 3975100"/>
                <a:gd name="connsiteX391" fmla="*/ 1016000 w 6362700"/>
                <a:gd name="connsiteY391" fmla="*/ 757767 h 3975100"/>
                <a:gd name="connsiteX392" fmla="*/ 1020233 w 6362700"/>
                <a:gd name="connsiteY392" fmla="*/ 635000 h 3975100"/>
                <a:gd name="connsiteX393" fmla="*/ 1113366 w 6362700"/>
                <a:gd name="connsiteY393" fmla="*/ 711200 h 3975100"/>
                <a:gd name="connsiteX394" fmla="*/ 1113366 w 6362700"/>
                <a:gd name="connsiteY394" fmla="*/ 787400 h 3975100"/>
                <a:gd name="connsiteX395" fmla="*/ 1100666 w 6362700"/>
                <a:gd name="connsiteY395" fmla="*/ 927100 h 3975100"/>
                <a:gd name="connsiteX396" fmla="*/ 1164166 w 6362700"/>
                <a:gd name="connsiteY396" fmla="*/ 753534 h 3975100"/>
                <a:gd name="connsiteX397" fmla="*/ 1202266 w 6362700"/>
                <a:gd name="connsiteY397" fmla="*/ 825500 h 3975100"/>
                <a:gd name="connsiteX398" fmla="*/ 1206500 w 6362700"/>
                <a:gd name="connsiteY398" fmla="*/ 922867 h 3975100"/>
                <a:gd name="connsiteX399" fmla="*/ 1257300 w 6362700"/>
                <a:gd name="connsiteY399" fmla="*/ 812800 h 3975100"/>
                <a:gd name="connsiteX400" fmla="*/ 1236133 w 6362700"/>
                <a:gd name="connsiteY400" fmla="*/ 698500 h 3975100"/>
                <a:gd name="connsiteX401" fmla="*/ 1189566 w 6362700"/>
                <a:gd name="connsiteY401" fmla="*/ 639234 h 3975100"/>
                <a:gd name="connsiteX402" fmla="*/ 1253066 w 6362700"/>
                <a:gd name="connsiteY402" fmla="*/ 584200 h 3975100"/>
                <a:gd name="connsiteX403" fmla="*/ 1168400 w 6362700"/>
                <a:gd name="connsiteY403" fmla="*/ 605367 h 3975100"/>
                <a:gd name="connsiteX404" fmla="*/ 1071033 w 6362700"/>
                <a:gd name="connsiteY404" fmla="*/ 546100 h 3975100"/>
                <a:gd name="connsiteX405" fmla="*/ 960966 w 6362700"/>
                <a:gd name="connsiteY405" fmla="*/ 491067 h 3975100"/>
                <a:gd name="connsiteX406" fmla="*/ 922866 w 6362700"/>
                <a:gd name="connsiteY406" fmla="*/ 414867 h 3975100"/>
                <a:gd name="connsiteX407" fmla="*/ 1003300 w 6362700"/>
                <a:gd name="connsiteY407" fmla="*/ 381000 h 3975100"/>
                <a:gd name="connsiteX408" fmla="*/ 1087966 w 6362700"/>
                <a:gd name="connsiteY408" fmla="*/ 385234 h 3975100"/>
                <a:gd name="connsiteX409" fmla="*/ 1155700 w 6362700"/>
                <a:gd name="connsiteY409" fmla="*/ 427567 h 3975100"/>
                <a:gd name="connsiteX410" fmla="*/ 1164166 w 6362700"/>
                <a:gd name="connsiteY410" fmla="*/ 393700 h 3975100"/>
                <a:gd name="connsiteX411" fmla="*/ 1270000 w 6362700"/>
                <a:gd name="connsiteY411" fmla="*/ 347134 h 3975100"/>
                <a:gd name="connsiteX412" fmla="*/ 1143000 w 6362700"/>
                <a:gd name="connsiteY412" fmla="*/ 338667 h 3975100"/>
                <a:gd name="connsiteX413" fmla="*/ 1189566 w 6362700"/>
                <a:gd name="connsiteY413" fmla="*/ 283634 h 3975100"/>
                <a:gd name="connsiteX414" fmla="*/ 1066800 w 6362700"/>
                <a:gd name="connsiteY414" fmla="*/ 317500 h 3975100"/>
                <a:gd name="connsiteX415" fmla="*/ 1083733 w 6362700"/>
                <a:gd name="connsiteY415" fmla="*/ 237067 h 3975100"/>
                <a:gd name="connsiteX416" fmla="*/ 999066 w 6362700"/>
                <a:gd name="connsiteY416" fmla="*/ 292100 h 3975100"/>
                <a:gd name="connsiteX417" fmla="*/ 986366 w 6362700"/>
                <a:gd name="connsiteY417" fmla="*/ 228600 h 3975100"/>
                <a:gd name="connsiteX418" fmla="*/ 956733 w 6362700"/>
                <a:gd name="connsiteY418" fmla="*/ 279400 h 3975100"/>
                <a:gd name="connsiteX419" fmla="*/ 927100 w 6362700"/>
                <a:gd name="connsiteY419" fmla="*/ 304800 h 3975100"/>
                <a:gd name="connsiteX420" fmla="*/ 829733 w 6362700"/>
                <a:gd name="connsiteY420" fmla="*/ 279400 h 3975100"/>
                <a:gd name="connsiteX421" fmla="*/ 778933 w 6362700"/>
                <a:gd name="connsiteY421" fmla="*/ 241300 h 3975100"/>
                <a:gd name="connsiteX422" fmla="*/ 884766 w 6362700"/>
                <a:gd name="connsiteY422" fmla="*/ 237067 h 3975100"/>
                <a:gd name="connsiteX423" fmla="*/ 884766 w 6362700"/>
                <a:gd name="connsiteY423" fmla="*/ 237067 h 3975100"/>
                <a:gd name="connsiteX424" fmla="*/ 876300 w 6362700"/>
                <a:gd name="connsiteY424" fmla="*/ 190500 h 3975100"/>
                <a:gd name="connsiteX425" fmla="*/ 808566 w 6362700"/>
                <a:gd name="connsiteY425" fmla="*/ 135467 h 3975100"/>
                <a:gd name="connsiteX426" fmla="*/ 880533 w 6362700"/>
                <a:gd name="connsiteY426" fmla="*/ 148167 h 3975100"/>
                <a:gd name="connsiteX427" fmla="*/ 927100 w 6362700"/>
                <a:gd name="connsiteY427" fmla="*/ 131234 h 3975100"/>
                <a:gd name="connsiteX428" fmla="*/ 973666 w 6362700"/>
                <a:gd name="connsiteY428" fmla="*/ 160867 h 3975100"/>
                <a:gd name="connsiteX429" fmla="*/ 969433 w 6362700"/>
                <a:gd name="connsiteY429" fmla="*/ 122767 h 3975100"/>
                <a:gd name="connsiteX430" fmla="*/ 939800 w 6362700"/>
                <a:gd name="connsiteY430" fmla="*/ 84667 h 3975100"/>
                <a:gd name="connsiteX431" fmla="*/ 1092200 w 6362700"/>
                <a:gd name="connsiteY431" fmla="*/ 169334 h 3975100"/>
                <a:gd name="connsiteX432" fmla="*/ 1126066 w 6362700"/>
                <a:gd name="connsiteY432" fmla="*/ 97367 h 3975100"/>
                <a:gd name="connsiteX433" fmla="*/ 1214966 w 6362700"/>
                <a:gd name="connsiteY433" fmla="*/ 148167 h 3975100"/>
                <a:gd name="connsiteX434" fmla="*/ 1210733 w 6362700"/>
                <a:gd name="connsiteY434" fmla="*/ 88900 h 3975100"/>
                <a:gd name="connsiteX435" fmla="*/ 1265766 w 6362700"/>
                <a:gd name="connsiteY435" fmla="*/ 194734 h 3975100"/>
                <a:gd name="connsiteX436" fmla="*/ 1333500 w 6362700"/>
                <a:gd name="connsiteY436" fmla="*/ 266700 h 3975100"/>
                <a:gd name="connsiteX437" fmla="*/ 1346200 w 6362700"/>
                <a:gd name="connsiteY437" fmla="*/ 351367 h 3975100"/>
                <a:gd name="connsiteX438" fmla="*/ 1401233 w 6362700"/>
                <a:gd name="connsiteY438" fmla="*/ 347134 h 3975100"/>
                <a:gd name="connsiteX439" fmla="*/ 1447800 w 6362700"/>
                <a:gd name="connsiteY439" fmla="*/ 368300 h 3975100"/>
                <a:gd name="connsiteX440" fmla="*/ 1447800 w 6362700"/>
                <a:gd name="connsiteY440" fmla="*/ 368300 h 3975100"/>
                <a:gd name="connsiteX441" fmla="*/ 1502833 w 6362700"/>
                <a:gd name="connsiteY441" fmla="*/ 397934 h 3975100"/>
                <a:gd name="connsiteX442" fmla="*/ 1485900 w 6362700"/>
                <a:gd name="connsiteY442" fmla="*/ 440267 h 3975100"/>
                <a:gd name="connsiteX443" fmla="*/ 1612900 w 6362700"/>
                <a:gd name="connsiteY443" fmla="*/ 478367 h 3975100"/>
                <a:gd name="connsiteX444" fmla="*/ 1634066 w 6362700"/>
                <a:gd name="connsiteY444" fmla="*/ 618067 h 3975100"/>
                <a:gd name="connsiteX445" fmla="*/ 1731433 w 6362700"/>
                <a:gd name="connsiteY445" fmla="*/ 592667 h 3975100"/>
                <a:gd name="connsiteX446" fmla="*/ 1739900 w 6362700"/>
                <a:gd name="connsiteY446" fmla="*/ 635000 h 3975100"/>
                <a:gd name="connsiteX447" fmla="*/ 1739900 w 6362700"/>
                <a:gd name="connsiteY447" fmla="*/ 685800 h 3975100"/>
                <a:gd name="connsiteX448" fmla="*/ 1816100 w 6362700"/>
                <a:gd name="connsiteY448" fmla="*/ 673100 h 3975100"/>
                <a:gd name="connsiteX449" fmla="*/ 1858433 w 6362700"/>
                <a:gd name="connsiteY449" fmla="*/ 706967 h 3975100"/>
                <a:gd name="connsiteX450" fmla="*/ 1858433 w 6362700"/>
                <a:gd name="connsiteY450" fmla="*/ 706967 h 3975100"/>
                <a:gd name="connsiteX451" fmla="*/ 1667933 w 6362700"/>
                <a:gd name="connsiteY451" fmla="*/ 770467 h 3975100"/>
                <a:gd name="connsiteX452" fmla="*/ 1689100 w 6362700"/>
                <a:gd name="connsiteY452" fmla="*/ 783167 h 3975100"/>
                <a:gd name="connsiteX453" fmla="*/ 1803400 w 6362700"/>
                <a:gd name="connsiteY453" fmla="*/ 766234 h 3975100"/>
                <a:gd name="connsiteX454" fmla="*/ 1803400 w 6362700"/>
                <a:gd name="connsiteY454" fmla="*/ 800100 h 3975100"/>
                <a:gd name="connsiteX455" fmla="*/ 1858433 w 6362700"/>
                <a:gd name="connsiteY455" fmla="*/ 787400 h 3975100"/>
                <a:gd name="connsiteX456" fmla="*/ 1871133 w 6362700"/>
                <a:gd name="connsiteY456" fmla="*/ 880534 h 3975100"/>
                <a:gd name="connsiteX457" fmla="*/ 1875366 w 6362700"/>
                <a:gd name="connsiteY457" fmla="*/ 931334 h 3975100"/>
                <a:gd name="connsiteX458" fmla="*/ 1841500 w 6362700"/>
                <a:gd name="connsiteY458" fmla="*/ 986367 h 3975100"/>
                <a:gd name="connsiteX459" fmla="*/ 1769533 w 6362700"/>
                <a:gd name="connsiteY459" fmla="*/ 1016000 h 3975100"/>
                <a:gd name="connsiteX460" fmla="*/ 1845733 w 6362700"/>
                <a:gd name="connsiteY460" fmla="*/ 1058334 h 3975100"/>
                <a:gd name="connsiteX461" fmla="*/ 1803400 w 6362700"/>
                <a:gd name="connsiteY461" fmla="*/ 1109134 h 3975100"/>
                <a:gd name="connsiteX462" fmla="*/ 1697566 w 6362700"/>
                <a:gd name="connsiteY462" fmla="*/ 1087967 h 3975100"/>
                <a:gd name="connsiteX463" fmla="*/ 1667933 w 6362700"/>
                <a:gd name="connsiteY463" fmla="*/ 1028700 h 3975100"/>
                <a:gd name="connsiteX464" fmla="*/ 1634066 w 6362700"/>
                <a:gd name="connsiteY464" fmla="*/ 1007534 h 3975100"/>
                <a:gd name="connsiteX465" fmla="*/ 1600200 w 6362700"/>
                <a:gd name="connsiteY465" fmla="*/ 1016000 h 3975100"/>
                <a:gd name="connsiteX466" fmla="*/ 1642533 w 6362700"/>
                <a:gd name="connsiteY466" fmla="*/ 1079500 h 3975100"/>
                <a:gd name="connsiteX467" fmla="*/ 1667933 w 6362700"/>
                <a:gd name="connsiteY467" fmla="*/ 1164167 h 3975100"/>
                <a:gd name="connsiteX468" fmla="*/ 1752600 w 6362700"/>
                <a:gd name="connsiteY468" fmla="*/ 1181100 h 3975100"/>
                <a:gd name="connsiteX469" fmla="*/ 1803400 w 6362700"/>
                <a:gd name="connsiteY469" fmla="*/ 1206500 h 3975100"/>
                <a:gd name="connsiteX470" fmla="*/ 1765300 w 6362700"/>
                <a:gd name="connsiteY470" fmla="*/ 1282700 h 3975100"/>
                <a:gd name="connsiteX471" fmla="*/ 1845733 w 6362700"/>
                <a:gd name="connsiteY471" fmla="*/ 1236134 h 3975100"/>
                <a:gd name="connsiteX472" fmla="*/ 1883833 w 6362700"/>
                <a:gd name="connsiteY472" fmla="*/ 1270000 h 3975100"/>
                <a:gd name="connsiteX473" fmla="*/ 1849966 w 6362700"/>
                <a:gd name="connsiteY473" fmla="*/ 1350434 h 3975100"/>
                <a:gd name="connsiteX474" fmla="*/ 1769533 w 6362700"/>
                <a:gd name="connsiteY474" fmla="*/ 1443567 h 3975100"/>
                <a:gd name="connsiteX475" fmla="*/ 1879600 w 6362700"/>
                <a:gd name="connsiteY475" fmla="*/ 1401234 h 3975100"/>
                <a:gd name="connsiteX476" fmla="*/ 1905000 w 6362700"/>
                <a:gd name="connsiteY476" fmla="*/ 1464734 h 3975100"/>
                <a:gd name="connsiteX477" fmla="*/ 1934633 w 6362700"/>
                <a:gd name="connsiteY477" fmla="*/ 1608667 h 3975100"/>
                <a:gd name="connsiteX478" fmla="*/ 1964266 w 6362700"/>
                <a:gd name="connsiteY478" fmla="*/ 1727200 h 3975100"/>
                <a:gd name="connsiteX479" fmla="*/ 1998133 w 6362700"/>
                <a:gd name="connsiteY479" fmla="*/ 1790700 h 3975100"/>
                <a:gd name="connsiteX480" fmla="*/ 2015066 w 6362700"/>
                <a:gd name="connsiteY480" fmla="*/ 1701800 h 3975100"/>
                <a:gd name="connsiteX481" fmla="*/ 1985433 w 6362700"/>
                <a:gd name="connsiteY481" fmla="*/ 1638300 h 3975100"/>
                <a:gd name="connsiteX482" fmla="*/ 1993900 w 6362700"/>
                <a:gd name="connsiteY482" fmla="*/ 1524000 h 3975100"/>
                <a:gd name="connsiteX483" fmla="*/ 1985433 w 6362700"/>
                <a:gd name="connsiteY483" fmla="*/ 1418167 h 3975100"/>
                <a:gd name="connsiteX484" fmla="*/ 2019300 w 6362700"/>
                <a:gd name="connsiteY484" fmla="*/ 1443567 h 3975100"/>
                <a:gd name="connsiteX485" fmla="*/ 2087033 w 6362700"/>
                <a:gd name="connsiteY485" fmla="*/ 1570567 h 3975100"/>
                <a:gd name="connsiteX486" fmla="*/ 2048933 w 6362700"/>
                <a:gd name="connsiteY486" fmla="*/ 1358900 h 3975100"/>
                <a:gd name="connsiteX487" fmla="*/ 2091266 w 6362700"/>
                <a:gd name="connsiteY487" fmla="*/ 1223434 h 3975100"/>
                <a:gd name="connsiteX488" fmla="*/ 2222500 w 6362700"/>
                <a:gd name="connsiteY488" fmla="*/ 1126067 h 3975100"/>
                <a:gd name="connsiteX489" fmla="*/ 2252133 w 6362700"/>
                <a:gd name="connsiteY489" fmla="*/ 1147234 h 3975100"/>
                <a:gd name="connsiteX490" fmla="*/ 2264833 w 6362700"/>
                <a:gd name="connsiteY490" fmla="*/ 1270000 h 3975100"/>
                <a:gd name="connsiteX491" fmla="*/ 2302933 w 6362700"/>
                <a:gd name="connsiteY491" fmla="*/ 1325034 h 3975100"/>
                <a:gd name="connsiteX492" fmla="*/ 2353733 w 6362700"/>
                <a:gd name="connsiteY492" fmla="*/ 1371600 h 3975100"/>
                <a:gd name="connsiteX493" fmla="*/ 2362200 w 6362700"/>
                <a:gd name="connsiteY493" fmla="*/ 1236134 h 3975100"/>
                <a:gd name="connsiteX494" fmla="*/ 2408766 w 6362700"/>
                <a:gd name="connsiteY494" fmla="*/ 1291167 h 3975100"/>
                <a:gd name="connsiteX495" fmla="*/ 2446866 w 6362700"/>
                <a:gd name="connsiteY495" fmla="*/ 1117600 h 3975100"/>
                <a:gd name="connsiteX496" fmla="*/ 2468033 w 6362700"/>
                <a:gd name="connsiteY496" fmla="*/ 1007534 h 3975100"/>
                <a:gd name="connsiteX497" fmla="*/ 2434166 w 6362700"/>
                <a:gd name="connsiteY497" fmla="*/ 952500 h 3975100"/>
                <a:gd name="connsiteX498" fmla="*/ 2434166 w 6362700"/>
                <a:gd name="connsiteY498" fmla="*/ 876300 h 3975100"/>
                <a:gd name="connsiteX499" fmla="*/ 2391833 w 6362700"/>
                <a:gd name="connsiteY499" fmla="*/ 774700 h 3975100"/>
                <a:gd name="connsiteX500" fmla="*/ 2400300 w 6362700"/>
                <a:gd name="connsiteY500" fmla="*/ 706967 h 3975100"/>
                <a:gd name="connsiteX501" fmla="*/ 2362200 w 6362700"/>
                <a:gd name="connsiteY501" fmla="*/ 656167 h 3975100"/>
                <a:gd name="connsiteX502" fmla="*/ 2383366 w 6362700"/>
                <a:gd name="connsiteY502" fmla="*/ 605367 h 3975100"/>
                <a:gd name="connsiteX503" fmla="*/ 2451100 w 6362700"/>
                <a:gd name="connsiteY503" fmla="*/ 579967 h 3975100"/>
                <a:gd name="connsiteX504" fmla="*/ 2510366 w 6362700"/>
                <a:gd name="connsiteY504" fmla="*/ 563034 h 3975100"/>
                <a:gd name="connsiteX505" fmla="*/ 2510366 w 6362700"/>
                <a:gd name="connsiteY505" fmla="*/ 563034 h 3975100"/>
                <a:gd name="connsiteX506" fmla="*/ 2569633 w 6362700"/>
                <a:gd name="connsiteY506" fmla="*/ 554567 h 3975100"/>
                <a:gd name="connsiteX507" fmla="*/ 2620433 w 6362700"/>
                <a:gd name="connsiteY507" fmla="*/ 643467 h 3975100"/>
                <a:gd name="connsiteX508" fmla="*/ 2662766 w 6362700"/>
                <a:gd name="connsiteY508" fmla="*/ 804334 h 3975100"/>
                <a:gd name="connsiteX509" fmla="*/ 2726266 w 6362700"/>
                <a:gd name="connsiteY509" fmla="*/ 872067 h 3975100"/>
                <a:gd name="connsiteX510" fmla="*/ 2777066 w 6362700"/>
                <a:gd name="connsiteY510" fmla="*/ 897467 h 3975100"/>
                <a:gd name="connsiteX511" fmla="*/ 2832100 w 6362700"/>
                <a:gd name="connsiteY511" fmla="*/ 982134 h 3975100"/>
                <a:gd name="connsiteX512" fmla="*/ 2844800 w 6362700"/>
                <a:gd name="connsiteY512" fmla="*/ 1049867 h 3975100"/>
                <a:gd name="connsiteX513" fmla="*/ 2887133 w 6362700"/>
                <a:gd name="connsiteY513" fmla="*/ 1037167 h 3975100"/>
                <a:gd name="connsiteX514" fmla="*/ 2929466 w 6362700"/>
                <a:gd name="connsiteY514" fmla="*/ 1058334 h 3975100"/>
                <a:gd name="connsiteX515" fmla="*/ 2971800 w 6362700"/>
                <a:gd name="connsiteY515" fmla="*/ 973667 h 3975100"/>
                <a:gd name="connsiteX516" fmla="*/ 2942166 w 6362700"/>
                <a:gd name="connsiteY516" fmla="*/ 821267 h 3975100"/>
                <a:gd name="connsiteX517" fmla="*/ 2899833 w 6362700"/>
                <a:gd name="connsiteY517" fmla="*/ 753534 h 3975100"/>
                <a:gd name="connsiteX518" fmla="*/ 2959100 w 6362700"/>
                <a:gd name="connsiteY518" fmla="*/ 706967 h 3975100"/>
                <a:gd name="connsiteX519" fmla="*/ 2950633 w 6362700"/>
                <a:gd name="connsiteY519" fmla="*/ 647700 h 3975100"/>
                <a:gd name="connsiteX520" fmla="*/ 2997200 w 6362700"/>
                <a:gd name="connsiteY520" fmla="*/ 609600 h 3975100"/>
                <a:gd name="connsiteX521" fmla="*/ 3128433 w 6362700"/>
                <a:gd name="connsiteY521" fmla="*/ 596900 h 3975100"/>
                <a:gd name="connsiteX522" fmla="*/ 3128433 w 6362700"/>
                <a:gd name="connsiteY522" fmla="*/ 596900 h 3975100"/>
                <a:gd name="connsiteX523" fmla="*/ 3141133 w 6362700"/>
                <a:gd name="connsiteY523" fmla="*/ 546100 h 3975100"/>
                <a:gd name="connsiteX524" fmla="*/ 3204633 w 6362700"/>
                <a:gd name="connsiteY524" fmla="*/ 461434 h 3975100"/>
                <a:gd name="connsiteX525" fmla="*/ 3204633 w 6362700"/>
                <a:gd name="connsiteY525" fmla="*/ 461434 h 3975100"/>
                <a:gd name="connsiteX526" fmla="*/ 3246966 w 6362700"/>
                <a:gd name="connsiteY526" fmla="*/ 529167 h 3975100"/>
                <a:gd name="connsiteX527" fmla="*/ 3285066 w 6362700"/>
                <a:gd name="connsiteY527" fmla="*/ 448734 h 3975100"/>
                <a:gd name="connsiteX528" fmla="*/ 3310466 w 6362700"/>
                <a:gd name="connsiteY528" fmla="*/ 448734 h 3975100"/>
                <a:gd name="connsiteX529" fmla="*/ 3310466 w 6362700"/>
                <a:gd name="connsiteY529" fmla="*/ 533400 h 3975100"/>
                <a:gd name="connsiteX530" fmla="*/ 3365500 w 6362700"/>
                <a:gd name="connsiteY530" fmla="*/ 491067 h 3975100"/>
                <a:gd name="connsiteX531" fmla="*/ 3412066 w 6362700"/>
                <a:gd name="connsiteY531" fmla="*/ 550334 h 3975100"/>
                <a:gd name="connsiteX532" fmla="*/ 3399366 w 6362700"/>
                <a:gd name="connsiteY532" fmla="*/ 601134 h 3975100"/>
                <a:gd name="connsiteX533" fmla="*/ 3454400 w 6362700"/>
                <a:gd name="connsiteY533" fmla="*/ 596900 h 3975100"/>
                <a:gd name="connsiteX534" fmla="*/ 3462866 w 6362700"/>
                <a:gd name="connsiteY534" fmla="*/ 673100 h 3975100"/>
                <a:gd name="connsiteX535" fmla="*/ 3458633 w 6362700"/>
                <a:gd name="connsiteY535" fmla="*/ 762000 h 3975100"/>
                <a:gd name="connsiteX536" fmla="*/ 3556000 w 6362700"/>
                <a:gd name="connsiteY536" fmla="*/ 787400 h 3975100"/>
                <a:gd name="connsiteX537" fmla="*/ 3598333 w 6362700"/>
                <a:gd name="connsiteY537" fmla="*/ 867834 h 3975100"/>
                <a:gd name="connsiteX538" fmla="*/ 3632200 w 6362700"/>
                <a:gd name="connsiteY538" fmla="*/ 893234 h 3975100"/>
                <a:gd name="connsiteX539" fmla="*/ 3653366 w 6362700"/>
                <a:gd name="connsiteY539" fmla="*/ 1045634 h 3975100"/>
                <a:gd name="connsiteX540" fmla="*/ 3704166 w 6362700"/>
                <a:gd name="connsiteY540" fmla="*/ 1134534 h 3975100"/>
                <a:gd name="connsiteX541" fmla="*/ 3704166 w 6362700"/>
                <a:gd name="connsiteY541" fmla="*/ 1134534 h 3975100"/>
                <a:gd name="connsiteX542" fmla="*/ 3759200 w 6362700"/>
                <a:gd name="connsiteY542" fmla="*/ 1117600 h 3975100"/>
                <a:gd name="connsiteX543" fmla="*/ 3725333 w 6362700"/>
                <a:gd name="connsiteY543" fmla="*/ 994834 h 3975100"/>
                <a:gd name="connsiteX544" fmla="*/ 3708400 w 6362700"/>
                <a:gd name="connsiteY544" fmla="*/ 829734 h 3975100"/>
                <a:gd name="connsiteX545" fmla="*/ 3649133 w 6362700"/>
                <a:gd name="connsiteY545" fmla="*/ 800100 h 3975100"/>
                <a:gd name="connsiteX546" fmla="*/ 3611033 w 6362700"/>
                <a:gd name="connsiteY546" fmla="*/ 677334 h 3975100"/>
                <a:gd name="connsiteX547" fmla="*/ 3577166 w 6362700"/>
                <a:gd name="connsiteY547" fmla="*/ 520700 h 3975100"/>
                <a:gd name="connsiteX548" fmla="*/ 3611033 w 6362700"/>
                <a:gd name="connsiteY548" fmla="*/ 478367 h 3975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Lst>
              <a:rect l="l" t="t" r="r" b="b"/>
              <a:pathLst>
                <a:path w="6362700" h="3975100">
                  <a:moveTo>
                    <a:pt x="3611033" y="478367"/>
                  </a:moveTo>
                  <a:lnTo>
                    <a:pt x="3771900" y="512234"/>
                  </a:lnTo>
                  <a:lnTo>
                    <a:pt x="3869266" y="563034"/>
                  </a:lnTo>
                  <a:lnTo>
                    <a:pt x="3941233" y="660400"/>
                  </a:lnTo>
                  <a:lnTo>
                    <a:pt x="3945466" y="702734"/>
                  </a:lnTo>
                  <a:lnTo>
                    <a:pt x="3996266" y="753534"/>
                  </a:lnTo>
                  <a:lnTo>
                    <a:pt x="4034366" y="821267"/>
                  </a:lnTo>
                  <a:lnTo>
                    <a:pt x="4034366" y="749300"/>
                  </a:lnTo>
                  <a:lnTo>
                    <a:pt x="4076700" y="711200"/>
                  </a:lnTo>
                  <a:lnTo>
                    <a:pt x="4097866" y="757767"/>
                  </a:lnTo>
                  <a:lnTo>
                    <a:pt x="4148666" y="584200"/>
                  </a:lnTo>
                  <a:lnTo>
                    <a:pt x="4212166" y="520700"/>
                  </a:lnTo>
                  <a:lnTo>
                    <a:pt x="4195233" y="482600"/>
                  </a:lnTo>
                  <a:lnTo>
                    <a:pt x="4267200" y="431800"/>
                  </a:lnTo>
                  <a:lnTo>
                    <a:pt x="4339166" y="452967"/>
                  </a:lnTo>
                  <a:lnTo>
                    <a:pt x="4364566" y="486834"/>
                  </a:lnTo>
                  <a:lnTo>
                    <a:pt x="4394200" y="558800"/>
                  </a:lnTo>
                  <a:lnTo>
                    <a:pt x="4461933" y="546100"/>
                  </a:lnTo>
                  <a:lnTo>
                    <a:pt x="4508500" y="537634"/>
                  </a:lnTo>
                  <a:lnTo>
                    <a:pt x="4584700" y="584200"/>
                  </a:lnTo>
                  <a:lnTo>
                    <a:pt x="4533900" y="495300"/>
                  </a:lnTo>
                  <a:lnTo>
                    <a:pt x="4605866" y="486834"/>
                  </a:lnTo>
                  <a:lnTo>
                    <a:pt x="4669366" y="524934"/>
                  </a:lnTo>
                  <a:lnTo>
                    <a:pt x="4652433" y="461434"/>
                  </a:lnTo>
                  <a:lnTo>
                    <a:pt x="4652433" y="423334"/>
                  </a:lnTo>
                  <a:lnTo>
                    <a:pt x="4690533" y="338667"/>
                  </a:lnTo>
                  <a:lnTo>
                    <a:pt x="4631266" y="215900"/>
                  </a:lnTo>
                  <a:lnTo>
                    <a:pt x="4627033" y="114300"/>
                  </a:lnTo>
                  <a:lnTo>
                    <a:pt x="4601633" y="59267"/>
                  </a:lnTo>
                  <a:lnTo>
                    <a:pt x="4660900" y="33867"/>
                  </a:lnTo>
                  <a:lnTo>
                    <a:pt x="4741333" y="63500"/>
                  </a:lnTo>
                  <a:lnTo>
                    <a:pt x="4787900" y="42334"/>
                  </a:lnTo>
                  <a:lnTo>
                    <a:pt x="4826000" y="0"/>
                  </a:lnTo>
                  <a:lnTo>
                    <a:pt x="4902200" y="12700"/>
                  </a:lnTo>
                  <a:lnTo>
                    <a:pt x="4965700" y="59267"/>
                  </a:lnTo>
                  <a:lnTo>
                    <a:pt x="4961466" y="165100"/>
                  </a:lnTo>
                  <a:lnTo>
                    <a:pt x="5058833" y="182034"/>
                  </a:lnTo>
                  <a:lnTo>
                    <a:pt x="5101166" y="203200"/>
                  </a:lnTo>
                  <a:lnTo>
                    <a:pt x="5101166" y="262467"/>
                  </a:lnTo>
                  <a:lnTo>
                    <a:pt x="5058833" y="338667"/>
                  </a:lnTo>
                  <a:lnTo>
                    <a:pt x="5092700" y="372534"/>
                  </a:lnTo>
                  <a:lnTo>
                    <a:pt x="5101166" y="410634"/>
                  </a:lnTo>
                  <a:lnTo>
                    <a:pt x="5173133" y="406400"/>
                  </a:lnTo>
                  <a:lnTo>
                    <a:pt x="5278966" y="520700"/>
                  </a:lnTo>
                  <a:lnTo>
                    <a:pt x="5321300" y="431800"/>
                  </a:lnTo>
                  <a:lnTo>
                    <a:pt x="5291666" y="376767"/>
                  </a:lnTo>
                  <a:lnTo>
                    <a:pt x="5291666" y="376767"/>
                  </a:lnTo>
                  <a:lnTo>
                    <a:pt x="5452533" y="334434"/>
                  </a:lnTo>
                  <a:lnTo>
                    <a:pt x="5511800" y="245534"/>
                  </a:lnTo>
                  <a:lnTo>
                    <a:pt x="5575300" y="186267"/>
                  </a:lnTo>
                  <a:lnTo>
                    <a:pt x="5626100" y="220134"/>
                  </a:lnTo>
                  <a:lnTo>
                    <a:pt x="5693833" y="215900"/>
                  </a:lnTo>
                  <a:lnTo>
                    <a:pt x="5748866" y="203200"/>
                  </a:lnTo>
                  <a:lnTo>
                    <a:pt x="5748866" y="203200"/>
                  </a:lnTo>
                  <a:lnTo>
                    <a:pt x="5621866" y="270934"/>
                  </a:lnTo>
                  <a:lnTo>
                    <a:pt x="5571066" y="313267"/>
                  </a:lnTo>
                  <a:lnTo>
                    <a:pt x="5494866" y="355600"/>
                  </a:lnTo>
                  <a:lnTo>
                    <a:pt x="5537200" y="431800"/>
                  </a:lnTo>
                  <a:lnTo>
                    <a:pt x="5524500" y="482600"/>
                  </a:lnTo>
                  <a:lnTo>
                    <a:pt x="5465233" y="516467"/>
                  </a:lnTo>
                  <a:lnTo>
                    <a:pt x="5418666" y="516467"/>
                  </a:lnTo>
                  <a:lnTo>
                    <a:pt x="5389033" y="567267"/>
                  </a:lnTo>
                  <a:lnTo>
                    <a:pt x="5461000" y="588434"/>
                  </a:lnTo>
                  <a:lnTo>
                    <a:pt x="5461000" y="588434"/>
                  </a:lnTo>
                  <a:lnTo>
                    <a:pt x="5444066" y="643467"/>
                  </a:lnTo>
                  <a:lnTo>
                    <a:pt x="5490633" y="643467"/>
                  </a:lnTo>
                  <a:lnTo>
                    <a:pt x="5549900" y="673100"/>
                  </a:lnTo>
                  <a:lnTo>
                    <a:pt x="5588000" y="668867"/>
                  </a:lnTo>
                  <a:lnTo>
                    <a:pt x="5588000" y="668867"/>
                  </a:lnTo>
                  <a:lnTo>
                    <a:pt x="5659966" y="630767"/>
                  </a:lnTo>
                  <a:lnTo>
                    <a:pt x="5693833" y="668867"/>
                  </a:lnTo>
                  <a:lnTo>
                    <a:pt x="5710766" y="711200"/>
                  </a:lnTo>
                  <a:lnTo>
                    <a:pt x="5710766" y="787400"/>
                  </a:lnTo>
                  <a:lnTo>
                    <a:pt x="5710766" y="825500"/>
                  </a:lnTo>
                  <a:lnTo>
                    <a:pt x="5689600" y="889000"/>
                  </a:lnTo>
                  <a:lnTo>
                    <a:pt x="5604933" y="944034"/>
                  </a:lnTo>
                  <a:lnTo>
                    <a:pt x="5575300" y="1032934"/>
                  </a:lnTo>
                  <a:lnTo>
                    <a:pt x="5609166" y="1058334"/>
                  </a:lnTo>
                  <a:lnTo>
                    <a:pt x="5803900" y="994834"/>
                  </a:lnTo>
                  <a:lnTo>
                    <a:pt x="5884333" y="994834"/>
                  </a:lnTo>
                  <a:lnTo>
                    <a:pt x="5850466" y="1087967"/>
                  </a:lnTo>
                  <a:lnTo>
                    <a:pt x="5922433" y="1159934"/>
                  </a:lnTo>
                  <a:lnTo>
                    <a:pt x="6079066" y="1227667"/>
                  </a:lnTo>
                  <a:lnTo>
                    <a:pt x="6167966" y="1257300"/>
                  </a:lnTo>
                  <a:lnTo>
                    <a:pt x="6206066" y="1320800"/>
                  </a:lnTo>
                  <a:lnTo>
                    <a:pt x="6252633" y="1320800"/>
                  </a:lnTo>
                  <a:lnTo>
                    <a:pt x="6307666" y="1384300"/>
                  </a:lnTo>
                  <a:lnTo>
                    <a:pt x="6278033" y="1481667"/>
                  </a:lnTo>
                  <a:lnTo>
                    <a:pt x="6278033" y="1481667"/>
                  </a:lnTo>
                  <a:lnTo>
                    <a:pt x="6269566" y="1524000"/>
                  </a:lnTo>
                  <a:lnTo>
                    <a:pt x="6159500" y="1540934"/>
                  </a:lnTo>
                  <a:lnTo>
                    <a:pt x="6231466" y="1574800"/>
                  </a:lnTo>
                  <a:lnTo>
                    <a:pt x="6231466" y="1574800"/>
                  </a:lnTo>
                  <a:lnTo>
                    <a:pt x="6155266" y="1608667"/>
                  </a:lnTo>
                  <a:lnTo>
                    <a:pt x="6083300" y="1646767"/>
                  </a:lnTo>
                  <a:lnTo>
                    <a:pt x="6273800" y="1621367"/>
                  </a:lnTo>
                  <a:lnTo>
                    <a:pt x="6324600" y="1676400"/>
                  </a:lnTo>
                  <a:lnTo>
                    <a:pt x="6269566" y="1714500"/>
                  </a:lnTo>
                  <a:lnTo>
                    <a:pt x="6062133" y="1752600"/>
                  </a:lnTo>
                  <a:lnTo>
                    <a:pt x="6290733" y="1773767"/>
                  </a:lnTo>
                  <a:lnTo>
                    <a:pt x="6261100" y="1820334"/>
                  </a:lnTo>
                  <a:lnTo>
                    <a:pt x="6299200" y="1862667"/>
                  </a:lnTo>
                  <a:lnTo>
                    <a:pt x="6350000" y="1824567"/>
                  </a:lnTo>
                  <a:lnTo>
                    <a:pt x="6362700" y="1896534"/>
                  </a:lnTo>
                  <a:lnTo>
                    <a:pt x="6307666" y="1960034"/>
                  </a:lnTo>
                  <a:lnTo>
                    <a:pt x="6294966" y="2006600"/>
                  </a:lnTo>
                  <a:lnTo>
                    <a:pt x="6227233" y="2015067"/>
                  </a:lnTo>
                  <a:lnTo>
                    <a:pt x="6176433" y="1989667"/>
                  </a:lnTo>
                  <a:lnTo>
                    <a:pt x="6112933" y="1934634"/>
                  </a:lnTo>
                  <a:lnTo>
                    <a:pt x="6074833" y="1926167"/>
                  </a:lnTo>
                  <a:lnTo>
                    <a:pt x="5952066" y="1972734"/>
                  </a:lnTo>
                  <a:lnTo>
                    <a:pt x="6134100" y="2006600"/>
                  </a:lnTo>
                  <a:lnTo>
                    <a:pt x="6189133" y="2074334"/>
                  </a:lnTo>
                  <a:lnTo>
                    <a:pt x="6252633" y="2103967"/>
                  </a:lnTo>
                  <a:lnTo>
                    <a:pt x="6197600" y="2112434"/>
                  </a:lnTo>
                  <a:lnTo>
                    <a:pt x="6053666" y="2087034"/>
                  </a:lnTo>
                  <a:lnTo>
                    <a:pt x="6083300" y="2120900"/>
                  </a:lnTo>
                  <a:lnTo>
                    <a:pt x="6163733" y="2142067"/>
                  </a:lnTo>
                  <a:lnTo>
                    <a:pt x="6214533" y="2175934"/>
                  </a:lnTo>
                  <a:lnTo>
                    <a:pt x="6189133" y="2201334"/>
                  </a:lnTo>
                  <a:lnTo>
                    <a:pt x="6087533" y="2209800"/>
                  </a:lnTo>
                  <a:lnTo>
                    <a:pt x="6167966" y="2252134"/>
                  </a:lnTo>
                  <a:lnTo>
                    <a:pt x="6049433" y="2269067"/>
                  </a:lnTo>
                  <a:lnTo>
                    <a:pt x="6079066" y="2328334"/>
                  </a:lnTo>
                  <a:lnTo>
                    <a:pt x="5969000" y="2374900"/>
                  </a:lnTo>
                  <a:lnTo>
                    <a:pt x="5892800" y="2353734"/>
                  </a:lnTo>
                  <a:lnTo>
                    <a:pt x="5833533" y="2264834"/>
                  </a:lnTo>
                  <a:lnTo>
                    <a:pt x="5799666" y="2256367"/>
                  </a:lnTo>
                  <a:lnTo>
                    <a:pt x="5799666" y="2311400"/>
                  </a:lnTo>
                  <a:lnTo>
                    <a:pt x="5854700" y="2353734"/>
                  </a:lnTo>
                  <a:lnTo>
                    <a:pt x="5871633" y="2396067"/>
                  </a:lnTo>
                  <a:lnTo>
                    <a:pt x="5918200" y="2421467"/>
                  </a:lnTo>
                  <a:lnTo>
                    <a:pt x="5918200" y="2421467"/>
                  </a:lnTo>
                  <a:lnTo>
                    <a:pt x="5918200" y="2421467"/>
                  </a:lnTo>
                  <a:lnTo>
                    <a:pt x="5825066" y="2408767"/>
                  </a:lnTo>
                  <a:lnTo>
                    <a:pt x="5799666" y="2446867"/>
                  </a:lnTo>
                  <a:lnTo>
                    <a:pt x="5837766" y="2484967"/>
                  </a:lnTo>
                  <a:lnTo>
                    <a:pt x="5808133" y="2514600"/>
                  </a:lnTo>
                  <a:lnTo>
                    <a:pt x="5744633" y="2523067"/>
                  </a:lnTo>
                  <a:lnTo>
                    <a:pt x="5744633" y="2523067"/>
                  </a:lnTo>
                  <a:lnTo>
                    <a:pt x="5774266" y="2561167"/>
                  </a:lnTo>
                  <a:lnTo>
                    <a:pt x="5808133" y="2548467"/>
                  </a:lnTo>
                  <a:lnTo>
                    <a:pt x="5871633" y="2497667"/>
                  </a:lnTo>
                  <a:lnTo>
                    <a:pt x="5808133" y="2590800"/>
                  </a:lnTo>
                  <a:lnTo>
                    <a:pt x="5791200" y="2645834"/>
                  </a:lnTo>
                  <a:lnTo>
                    <a:pt x="5748866" y="2738967"/>
                  </a:lnTo>
                  <a:lnTo>
                    <a:pt x="5668433" y="2722034"/>
                  </a:lnTo>
                  <a:lnTo>
                    <a:pt x="5655733" y="2760134"/>
                  </a:lnTo>
                  <a:lnTo>
                    <a:pt x="5609166" y="2789767"/>
                  </a:lnTo>
                  <a:lnTo>
                    <a:pt x="5541433" y="2827867"/>
                  </a:lnTo>
                  <a:lnTo>
                    <a:pt x="5524500" y="2874434"/>
                  </a:lnTo>
                  <a:lnTo>
                    <a:pt x="5566833" y="2891367"/>
                  </a:lnTo>
                  <a:lnTo>
                    <a:pt x="5532966" y="2925234"/>
                  </a:lnTo>
                  <a:lnTo>
                    <a:pt x="5486400" y="2921000"/>
                  </a:lnTo>
                  <a:lnTo>
                    <a:pt x="5439833" y="2874434"/>
                  </a:lnTo>
                  <a:lnTo>
                    <a:pt x="5401733" y="2908300"/>
                  </a:lnTo>
                  <a:lnTo>
                    <a:pt x="5401733" y="2908300"/>
                  </a:lnTo>
                  <a:lnTo>
                    <a:pt x="5346700" y="2849034"/>
                  </a:lnTo>
                  <a:lnTo>
                    <a:pt x="5346700" y="2849034"/>
                  </a:lnTo>
                  <a:lnTo>
                    <a:pt x="5291666" y="2794000"/>
                  </a:lnTo>
                  <a:lnTo>
                    <a:pt x="5215466" y="2755900"/>
                  </a:lnTo>
                  <a:lnTo>
                    <a:pt x="5295900" y="2878667"/>
                  </a:lnTo>
                  <a:lnTo>
                    <a:pt x="5266266" y="2921000"/>
                  </a:lnTo>
                  <a:lnTo>
                    <a:pt x="5122333" y="2967567"/>
                  </a:lnTo>
                  <a:lnTo>
                    <a:pt x="5067300" y="3014134"/>
                  </a:lnTo>
                  <a:lnTo>
                    <a:pt x="4936066" y="3086100"/>
                  </a:lnTo>
                  <a:lnTo>
                    <a:pt x="4783666" y="3213100"/>
                  </a:lnTo>
                  <a:lnTo>
                    <a:pt x="4707466" y="3293534"/>
                  </a:lnTo>
                  <a:lnTo>
                    <a:pt x="4643966" y="3369734"/>
                  </a:lnTo>
                  <a:lnTo>
                    <a:pt x="4512733" y="3429000"/>
                  </a:lnTo>
                  <a:lnTo>
                    <a:pt x="4415366" y="3467100"/>
                  </a:lnTo>
                  <a:lnTo>
                    <a:pt x="4343400" y="3496734"/>
                  </a:lnTo>
                  <a:lnTo>
                    <a:pt x="4224866" y="3492500"/>
                  </a:lnTo>
                  <a:lnTo>
                    <a:pt x="4102100" y="3526367"/>
                  </a:lnTo>
                  <a:lnTo>
                    <a:pt x="3966633" y="3556000"/>
                  </a:lnTo>
                  <a:lnTo>
                    <a:pt x="3898900" y="3539067"/>
                  </a:lnTo>
                  <a:lnTo>
                    <a:pt x="3843866" y="3589867"/>
                  </a:lnTo>
                  <a:lnTo>
                    <a:pt x="3814233" y="3649134"/>
                  </a:lnTo>
                  <a:lnTo>
                    <a:pt x="3877733" y="3657600"/>
                  </a:lnTo>
                  <a:lnTo>
                    <a:pt x="3843866" y="3754967"/>
                  </a:lnTo>
                  <a:lnTo>
                    <a:pt x="3814233" y="3801534"/>
                  </a:lnTo>
                  <a:lnTo>
                    <a:pt x="3729566" y="3843867"/>
                  </a:lnTo>
                  <a:lnTo>
                    <a:pt x="3649133" y="3873500"/>
                  </a:lnTo>
                  <a:lnTo>
                    <a:pt x="3602566" y="3788834"/>
                  </a:lnTo>
                  <a:lnTo>
                    <a:pt x="3615266" y="3890434"/>
                  </a:lnTo>
                  <a:lnTo>
                    <a:pt x="3327400" y="3975100"/>
                  </a:lnTo>
                  <a:lnTo>
                    <a:pt x="3090333" y="3920067"/>
                  </a:lnTo>
                  <a:lnTo>
                    <a:pt x="2789766" y="3818467"/>
                  </a:lnTo>
                  <a:lnTo>
                    <a:pt x="2628900" y="3788834"/>
                  </a:lnTo>
                  <a:lnTo>
                    <a:pt x="2489200" y="3788834"/>
                  </a:lnTo>
                  <a:lnTo>
                    <a:pt x="2235200" y="3560234"/>
                  </a:lnTo>
                  <a:lnTo>
                    <a:pt x="2133600" y="3488267"/>
                  </a:lnTo>
                  <a:lnTo>
                    <a:pt x="1943100" y="3390900"/>
                  </a:lnTo>
                  <a:lnTo>
                    <a:pt x="1943100" y="3340100"/>
                  </a:lnTo>
                  <a:lnTo>
                    <a:pt x="2019300" y="3306234"/>
                  </a:lnTo>
                  <a:lnTo>
                    <a:pt x="1930400" y="3293534"/>
                  </a:lnTo>
                  <a:lnTo>
                    <a:pt x="1879600" y="3352800"/>
                  </a:lnTo>
                  <a:lnTo>
                    <a:pt x="1879600" y="3352800"/>
                  </a:lnTo>
                  <a:lnTo>
                    <a:pt x="1833033" y="3403600"/>
                  </a:lnTo>
                  <a:lnTo>
                    <a:pt x="1833033" y="3403600"/>
                  </a:lnTo>
                  <a:lnTo>
                    <a:pt x="1672166" y="3450167"/>
                  </a:lnTo>
                  <a:lnTo>
                    <a:pt x="1574800" y="3403600"/>
                  </a:lnTo>
                  <a:lnTo>
                    <a:pt x="1481666" y="3437467"/>
                  </a:lnTo>
                  <a:lnTo>
                    <a:pt x="1303866" y="3420534"/>
                  </a:lnTo>
                  <a:lnTo>
                    <a:pt x="1198033" y="3441700"/>
                  </a:lnTo>
                  <a:lnTo>
                    <a:pt x="1109133" y="3471334"/>
                  </a:lnTo>
                  <a:lnTo>
                    <a:pt x="1054100" y="3475567"/>
                  </a:lnTo>
                  <a:lnTo>
                    <a:pt x="1066800" y="3310467"/>
                  </a:lnTo>
                  <a:lnTo>
                    <a:pt x="1066800" y="3310467"/>
                  </a:lnTo>
                  <a:lnTo>
                    <a:pt x="1045633" y="3251200"/>
                  </a:lnTo>
                  <a:lnTo>
                    <a:pt x="1062566" y="3141134"/>
                  </a:lnTo>
                  <a:lnTo>
                    <a:pt x="1147233" y="3204634"/>
                  </a:lnTo>
                  <a:lnTo>
                    <a:pt x="1159933" y="3268134"/>
                  </a:lnTo>
                  <a:lnTo>
                    <a:pt x="1248833" y="3272367"/>
                  </a:lnTo>
                  <a:lnTo>
                    <a:pt x="1308100" y="3204634"/>
                  </a:lnTo>
                  <a:lnTo>
                    <a:pt x="1418166" y="3191934"/>
                  </a:lnTo>
                  <a:lnTo>
                    <a:pt x="1473200" y="3145367"/>
                  </a:lnTo>
                  <a:lnTo>
                    <a:pt x="1464733" y="3094567"/>
                  </a:lnTo>
                  <a:lnTo>
                    <a:pt x="1498600" y="3060700"/>
                  </a:lnTo>
                  <a:lnTo>
                    <a:pt x="1583266" y="3060700"/>
                  </a:lnTo>
                  <a:lnTo>
                    <a:pt x="1617133" y="3001434"/>
                  </a:lnTo>
                  <a:lnTo>
                    <a:pt x="1566333" y="2954867"/>
                  </a:lnTo>
                  <a:lnTo>
                    <a:pt x="1515533" y="2963334"/>
                  </a:lnTo>
                  <a:lnTo>
                    <a:pt x="1553633" y="2912534"/>
                  </a:lnTo>
                  <a:lnTo>
                    <a:pt x="1591733" y="2853267"/>
                  </a:lnTo>
                  <a:lnTo>
                    <a:pt x="1663700" y="2823634"/>
                  </a:lnTo>
                  <a:lnTo>
                    <a:pt x="1697566" y="2789767"/>
                  </a:lnTo>
                  <a:lnTo>
                    <a:pt x="1799166" y="2806700"/>
                  </a:lnTo>
                  <a:lnTo>
                    <a:pt x="1816100" y="2760134"/>
                  </a:lnTo>
                  <a:lnTo>
                    <a:pt x="1642533" y="2751667"/>
                  </a:lnTo>
                  <a:lnTo>
                    <a:pt x="1600200" y="2781300"/>
                  </a:lnTo>
                  <a:lnTo>
                    <a:pt x="1562100" y="2827867"/>
                  </a:lnTo>
                  <a:lnTo>
                    <a:pt x="1464733" y="2878667"/>
                  </a:lnTo>
                  <a:lnTo>
                    <a:pt x="1413933" y="2857500"/>
                  </a:lnTo>
                  <a:lnTo>
                    <a:pt x="1481666" y="2802467"/>
                  </a:lnTo>
                  <a:lnTo>
                    <a:pt x="1566333" y="2760134"/>
                  </a:lnTo>
                  <a:lnTo>
                    <a:pt x="1490133" y="2751667"/>
                  </a:lnTo>
                  <a:lnTo>
                    <a:pt x="1443566" y="2768600"/>
                  </a:lnTo>
                  <a:lnTo>
                    <a:pt x="1494366" y="2616200"/>
                  </a:lnTo>
                  <a:lnTo>
                    <a:pt x="1574800" y="2573867"/>
                  </a:lnTo>
                  <a:lnTo>
                    <a:pt x="1634066" y="2489200"/>
                  </a:lnTo>
                  <a:lnTo>
                    <a:pt x="1460500" y="2595034"/>
                  </a:lnTo>
                  <a:lnTo>
                    <a:pt x="1422400" y="2603500"/>
                  </a:lnTo>
                  <a:lnTo>
                    <a:pt x="1409700" y="2654300"/>
                  </a:lnTo>
                  <a:lnTo>
                    <a:pt x="1375833" y="2675467"/>
                  </a:lnTo>
                  <a:lnTo>
                    <a:pt x="1333500" y="2633134"/>
                  </a:lnTo>
                  <a:lnTo>
                    <a:pt x="1333500" y="2595034"/>
                  </a:lnTo>
                  <a:lnTo>
                    <a:pt x="1316566" y="2544234"/>
                  </a:lnTo>
                  <a:lnTo>
                    <a:pt x="1316566" y="2544234"/>
                  </a:lnTo>
                  <a:lnTo>
                    <a:pt x="1265766" y="2544234"/>
                  </a:lnTo>
                  <a:lnTo>
                    <a:pt x="1240366" y="2455334"/>
                  </a:lnTo>
                  <a:lnTo>
                    <a:pt x="1253066" y="2391834"/>
                  </a:lnTo>
                  <a:lnTo>
                    <a:pt x="1278466" y="2302934"/>
                  </a:lnTo>
                  <a:lnTo>
                    <a:pt x="1214966" y="2286000"/>
                  </a:lnTo>
                  <a:lnTo>
                    <a:pt x="1214966" y="2230967"/>
                  </a:lnTo>
                  <a:lnTo>
                    <a:pt x="1109133" y="2286000"/>
                  </a:lnTo>
                  <a:lnTo>
                    <a:pt x="1066800" y="2256367"/>
                  </a:lnTo>
                  <a:lnTo>
                    <a:pt x="939800" y="2252134"/>
                  </a:lnTo>
                  <a:lnTo>
                    <a:pt x="791633" y="2252134"/>
                  </a:lnTo>
                  <a:lnTo>
                    <a:pt x="745066" y="2218267"/>
                  </a:lnTo>
                  <a:lnTo>
                    <a:pt x="660400" y="2226734"/>
                  </a:lnTo>
                  <a:lnTo>
                    <a:pt x="647700" y="2260600"/>
                  </a:lnTo>
                  <a:lnTo>
                    <a:pt x="609600" y="2260600"/>
                  </a:lnTo>
                  <a:lnTo>
                    <a:pt x="558800" y="2243667"/>
                  </a:lnTo>
                  <a:lnTo>
                    <a:pt x="512233" y="2286000"/>
                  </a:lnTo>
                  <a:lnTo>
                    <a:pt x="512233" y="2315634"/>
                  </a:lnTo>
                  <a:lnTo>
                    <a:pt x="410633" y="2328334"/>
                  </a:lnTo>
                  <a:lnTo>
                    <a:pt x="342900" y="2315634"/>
                  </a:lnTo>
                  <a:lnTo>
                    <a:pt x="279400" y="2142067"/>
                  </a:lnTo>
                  <a:lnTo>
                    <a:pt x="397933" y="2091267"/>
                  </a:lnTo>
                  <a:lnTo>
                    <a:pt x="508000" y="2146300"/>
                  </a:lnTo>
                  <a:lnTo>
                    <a:pt x="618066" y="2070100"/>
                  </a:lnTo>
                  <a:lnTo>
                    <a:pt x="690033" y="2053167"/>
                  </a:lnTo>
                  <a:lnTo>
                    <a:pt x="753533" y="2091267"/>
                  </a:lnTo>
                  <a:lnTo>
                    <a:pt x="778933" y="1981200"/>
                  </a:lnTo>
                  <a:lnTo>
                    <a:pt x="821266" y="1985434"/>
                  </a:lnTo>
                  <a:lnTo>
                    <a:pt x="800100" y="2070100"/>
                  </a:lnTo>
                  <a:lnTo>
                    <a:pt x="800100" y="2070100"/>
                  </a:lnTo>
                  <a:lnTo>
                    <a:pt x="829733" y="2099734"/>
                  </a:lnTo>
                  <a:lnTo>
                    <a:pt x="859366" y="2023534"/>
                  </a:lnTo>
                  <a:lnTo>
                    <a:pt x="893233" y="1972734"/>
                  </a:lnTo>
                  <a:lnTo>
                    <a:pt x="931333" y="2019300"/>
                  </a:lnTo>
                  <a:lnTo>
                    <a:pt x="973666" y="1960034"/>
                  </a:lnTo>
                  <a:lnTo>
                    <a:pt x="1058333" y="1917700"/>
                  </a:lnTo>
                  <a:lnTo>
                    <a:pt x="1062566" y="1981200"/>
                  </a:lnTo>
                  <a:lnTo>
                    <a:pt x="1092200" y="2019300"/>
                  </a:lnTo>
                  <a:lnTo>
                    <a:pt x="1134533" y="2036234"/>
                  </a:lnTo>
                  <a:lnTo>
                    <a:pt x="1109133" y="1989667"/>
                  </a:lnTo>
                  <a:lnTo>
                    <a:pt x="1155700" y="1947334"/>
                  </a:lnTo>
                  <a:lnTo>
                    <a:pt x="1286933" y="1934634"/>
                  </a:lnTo>
                  <a:lnTo>
                    <a:pt x="1392766" y="1955800"/>
                  </a:lnTo>
                  <a:lnTo>
                    <a:pt x="1591733" y="1964267"/>
                  </a:lnTo>
                  <a:lnTo>
                    <a:pt x="1591733" y="1921934"/>
                  </a:lnTo>
                  <a:lnTo>
                    <a:pt x="1553633" y="1909234"/>
                  </a:lnTo>
                  <a:lnTo>
                    <a:pt x="1621366" y="1799167"/>
                  </a:lnTo>
                  <a:lnTo>
                    <a:pt x="1629833" y="1731434"/>
                  </a:lnTo>
                  <a:lnTo>
                    <a:pt x="1579033" y="1735667"/>
                  </a:lnTo>
                  <a:lnTo>
                    <a:pt x="1540933" y="1794934"/>
                  </a:lnTo>
                  <a:lnTo>
                    <a:pt x="1430866" y="1858434"/>
                  </a:lnTo>
                  <a:lnTo>
                    <a:pt x="1316566" y="1837267"/>
                  </a:lnTo>
                  <a:lnTo>
                    <a:pt x="1236133" y="1786467"/>
                  </a:lnTo>
                  <a:lnTo>
                    <a:pt x="1134533" y="1799167"/>
                  </a:lnTo>
                  <a:lnTo>
                    <a:pt x="1159933" y="1748367"/>
                  </a:lnTo>
                  <a:lnTo>
                    <a:pt x="1261533" y="1634067"/>
                  </a:lnTo>
                  <a:lnTo>
                    <a:pt x="1490133" y="1507067"/>
                  </a:lnTo>
                  <a:lnTo>
                    <a:pt x="1634066" y="1456267"/>
                  </a:lnTo>
                  <a:lnTo>
                    <a:pt x="1638300" y="1418167"/>
                  </a:lnTo>
                  <a:lnTo>
                    <a:pt x="1583266" y="1439334"/>
                  </a:lnTo>
                  <a:lnTo>
                    <a:pt x="1494366" y="1426634"/>
                  </a:lnTo>
                  <a:lnTo>
                    <a:pt x="1464733" y="1358900"/>
                  </a:lnTo>
                  <a:lnTo>
                    <a:pt x="1413933" y="1375834"/>
                  </a:lnTo>
                  <a:lnTo>
                    <a:pt x="1329266" y="1456267"/>
                  </a:lnTo>
                  <a:lnTo>
                    <a:pt x="1248833" y="1367367"/>
                  </a:lnTo>
                  <a:lnTo>
                    <a:pt x="1333500" y="1320800"/>
                  </a:lnTo>
                  <a:lnTo>
                    <a:pt x="1214966" y="1316567"/>
                  </a:lnTo>
                  <a:lnTo>
                    <a:pt x="1181100" y="1333500"/>
                  </a:lnTo>
                  <a:lnTo>
                    <a:pt x="1151466" y="1193800"/>
                  </a:lnTo>
                  <a:lnTo>
                    <a:pt x="1109133" y="1316567"/>
                  </a:lnTo>
                  <a:lnTo>
                    <a:pt x="1109133" y="1316567"/>
                  </a:lnTo>
                  <a:lnTo>
                    <a:pt x="1041400" y="1206500"/>
                  </a:lnTo>
                  <a:lnTo>
                    <a:pt x="1045633" y="1350434"/>
                  </a:lnTo>
                  <a:lnTo>
                    <a:pt x="982133" y="1312334"/>
                  </a:lnTo>
                  <a:lnTo>
                    <a:pt x="999066" y="1236134"/>
                  </a:lnTo>
                  <a:lnTo>
                    <a:pt x="922866" y="1265767"/>
                  </a:lnTo>
                  <a:lnTo>
                    <a:pt x="880533" y="1299634"/>
                  </a:lnTo>
                  <a:lnTo>
                    <a:pt x="817033" y="1299634"/>
                  </a:lnTo>
                  <a:lnTo>
                    <a:pt x="774700" y="1270000"/>
                  </a:lnTo>
                  <a:lnTo>
                    <a:pt x="778933" y="1329267"/>
                  </a:lnTo>
                  <a:lnTo>
                    <a:pt x="774700" y="1367367"/>
                  </a:lnTo>
                  <a:lnTo>
                    <a:pt x="660400" y="1350434"/>
                  </a:lnTo>
                  <a:lnTo>
                    <a:pt x="588433" y="1405467"/>
                  </a:lnTo>
                  <a:lnTo>
                    <a:pt x="529166" y="1405467"/>
                  </a:lnTo>
                  <a:lnTo>
                    <a:pt x="478366" y="1456267"/>
                  </a:lnTo>
                  <a:lnTo>
                    <a:pt x="325966" y="1473200"/>
                  </a:lnTo>
                  <a:lnTo>
                    <a:pt x="325966" y="1405467"/>
                  </a:lnTo>
                  <a:lnTo>
                    <a:pt x="182033" y="1354667"/>
                  </a:lnTo>
                  <a:lnTo>
                    <a:pt x="63500" y="1367367"/>
                  </a:lnTo>
                  <a:lnTo>
                    <a:pt x="0" y="1367367"/>
                  </a:lnTo>
                  <a:lnTo>
                    <a:pt x="114300" y="1265767"/>
                  </a:lnTo>
                  <a:lnTo>
                    <a:pt x="127000" y="1193800"/>
                  </a:lnTo>
                  <a:lnTo>
                    <a:pt x="211666" y="1236134"/>
                  </a:lnTo>
                  <a:lnTo>
                    <a:pt x="334433" y="1308100"/>
                  </a:lnTo>
                  <a:lnTo>
                    <a:pt x="389466" y="1341967"/>
                  </a:lnTo>
                  <a:lnTo>
                    <a:pt x="427566" y="1320800"/>
                  </a:lnTo>
                  <a:lnTo>
                    <a:pt x="270933" y="1181100"/>
                  </a:lnTo>
                  <a:lnTo>
                    <a:pt x="355600" y="1202267"/>
                  </a:lnTo>
                  <a:lnTo>
                    <a:pt x="410633" y="1210734"/>
                  </a:lnTo>
                  <a:lnTo>
                    <a:pt x="351366" y="1138767"/>
                  </a:lnTo>
                  <a:lnTo>
                    <a:pt x="296333" y="1130300"/>
                  </a:lnTo>
                  <a:lnTo>
                    <a:pt x="241300" y="1028700"/>
                  </a:lnTo>
                  <a:lnTo>
                    <a:pt x="245533" y="969434"/>
                  </a:lnTo>
                  <a:lnTo>
                    <a:pt x="406400" y="1041400"/>
                  </a:lnTo>
                  <a:lnTo>
                    <a:pt x="533400" y="1113367"/>
                  </a:lnTo>
                  <a:lnTo>
                    <a:pt x="571500" y="1164167"/>
                  </a:lnTo>
                  <a:lnTo>
                    <a:pt x="563033" y="1227667"/>
                  </a:lnTo>
                  <a:lnTo>
                    <a:pt x="647700" y="1181100"/>
                  </a:lnTo>
                  <a:lnTo>
                    <a:pt x="723900" y="1134534"/>
                  </a:lnTo>
                  <a:lnTo>
                    <a:pt x="613833" y="1121834"/>
                  </a:lnTo>
                  <a:lnTo>
                    <a:pt x="588433" y="1075267"/>
                  </a:lnTo>
                  <a:lnTo>
                    <a:pt x="677333" y="1062567"/>
                  </a:lnTo>
                  <a:lnTo>
                    <a:pt x="757766" y="1045634"/>
                  </a:lnTo>
                  <a:lnTo>
                    <a:pt x="770466" y="994834"/>
                  </a:lnTo>
                  <a:lnTo>
                    <a:pt x="635000" y="1020234"/>
                  </a:lnTo>
                  <a:lnTo>
                    <a:pt x="499533" y="999067"/>
                  </a:lnTo>
                  <a:lnTo>
                    <a:pt x="440266" y="982134"/>
                  </a:lnTo>
                  <a:lnTo>
                    <a:pt x="389466" y="859367"/>
                  </a:lnTo>
                  <a:lnTo>
                    <a:pt x="402166" y="808567"/>
                  </a:lnTo>
                  <a:lnTo>
                    <a:pt x="533400" y="876300"/>
                  </a:lnTo>
                  <a:lnTo>
                    <a:pt x="571500" y="897467"/>
                  </a:lnTo>
                  <a:lnTo>
                    <a:pt x="635000" y="897467"/>
                  </a:lnTo>
                  <a:lnTo>
                    <a:pt x="757766" y="922867"/>
                  </a:lnTo>
                  <a:lnTo>
                    <a:pt x="601133" y="833967"/>
                  </a:lnTo>
                  <a:lnTo>
                    <a:pt x="512233" y="787400"/>
                  </a:lnTo>
                  <a:lnTo>
                    <a:pt x="419100" y="690034"/>
                  </a:lnTo>
                  <a:lnTo>
                    <a:pt x="448733" y="626534"/>
                  </a:lnTo>
                  <a:lnTo>
                    <a:pt x="618066" y="698500"/>
                  </a:lnTo>
                  <a:lnTo>
                    <a:pt x="681566" y="736600"/>
                  </a:lnTo>
                  <a:lnTo>
                    <a:pt x="635000" y="656167"/>
                  </a:lnTo>
                  <a:lnTo>
                    <a:pt x="571500" y="618067"/>
                  </a:lnTo>
                  <a:lnTo>
                    <a:pt x="512233" y="567267"/>
                  </a:lnTo>
                  <a:lnTo>
                    <a:pt x="567266" y="554567"/>
                  </a:lnTo>
                  <a:lnTo>
                    <a:pt x="639233" y="567267"/>
                  </a:lnTo>
                  <a:lnTo>
                    <a:pt x="592666" y="503767"/>
                  </a:lnTo>
                  <a:lnTo>
                    <a:pt x="554566" y="491067"/>
                  </a:lnTo>
                  <a:lnTo>
                    <a:pt x="622300" y="452967"/>
                  </a:lnTo>
                  <a:lnTo>
                    <a:pt x="791633" y="516467"/>
                  </a:lnTo>
                  <a:lnTo>
                    <a:pt x="838200" y="601134"/>
                  </a:lnTo>
                  <a:lnTo>
                    <a:pt x="838200" y="601134"/>
                  </a:lnTo>
                  <a:lnTo>
                    <a:pt x="893233" y="609600"/>
                  </a:lnTo>
                  <a:lnTo>
                    <a:pt x="914400" y="681567"/>
                  </a:lnTo>
                  <a:lnTo>
                    <a:pt x="956733" y="685800"/>
                  </a:lnTo>
                  <a:lnTo>
                    <a:pt x="1016000" y="757767"/>
                  </a:lnTo>
                  <a:lnTo>
                    <a:pt x="1020233" y="635000"/>
                  </a:lnTo>
                  <a:lnTo>
                    <a:pt x="1113366" y="711200"/>
                  </a:lnTo>
                  <a:lnTo>
                    <a:pt x="1113366" y="787400"/>
                  </a:lnTo>
                  <a:lnTo>
                    <a:pt x="1100666" y="927100"/>
                  </a:lnTo>
                  <a:lnTo>
                    <a:pt x="1164166" y="753534"/>
                  </a:lnTo>
                  <a:lnTo>
                    <a:pt x="1202266" y="825500"/>
                  </a:lnTo>
                  <a:lnTo>
                    <a:pt x="1206500" y="922867"/>
                  </a:lnTo>
                  <a:lnTo>
                    <a:pt x="1257300" y="812800"/>
                  </a:lnTo>
                  <a:lnTo>
                    <a:pt x="1236133" y="698500"/>
                  </a:lnTo>
                  <a:lnTo>
                    <a:pt x="1189566" y="639234"/>
                  </a:lnTo>
                  <a:lnTo>
                    <a:pt x="1253066" y="584200"/>
                  </a:lnTo>
                  <a:lnTo>
                    <a:pt x="1168400" y="605367"/>
                  </a:lnTo>
                  <a:lnTo>
                    <a:pt x="1071033" y="546100"/>
                  </a:lnTo>
                  <a:lnTo>
                    <a:pt x="960966" y="491067"/>
                  </a:lnTo>
                  <a:lnTo>
                    <a:pt x="922866" y="414867"/>
                  </a:lnTo>
                  <a:lnTo>
                    <a:pt x="1003300" y="381000"/>
                  </a:lnTo>
                  <a:lnTo>
                    <a:pt x="1087966" y="385234"/>
                  </a:lnTo>
                  <a:lnTo>
                    <a:pt x="1155700" y="427567"/>
                  </a:lnTo>
                  <a:lnTo>
                    <a:pt x="1164166" y="393700"/>
                  </a:lnTo>
                  <a:lnTo>
                    <a:pt x="1270000" y="347134"/>
                  </a:lnTo>
                  <a:lnTo>
                    <a:pt x="1143000" y="338667"/>
                  </a:lnTo>
                  <a:lnTo>
                    <a:pt x="1189566" y="283634"/>
                  </a:lnTo>
                  <a:lnTo>
                    <a:pt x="1066800" y="317500"/>
                  </a:lnTo>
                  <a:lnTo>
                    <a:pt x="1083733" y="237067"/>
                  </a:lnTo>
                  <a:lnTo>
                    <a:pt x="999066" y="292100"/>
                  </a:lnTo>
                  <a:lnTo>
                    <a:pt x="986366" y="228600"/>
                  </a:lnTo>
                  <a:lnTo>
                    <a:pt x="956733" y="279400"/>
                  </a:lnTo>
                  <a:lnTo>
                    <a:pt x="927100" y="304800"/>
                  </a:lnTo>
                  <a:lnTo>
                    <a:pt x="829733" y="279400"/>
                  </a:lnTo>
                  <a:lnTo>
                    <a:pt x="778933" y="241300"/>
                  </a:lnTo>
                  <a:lnTo>
                    <a:pt x="884766" y="237067"/>
                  </a:lnTo>
                  <a:lnTo>
                    <a:pt x="884766" y="237067"/>
                  </a:lnTo>
                  <a:lnTo>
                    <a:pt x="876300" y="190500"/>
                  </a:lnTo>
                  <a:lnTo>
                    <a:pt x="808566" y="135467"/>
                  </a:lnTo>
                  <a:lnTo>
                    <a:pt x="880533" y="148167"/>
                  </a:lnTo>
                  <a:lnTo>
                    <a:pt x="927100" y="131234"/>
                  </a:lnTo>
                  <a:lnTo>
                    <a:pt x="973666" y="160867"/>
                  </a:lnTo>
                  <a:lnTo>
                    <a:pt x="969433" y="122767"/>
                  </a:lnTo>
                  <a:lnTo>
                    <a:pt x="939800" y="84667"/>
                  </a:lnTo>
                  <a:lnTo>
                    <a:pt x="1092200" y="169334"/>
                  </a:lnTo>
                  <a:lnTo>
                    <a:pt x="1126066" y="97367"/>
                  </a:lnTo>
                  <a:lnTo>
                    <a:pt x="1214966" y="148167"/>
                  </a:lnTo>
                  <a:lnTo>
                    <a:pt x="1210733" y="88900"/>
                  </a:lnTo>
                  <a:lnTo>
                    <a:pt x="1265766" y="194734"/>
                  </a:lnTo>
                  <a:lnTo>
                    <a:pt x="1333500" y="266700"/>
                  </a:lnTo>
                  <a:lnTo>
                    <a:pt x="1346200" y="351367"/>
                  </a:lnTo>
                  <a:lnTo>
                    <a:pt x="1401233" y="347134"/>
                  </a:lnTo>
                  <a:lnTo>
                    <a:pt x="1447800" y="368300"/>
                  </a:lnTo>
                  <a:lnTo>
                    <a:pt x="1447800" y="368300"/>
                  </a:lnTo>
                  <a:lnTo>
                    <a:pt x="1502833" y="397934"/>
                  </a:lnTo>
                  <a:lnTo>
                    <a:pt x="1485900" y="440267"/>
                  </a:lnTo>
                  <a:lnTo>
                    <a:pt x="1612900" y="478367"/>
                  </a:lnTo>
                  <a:lnTo>
                    <a:pt x="1634066" y="618067"/>
                  </a:lnTo>
                  <a:lnTo>
                    <a:pt x="1731433" y="592667"/>
                  </a:lnTo>
                  <a:lnTo>
                    <a:pt x="1739900" y="635000"/>
                  </a:lnTo>
                  <a:lnTo>
                    <a:pt x="1739900" y="685800"/>
                  </a:lnTo>
                  <a:lnTo>
                    <a:pt x="1816100" y="673100"/>
                  </a:lnTo>
                  <a:lnTo>
                    <a:pt x="1858433" y="706967"/>
                  </a:lnTo>
                  <a:lnTo>
                    <a:pt x="1858433" y="706967"/>
                  </a:lnTo>
                  <a:lnTo>
                    <a:pt x="1667933" y="770467"/>
                  </a:lnTo>
                  <a:lnTo>
                    <a:pt x="1689100" y="783167"/>
                  </a:lnTo>
                  <a:lnTo>
                    <a:pt x="1803400" y="766234"/>
                  </a:lnTo>
                  <a:lnTo>
                    <a:pt x="1803400" y="800100"/>
                  </a:lnTo>
                  <a:lnTo>
                    <a:pt x="1858433" y="787400"/>
                  </a:lnTo>
                  <a:lnTo>
                    <a:pt x="1871133" y="880534"/>
                  </a:lnTo>
                  <a:lnTo>
                    <a:pt x="1875366" y="931334"/>
                  </a:lnTo>
                  <a:lnTo>
                    <a:pt x="1841500" y="986367"/>
                  </a:lnTo>
                  <a:lnTo>
                    <a:pt x="1769533" y="1016000"/>
                  </a:lnTo>
                  <a:lnTo>
                    <a:pt x="1845733" y="1058334"/>
                  </a:lnTo>
                  <a:lnTo>
                    <a:pt x="1803400" y="1109134"/>
                  </a:lnTo>
                  <a:lnTo>
                    <a:pt x="1697566" y="1087967"/>
                  </a:lnTo>
                  <a:lnTo>
                    <a:pt x="1667933" y="1028700"/>
                  </a:lnTo>
                  <a:lnTo>
                    <a:pt x="1634066" y="1007534"/>
                  </a:lnTo>
                  <a:lnTo>
                    <a:pt x="1600200" y="1016000"/>
                  </a:lnTo>
                  <a:lnTo>
                    <a:pt x="1642533" y="1079500"/>
                  </a:lnTo>
                  <a:lnTo>
                    <a:pt x="1667933" y="1164167"/>
                  </a:lnTo>
                  <a:lnTo>
                    <a:pt x="1752600" y="1181100"/>
                  </a:lnTo>
                  <a:lnTo>
                    <a:pt x="1803400" y="1206500"/>
                  </a:lnTo>
                  <a:lnTo>
                    <a:pt x="1765300" y="1282700"/>
                  </a:lnTo>
                  <a:lnTo>
                    <a:pt x="1845733" y="1236134"/>
                  </a:lnTo>
                  <a:lnTo>
                    <a:pt x="1883833" y="1270000"/>
                  </a:lnTo>
                  <a:lnTo>
                    <a:pt x="1849966" y="1350434"/>
                  </a:lnTo>
                  <a:lnTo>
                    <a:pt x="1769533" y="1443567"/>
                  </a:lnTo>
                  <a:lnTo>
                    <a:pt x="1879600" y="1401234"/>
                  </a:lnTo>
                  <a:lnTo>
                    <a:pt x="1905000" y="1464734"/>
                  </a:lnTo>
                  <a:lnTo>
                    <a:pt x="1934633" y="1608667"/>
                  </a:lnTo>
                  <a:lnTo>
                    <a:pt x="1964266" y="1727200"/>
                  </a:lnTo>
                  <a:lnTo>
                    <a:pt x="1998133" y="1790700"/>
                  </a:lnTo>
                  <a:lnTo>
                    <a:pt x="2015066" y="1701800"/>
                  </a:lnTo>
                  <a:lnTo>
                    <a:pt x="1985433" y="1638300"/>
                  </a:lnTo>
                  <a:lnTo>
                    <a:pt x="1993900" y="1524000"/>
                  </a:lnTo>
                  <a:lnTo>
                    <a:pt x="1985433" y="1418167"/>
                  </a:lnTo>
                  <a:lnTo>
                    <a:pt x="2019300" y="1443567"/>
                  </a:lnTo>
                  <a:lnTo>
                    <a:pt x="2087033" y="1570567"/>
                  </a:lnTo>
                  <a:lnTo>
                    <a:pt x="2048933" y="1358900"/>
                  </a:lnTo>
                  <a:lnTo>
                    <a:pt x="2091266" y="1223434"/>
                  </a:lnTo>
                  <a:lnTo>
                    <a:pt x="2222500" y="1126067"/>
                  </a:lnTo>
                  <a:lnTo>
                    <a:pt x="2252133" y="1147234"/>
                  </a:lnTo>
                  <a:lnTo>
                    <a:pt x="2264833" y="1270000"/>
                  </a:lnTo>
                  <a:lnTo>
                    <a:pt x="2302933" y="1325034"/>
                  </a:lnTo>
                  <a:lnTo>
                    <a:pt x="2353733" y="1371600"/>
                  </a:lnTo>
                  <a:lnTo>
                    <a:pt x="2362200" y="1236134"/>
                  </a:lnTo>
                  <a:lnTo>
                    <a:pt x="2408766" y="1291167"/>
                  </a:lnTo>
                  <a:lnTo>
                    <a:pt x="2446866" y="1117600"/>
                  </a:lnTo>
                  <a:lnTo>
                    <a:pt x="2468033" y="1007534"/>
                  </a:lnTo>
                  <a:lnTo>
                    <a:pt x="2434166" y="952500"/>
                  </a:lnTo>
                  <a:lnTo>
                    <a:pt x="2434166" y="876300"/>
                  </a:lnTo>
                  <a:lnTo>
                    <a:pt x="2391833" y="774700"/>
                  </a:lnTo>
                  <a:lnTo>
                    <a:pt x="2400300" y="706967"/>
                  </a:lnTo>
                  <a:lnTo>
                    <a:pt x="2362200" y="656167"/>
                  </a:lnTo>
                  <a:lnTo>
                    <a:pt x="2383366" y="605367"/>
                  </a:lnTo>
                  <a:lnTo>
                    <a:pt x="2451100" y="579967"/>
                  </a:lnTo>
                  <a:lnTo>
                    <a:pt x="2510366" y="563034"/>
                  </a:lnTo>
                  <a:lnTo>
                    <a:pt x="2510366" y="563034"/>
                  </a:lnTo>
                  <a:lnTo>
                    <a:pt x="2569633" y="554567"/>
                  </a:lnTo>
                  <a:lnTo>
                    <a:pt x="2620433" y="643467"/>
                  </a:lnTo>
                  <a:lnTo>
                    <a:pt x="2662766" y="804334"/>
                  </a:lnTo>
                  <a:lnTo>
                    <a:pt x="2726266" y="872067"/>
                  </a:lnTo>
                  <a:lnTo>
                    <a:pt x="2777066" y="897467"/>
                  </a:lnTo>
                  <a:lnTo>
                    <a:pt x="2832100" y="982134"/>
                  </a:lnTo>
                  <a:lnTo>
                    <a:pt x="2844800" y="1049867"/>
                  </a:lnTo>
                  <a:lnTo>
                    <a:pt x="2887133" y="1037167"/>
                  </a:lnTo>
                  <a:lnTo>
                    <a:pt x="2929466" y="1058334"/>
                  </a:lnTo>
                  <a:lnTo>
                    <a:pt x="2971800" y="973667"/>
                  </a:lnTo>
                  <a:lnTo>
                    <a:pt x="2942166" y="821267"/>
                  </a:lnTo>
                  <a:lnTo>
                    <a:pt x="2899833" y="753534"/>
                  </a:lnTo>
                  <a:lnTo>
                    <a:pt x="2959100" y="706967"/>
                  </a:lnTo>
                  <a:lnTo>
                    <a:pt x="2950633" y="647700"/>
                  </a:lnTo>
                  <a:lnTo>
                    <a:pt x="2997200" y="609600"/>
                  </a:lnTo>
                  <a:lnTo>
                    <a:pt x="3128433" y="596900"/>
                  </a:lnTo>
                  <a:lnTo>
                    <a:pt x="3128433" y="596900"/>
                  </a:lnTo>
                  <a:lnTo>
                    <a:pt x="3141133" y="546100"/>
                  </a:lnTo>
                  <a:lnTo>
                    <a:pt x="3204633" y="461434"/>
                  </a:lnTo>
                  <a:lnTo>
                    <a:pt x="3204633" y="461434"/>
                  </a:lnTo>
                  <a:lnTo>
                    <a:pt x="3246966" y="529167"/>
                  </a:lnTo>
                  <a:lnTo>
                    <a:pt x="3285066" y="448734"/>
                  </a:lnTo>
                  <a:lnTo>
                    <a:pt x="3310466" y="448734"/>
                  </a:lnTo>
                  <a:lnTo>
                    <a:pt x="3310466" y="533400"/>
                  </a:lnTo>
                  <a:lnTo>
                    <a:pt x="3365500" y="491067"/>
                  </a:lnTo>
                  <a:lnTo>
                    <a:pt x="3412066" y="550334"/>
                  </a:lnTo>
                  <a:lnTo>
                    <a:pt x="3399366" y="601134"/>
                  </a:lnTo>
                  <a:lnTo>
                    <a:pt x="3454400" y="596900"/>
                  </a:lnTo>
                  <a:lnTo>
                    <a:pt x="3462866" y="673100"/>
                  </a:lnTo>
                  <a:lnTo>
                    <a:pt x="3458633" y="762000"/>
                  </a:lnTo>
                  <a:lnTo>
                    <a:pt x="3556000" y="787400"/>
                  </a:lnTo>
                  <a:lnTo>
                    <a:pt x="3598333" y="867834"/>
                  </a:lnTo>
                  <a:lnTo>
                    <a:pt x="3632200" y="893234"/>
                  </a:lnTo>
                  <a:lnTo>
                    <a:pt x="3653366" y="1045634"/>
                  </a:lnTo>
                  <a:lnTo>
                    <a:pt x="3704166" y="1134534"/>
                  </a:lnTo>
                  <a:lnTo>
                    <a:pt x="3704166" y="1134534"/>
                  </a:lnTo>
                  <a:lnTo>
                    <a:pt x="3759200" y="1117600"/>
                  </a:lnTo>
                  <a:lnTo>
                    <a:pt x="3725333" y="994834"/>
                  </a:lnTo>
                  <a:lnTo>
                    <a:pt x="3708400" y="829734"/>
                  </a:lnTo>
                  <a:lnTo>
                    <a:pt x="3649133" y="800100"/>
                  </a:lnTo>
                  <a:lnTo>
                    <a:pt x="3611033" y="677334"/>
                  </a:lnTo>
                  <a:lnTo>
                    <a:pt x="3577166" y="520700"/>
                  </a:lnTo>
                  <a:lnTo>
                    <a:pt x="3611033" y="478367"/>
                  </a:lnTo>
                  <a:close/>
                </a:path>
              </a:pathLst>
            </a:custGeom>
            <a:grpFill/>
            <a:ln w="2540">
              <a:solidFill>
                <a:schemeClr val="bg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de-DE"/>
            </a:p>
          </p:txBody>
        </p:sp>
        <p:sp>
          <p:nvSpPr>
            <p:cNvPr id="295" name="Freeform 46"/>
            <p:cNvSpPr>
              <a:spLocks/>
            </p:cNvSpPr>
            <p:nvPr/>
          </p:nvSpPr>
          <p:spPr bwMode="gray">
            <a:xfrm>
              <a:off x="4811713" y="3171825"/>
              <a:ext cx="36512" cy="42863"/>
            </a:xfrm>
            <a:custGeom>
              <a:avLst/>
              <a:gdLst>
                <a:gd name="T0" fmla="*/ 136 w 80"/>
                <a:gd name="T1" fmla="*/ 44 h 90"/>
                <a:gd name="T2" fmla="*/ 126 w 80"/>
                <a:gd name="T3" fmla="*/ 50 h 90"/>
                <a:gd name="T4" fmla="*/ 112 w 80"/>
                <a:gd name="T5" fmla="*/ 27 h 90"/>
                <a:gd name="T6" fmla="*/ 97 w 80"/>
                <a:gd name="T7" fmla="*/ 16 h 90"/>
                <a:gd name="T8" fmla="*/ 79 w 80"/>
                <a:gd name="T9" fmla="*/ 0 h 90"/>
                <a:gd name="T10" fmla="*/ 50 w 80"/>
                <a:gd name="T11" fmla="*/ 0 h 90"/>
                <a:gd name="T12" fmla="*/ 50 w 80"/>
                <a:gd name="T13" fmla="*/ 24 h 90"/>
                <a:gd name="T14" fmla="*/ 31 w 80"/>
                <a:gd name="T15" fmla="*/ 23 h 90"/>
                <a:gd name="T16" fmla="*/ 16 w 80"/>
                <a:gd name="T17" fmla="*/ 47 h 90"/>
                <a:gd name="T18" fmla="*/ 7 w 80"/>
                <a:gd name="T19" fmla="*/ 47 h 90"/>
                <a:gd name="T20" fmla="*/ 5 w 80"/>
                <a:gd name="T21" fmla="*/ 63 h 90"/>
                <a:gd name="T22" fmla="*/ 29 w 80"/>
                <a:gd name="T23" fmla="*/ 77 h 90"/>
                <a:gd name="T24" fmla="*/ 7 w 80"/>
                <a:gd name="T25" fmla="*/ 103 h 90"/>
                <a:gd name="T26" fmla="*/ 10 w 80"/>
                <a:gd name="T27" fmla="*/ 105 h 90"/>
                <a:gd name="T28" fmla="*/ 41 w 80"/>
                <a:gd name="T29" fmla="*/ 100 h 90"/>
                <a:gd name="T30" fmla="*/ 41 w 80"/>
                <a:gd name="T31" fmla="*/ 119 h 90"/>
                <a:gd name="T32" fmla="*/ 71 w 80"/>
                <a:gd name="T33" fmla="*/ 145 h 90"/>
                <a:gd name="T34" fmla="*/ 83 w 80"/>
                <a:gd name="T35" fmla="*/ 131 h 90"/>
                <a:gd name="T36" fmla="*/ 79 w 80"/>
                <a:gd name="T37" fmla="*/ 114 h 90"/>
                <a:gd name="T38" fmla="*/ 69 w 80"/>
                <a:gd name="T39" fmla="*/ 119 h 90"/>
                <a:gd name="T40" fmla="*/ 53 w 80"/>
                <a:gd name="T41" fmla="*/ 110 h 90"/>
                <a:gd name="T42" fmla="*/ 79 w 80"/>
                <a:gd name="T43" fmla="*/ 110 h 90"/>
                <a:gd name="T44" fmla="*/ 90 w 80"/>
                <a:gd name="T45" fmla="*/ 102 h 90"/>
                <a:gd name="T46" fmla="*/ 93 w 80"/>
                <a:gd name="T47" fmla="*/ 79 h 90"/>
                <a:gd name="T48" fmla="*/ 124 w 80"/>
                <a:gd name="T49" fmla="*/ 95 h 90"/>
                <a:gd name="T50" fmla="*/ 135 w 80"/>
                <a:gd name="T51" fmla="*/ 85 h 90"/>
                <a:gd name="T52" fmla="*/ 138 w 80"/>
                <a:gd name="T53" fmla="*/ 90 h 90"/>
                <a:gd name="T54" fmla="*/ 136 w 80"/>
                <a:gd name="T55" fmla="*/ 44 h 90"/>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80"/>
                <a:gd name="T85" fmla="*/ 0 h 90"/>
                <a:gd name="T86" fmla="*/ 80 w 80"/>
                <a:gd name="T87" fmla="*/ 90 h 90"/>
                <a:gd name="connsiteX0" fmla="*/ 9640 w 9765"/>
                <a:gd name="connsiteY0" fmla="*/ 3000 h 10000"/>
                <a:gd name="connsiteX1" fmla="*/ 8890 w 9765"/>
                <a:gd name="connsiteY1" fmla="*/ 3444 h 10000"/>
                <a:gd name="connsiteX2" fmla="*/ 7890 w 9765"/>
                <a:gd name="connsiteY2" fmla="*/ 1889 h 10000"/>
                <a:gd name="connsiteX3" fmla="*/ 6765 w 9765"/>
                <a:gd name="connsiteY3" fmla="*/ 1111 h 10000"/>
                <a:gd name="connsiteX4" fmla="*/ 5515 w 9765"/>
                <a:gd name="connsiteY4" fmla="*/ 0 h 10000"/>
                <a:gd name="connsiteX5" fmla="*/ 3390 w 9765"/>
                <a:gd name="connsiteY5" fmla="*/ 0 h 10000"/>
                <a:gd name="connsiteX6" fmla="*/ 3390 w 9765"/>
                <a:gd name="connsiteY6" fmla="*/ 1667 h 10000"/>
                <a:gd name="connsiteX7" fmla="*/ 2189 w 9765"/>
                <a:gd name="connsiteY7" fmla="*/ 1320 h 10000"/>
                <a:gd name="connsiteX8" fmla="*/ 890 w 9765"/>
                <a:gd name="connsiteY8" fmla="*/ 3222 h 10000"/>
                <a:gd name="connsiteX9" fmla="*/ 265 w 9765"/>
                <a:gd name="connsiteY9" fmla="*/ 3222 h 10000"/>
                <a:gd name="connsiteX10" fmla="*/ 140 w 9765"/>
                <a:gd name="connsiteY10" fmla="*/ 4333 h 10000"/>
                <a:gd name="connsiteX11" fmla="*/ 1890 w 9765"/>
                <a:gd name="connsiteY11" fmla="*/ 5333 h 10000"/>
                <a:gd name="connsiteX12" fmla="*/ 265 w 9765"/>
                <a:gd name="connsiteY12" fmla="*/ 7111 h 10000"/>
                <a:gd name="connsiteX13" fmla="*/ 515 w 9765"/>
                <a:gd name="connsiteY13" fmla="*/ 7222 h 10000"/>
                <a:gd name="connsiteX14" fmla="*/ 2765 w 9765"/>
                <a:gd name="connsiteY14" fmla="*/ 6889 h 10000"/>
                <a:gd name="connsiteX15" fmla="*/ 2765 w 9765"/>
                <a:gd name="connsiteY15" fmla="*/ 8222 h 10000"/>
                <a:gd name="connsiteX16" fmla="*/ 4890 w 9765"/>
                <a:gd name="connsiteY16" fmla="*/ 10000 h 10000"/>
                <a:gd name="connsiteX17" fmla="*/ 5765 w 9765"/>
                <a:gd name="connsiteY17" fmla="*/ 9000 h 10000"/>
                <a:gd name="connsiteX18" fmla="*/ 5515 w 9765"/>
                <a:gd name="connsiteY18" fmla="*/ 7889 h 10000"/>
                <a:gd name="connsiteX19" fmla="*/ 4765 w 9765"/>
                <a:gd name="connsiteY19" fmla="*/ 8222 h 10000"/>
                <a:gd name="connsiteX20" fmla="*/ 3640 w 9765"/>
                <a:gd name="connsiteY20" fmla="*/ 7556 h 10000"/>
                <a:gd name="connsiteX21" fmla="*/ 5515 w 9765"/>
                <a:gd name="connsiteY21" fmla="*/ 7556 h 10000"/>
                <a:gd name="connsiteX22" fmla="*/ 6265 w 9765"/>
                <a:gd name="connsiteY22" fmla="*/ 7000 h 10000"/>
                <a:gd name="connsiteX23" fmla="*/ 6515 w 9765"/>
                <a:gd name="connsiteY23" fmla="*/ 5444 h 10000"/>
                <a:gd name="connsiteX24" fmla="*/ 8765 w 9765"/>
                <a:gd name="connsiteY24" fmla="*/ 6556 h 10000"/>
                <a:gd name="connsiteX25" fmla="*/ 9515 w 9765"/>
                <a:gd name="connsiteY25" fmla="*/ 5889 h 10000"/>
                <a:gd name="connsiteX26" fmla="*/ 9765 w 9765"/>
                <a:gd name="connsiteY26" fmla="*/ 6222 h 10000"/>
                <a:gd name="connsiteX27" fmla="*/ 9640 w 9765"/>
                <a:gd name="connsiteY27" fmla="*/ 3000 h 10000"/>
                <a:gd name="connsiteX0" fmla="*/ 9872 w 10000"/>
                <a:gd name="connsiteY0" fmla="*/ 3070 h 10070"/>
                <a:gd name="connsiteX1" fmla="*/ 9104 w 10000"/>
                <a:gd name="connsiteY1" fmla="*/ 3514 h 10070"/>
                <a:gd name="connsiteX2" fmla="*/ 8080 w 10000"/>
                <a:gd name="connsiteY2" fmla="*/ 1959 h 10070"/>
                <a:gd name="connsiteX3" fmla="*/ 6928 w 10000"/>
                <a:gd name="connsiteY3" fmla="*/ 1181 h 10070"/>
                <a:gd name="connsiteX4" fmla="*/ 5648 w 10000"/>
                <a:gd name="connsiteY4" fmla="*/ 70 h 10070"/>
                <a:gd name="connsiteX5" fmla="*/ 3472 w 10000"/>
                <a:gd name="connsiteY5" fmla="*/ 70 h 10070"/>
                <a:gd name="connsiteX6" fmla="*/ 3710 w 10000"/>
                <a:gd name="connsiteY6" fmla="*/ 1501 h 10070"/>
                <a:gd name="connsiteX7" fmla="*/ 2242 w 10000"/>
                <a:gd name="connsiteY7" fmla="*/ 1390 h 10070"/>
                <a:gd name="connsiteX8" fmla="*/ 911 w 10000"/>
                <a:gd name="connsiteY8" fmla="*/ 3292 h 10070"/>
                <a:gd name="connsiteX9" fmla="*/ 271 w 10000"/>
                <a:gd name="connsiteY9" fmla="*/ 3292 h 10070"/>
                <a:gd name="connsiteX10" fmla="*/ 143 w 10000"/>
                <a:gd name="connsiteY10" fmla="*/ 4403 h 10070"/>
                <a:gd name="connsiteX11" fmla="*/ 1935 w 10000"/>
                <a:gd name="connsiteY11" fmla="*/ 5403 h 10070"/>
                <a:gd name="connsiteX12" fmla="*/ 271 w 10000"/>
                <a:gd name="connsiteY12" fmla="*/ 7181 h 10070"/>
                <a:gd name="connsiteX13" fmla="*/ 527 w 10000"/>
                <a:gd name="connsiteY13" fmla="*/ 7292 h 10070"/>
                <a:gd name="connsiteX14" fmla="*/ 2832 w 10000"/>
                <a:gd name="connsiteY14" fmla="*/ 6959 h 10070"/>
                <a:gd name="connsiteX15" fmla="*/ 2832 w 10000"/>
                <a:gd name="connsiteY15" fmla="*/ 8292 h 10070"/>
                <a:gd name="connsiteX16" fmla="*/ 5008 w 10000"/>
                <a:gd name="connsiteY16" fmla="*/ 10070 h 10070"/>
                <a:gd name="connsiteX17" fmla="*/ 5904 w 10000"/>
                <a:gd name="connsiteY17" fmla="*/ 9070 h 10070"/>
                <a:gd name="connsiteX18" fmla="*/ 5648 w 10000"/>
                <a:gd name="connsiteY18" fmla="*/ 7959 h 10070"/>
                <a:gd name="connsiteX19" fmla="*/ 4880 w 10000"/>
                <a:gd name="connsiteY19" fmla="*/ 8292 h 10070"/>
                <a:gd name="connsiteX20" fmla="*/ 3728 w 10000"/>
                <a:gd name="connsiteY20" fmla="*/ 7626 h 10070"/>
                <a:gd name="connsiteX21" fmla="*/ 5648 w 10000"/>
                <a:gd name="connsiteY21" fmla="*/ 7626 h 10070"/>
                <a:gd name="connsiteX22" fmla="*/ 6416 w 10000"/>
                <a:gd name="connsiteY22" fmla="*/ 7070 h 10070"/>
                <a:gd name="connsiteX23" fmla="*/ 6672 w 10000"/>
                <a:gd name="connsiteY23" fmla="*/ 5514 h 10070"/>
                <a:gd name="connsiteX24" fmla="*/ 8976 w 10000"/>
                <a:gd name="connsiteY24" fmla="*/ 6626 h 10070"/>
                <a:gd name="connsiteX25" fmla="*/ 9744 w 10000"/>
                <a:gd name="connsiteY25" fmla="*/ 5959 h 10070"/>
                <a:gd name="connsiteX26" fmla="*/ 10000 w 10000"/>
                <a:gd name="connsiteY26" fmla="*/ 6292 h 10070"/>
                <a:gd name="connsiteX27" fmla="*/ 9872 w 10000"/>
                <a:gd name="connsiteY27" fmla="*/ 3070 h 10070"/>
                <a:gd name="connsiteX0" fmla="*/ 9872 w 10000"/>
                <a:gd name="connsiteY0" fmla="*/ 3070 h 13655"/>
                <a:gd name="connsiteX1" fmla="*/ 9104 w 10000"/>
                <a:gd name="connsiteY1" fmla="*/ 3514 h 13655"/>
                <a:gd name="connsiteX2" fmla="*/ 8080 w 10000"/>
                <a:gd name="connsiteY2" fmla="*/ 1959 h 13655"/>
                <a:gd name="connsiteX3" fmla="*/ 6928 w 10000"/>
                <a:gd name="connsiteY3" fmla="*/ 1181 h 13655"/>
                <a:gd name="connsiteX4" fmla="*/ 5648 w 10000"/>
                <a:gd name="connsiteY4" fmla="*/ 70 h 13655"/>
                <a:gd name="connsiteX5" fmla="*/ 3472 w 10000"/>
                <a:gd name="connsiteY5" fmla="*/ 70 h 13655"/>
                <a:gd name="connsiteX6" fmla="*/ 3710 w 10000"/>
                <a:gd name="connsiteY6" fmla="*/ 1501 h 13655"/>
                <a:gd name="connsiteX7" fmla="*/ 2242 w 10000"/>
                <a:gd name="connsiteY7" fmla="*/ 1390 h 13655"/>
                <a:gd name="connsiteX8" fmla="*/ 911 w 10000"/>
                <a:gd name="connsiteY8" fmla="*/ 3292 h 13655"/>
                <a:gd name="connsiteX9" fmla="*/ 271 w 10000"/>
                <a:gd name="connsiteY9" fmla="*/ 3292 h 13655"/>
                <a:gd name="connsiteX10" fmla="*/ 143 w 10000"/>
                <a:gd name="connsiteY10" fmla="*/ 4403 h 13655"/>
                <a:gd name="connsiteX11" fmla="*/ 1935 w 10000"/>
                <a:gd name="connsiteY11" fmla="*/ 5403 h 13655"/>
                <a:gd name="connsiteX12" fmla="*/ 271 w 10000"/>
                <a:gd name="connsiteY12" fmla="*/ 7181 h 13655"/>
                <a:gd name="connsiteX13" fmla="*/ 527 w 10000"/>
                <a:gd name="connsiteY13" fmla="*/ 7292 h 13655"/>
                <a:gd name="connsiteX14" fmla="*/ 2832 w 10000"/>
                <a:gd name="connsiteY14" fmla="*/ 6959 h 13655"/>
                <a:gd name="connsiteX15" fmla="*/ 2832 w 10000"/>
                <a:gd name="connsiteY15" fmla="*/ 8292 h 13655"/>
                <a:gd name="connsiteX16" fmla="*/ 900 w 10000"/>
                <a:gd name="connsiteY16" fmla="*/ 13655 h 13655"/>
                <a:gd name="connsiteX17" fmla="*/ 5904 w 10000"/>
                <a:gd name="connsiteY17" fmla="*/ 9070 h 13655"/>
                <a:gd name="connsiteX18" fmla="*/ 5648 w 10000"/>
                <a:gd name="connsiteY18" fmla="*/ 7959 h 13655"/>
                <a:gd name="connsiteX19" fmla="*/ 4880 w 10000"/>
                <a:gd name="connsiteY19" fmla="*/ 8292 h 13655"/>
                <a:gd name="connsiteX20" fmla="*/ 3728 w 10000"/>
                <a:gd name="connsiteY20" fmla="*/ 7626 h 13655"/>
                <a:gd name="connsiteX21" fmla="*/ 5648 w 10000"/>
                <a:gd name="connsiteY21" fmla="*/ 7626 h 13655"/>
                <a:gd name="connsiteX22" fmla="*/ 6416 w 10000"/>
                <a:gd name="connsiteY22" fmla="*/ 7070 h 13655"/>
                <a:gd name="connsiteX23" fmla="*/ 6672 w 10000"/>
                <a:gd name="connsiteY23" fmla="*/ 5514 h 13655"/>
                <a:gd name="connsiteX24" fmla="*/ 8976 w 10000"/>
                <a:gd name="connsiteY24" fmla="*/ 6626 h 13655"/>
                <a:gd name="connsiteX25" fmla="*/ 9744 w 10000"/>
                <a:gd name="connsiteY25" fmla="*/ 5959 h 13655"/>
                <a:gd name="connsiteX26" fmla="*/ 10000 w 10000"/>
                <a:gd name="connsiteY26" fmla="*/ 6292 h 13655"/>
                <a:gd name="connsiteX27" fmla="*/ 9872 w 10000"/>
                <a:gd name="connsiteY27" fmla="*/ 3070 h 13655"/>
                <a:gd name="connsiteX0" fmla="*/ 9872 w 10000"/>
                <a:gd name="connsiteY0" fmla="*/ 3070 h 13704"/>
                <a:gd name="connsiteX1" fmla="*/ 9104 w 10000"/>
                <a:gd name="connsiteY1" fmla="*/ 3514 h 13704"/>
                <a:gd name="connsiteX2" fmla="*/ 8080 w 10000"/>
                <a:gd name="connsiteY2" fmla="*/ 1959 h 13704"/>
                <a:gd name="connsiteX3" fmla="*/ 6928 w 10000"/>
                <a:gd name="connsiteY3" fmla="*/ 1181 h 13704"/>
                <a:gd name="connsiteX4" fmla="*/ 5648 w 10000"/>
                <a:gd name="connsiteY4" fmla="*/ 70 h 13704"/>
                <a:gd name="connsiteX5" fmla="*/ 3472 w 10000"/>
                <a:gd name="connsiteY5" fmla="*/ 70 h 13704"/>
                <a:gd name="connsiteX6" fmla="*/ 3710 w 10000"/>
                <a:gd name="connsiteY6" fmla="*/ 1501 h 13704"/>
                <a:gd name="connsiteX7" fmla="*/ 2242 w 10000"/>
                <a:gd name="connsiteY7" fmla="*/ 1390 h 13704"/>
                <a:gd name="connsiteX8" fmla="*/ 911 w 10000"/>
                <a:gd name="connsiteY8" fmla="*/ 3292 h 13704"/>
                <a:gd name="connsiteX9" fmla="*/ 271 w 10000"/>
                <a:gd name="connsiteY9" fmla="*/ 3292 h 13704"/>
                <a:gd name="connsiteX10" fmla="*/ 143 w 10000"/>
                <a:gd name="connsiteY10" fmla="*/ 4403 h 13704"/>
                <a:gd name="connsiteX11" fmla="*/ 1935 w 10000"/>
                <a:gd name="connsiteY11" fmla="*/ 5403 h 13704"/>
                <a:gd name="connsiteX12" fmla="*/ 271 w 10000"/>
                <a:gd name="connsiteY12" fmla="*/ 7181 h 13704"/>
                <a:gd name="connsiteX13" fmla="*/ 527 w 10000"/>
                <a:gd name="connsiteY13" fmla="*/ 7292 h 13704"/>
                <a:gd name="connsiteX14" fmla="*/ 2832 w 10000"/>
                <a:gd name="connsiteY14" fmla="*/ 6959 h 13704"/>
                <a:gd name="connsiteX15" fmla="*/ 331 w 10000"/>
                <a:gd name="connsiteY15" fmla="*/ 11217 h 13704"/>
                <a:gd name="connsiteX16" fmla="*/ 900 w 10000"/>
                <a:gd name="connsiteY16" fmla="*/ 13655 h 13704"/>
                <a:gd name="connsiteX17" fmla="*/ 5904 w 10000"/>
                <a:gd name="connsiteY17" fmla="*/ 9070 h 13704"/>
                <a:gd name="connsiteX18" fmla="*/ 5648 w 10000"/>
                <a:gd name="connsiteY18" fmla="*/ 7959 h 13704"/>
                <a:gd name="connsiteX19" fmla="*/ 4880 w 10000"/>
                <a:gd name="connsiteY19" fmla="*/ 8292 h 13704"/>
                <a:gd name="connsiteX20" fmla="*/ 3728 w 10000"/>
                <a:gd name="connsiteY20" fmla="*/ 7626 h 13704"/>
                <a:gd name="connsiteX21" fmla="*/ 5648 w 10000"/>
                <a:gd name="connsiteY21" fmla="*/ 7626 h 13704"/>
                <a:gd name="connsiteX22" fmla="*/ 6416 w 10000"/>
                <a:gd name="connsiteY22" fmla="*/ 7070 h 13704"/>
                <a:gd name="connsiteX23" fmla="*/ 6672 w 10000"/>
                <a:gd name="connsiteY23" fmla="*/ 5514 h 13704"/>
                <a:gd name="connsiteX24" fmla="*/ 8976 w 10000"/>
                <a:gd name="connsiteY24" fmla="*/ 6626 h 13704"/>
                <a:gd name="connsiteX25" fmla="*/ 9744 w 10000"/>
                <a:gd name="connsiteY25" fmla="*/ 5959 h 13704"/>
                <a:gd name="connsiteX26" fmla="*/ 10000 w 10000"/>
                <a:gd name="connsiteY26" fmla="*/ 6292 h 13704"/>
                <a:gd name="connsiteX27" fmla="*/ 9872 w 10000"/>
                <a:gd name="connsiteY27" fmla="*/ 3070 h 13704"/>
                <a:gd name="connsiteX0" fmla="*/ 9872 w 10000"/>
                <a:gd name="connsiteY0" fmla="*/ 3070 h 13699"/>
                <a:gd name="connsiteX1" fmla="*/ 9104 w 10000"/>
                <a:gd name="connsiteY1" fmla="*/ 3514 h 13699"/>
                <a:gd name="connsiteX2" fmla="*/ 8080 w 10000"/>
                <a:gd name="connsiteY2" fmla="*/ 1959 h 13699"/>
                <a:gd name="connsiteX3" fmla="*/ 6928 w 10000"/>
                <a:gd name="connsiteY3" fmla="*/ 1181 h 13699"/>
                <a:gd name="connsiteX4" fmla="*/ 5648 w 10000"/>
                <a:gd name="connsiteY4" fmla="*/ 70 h 13699"/>
                <a:gd name="connsiteX5" fmla="*/ 3472 w 10000"/>
                <a:gd name="connsiteY5" fmla="*/ 70 h 13699"/>
                <a:gd name="connsiteX6" fmla="*/ 3710 w 10000"/>
                <a:gd name="connsiteY6" fmla="*/ 1501 h 13699"/>
                <a:gd name="connsiteX7" fmla="*/ 2242 w 10000"/>
                <a:gd name="connsiteY7" fmla="*/ 1390 h 13699"/>
                <a:gd name="connsiteX8" fmla="*/ 911 w 10000"/>
                <a:gd name="connsiteY8" fmla="*/ 3292 h 13699"/>
                <a:gd name="connsiteX9" fmla="*/ 271 w 10000"/>
                <a:gd name="connsiteY9" fmla="*/ 3292 h 13699"/>
                <a:gd name="connsiteX10" fmla="*/ 143 w 10000"/>
                <a:gd name="connsiteY10" fmla="*/ 4403 h 13699"/>
                <a:gd name="connsiteX11" fmla="*/ 1935 w 10000"/>
                <a:gd name="connsiteY11" fmla="*/ 5403 h 13699"/>
                <a:gd name="connsiteX12" fmla="*/ 271 w 10000"/>
                <a:gd name="connsiteY12" fmla="*/ 7181 h 13699"/>
                <a:gd name="connsiteX13" fmla="*/ 527 w 10000"/>
                <a:gd name="connsiteY13" fmla="*/ 7292 h 13699"/>
                <a:gd name="connsiteX14" fmla="*/ 2832 w 10000"/>
                <a:gd name="connsiteY14" fmla="*/ 6959 h 13699"/>
                <a:gd name="connsiteX15" fmla="*/ 331 w 10000"/>
                <a:gd name="connsiteY15" fmla="*/ 11217 h 13699"/>
                <a:gd name="connsiteX16" fmla="*/ 900 w 10000"/>
                <a:gd name="connsiteY16" fmla="*/ 13655 h 13699"/>
                <a:gd name="connsiteX17" fmla="*/ 5904 w 10000"/>
                <a:gd name="connsiteY17" fmla="*/ 9070 h 13699"/>
                <a:gd name="connsiteX18" fmla="*/ 5648 w 10000"/>
                <a:gd name="connsiteY18" fmla="*/ 7959 h 13699"/>
                <a:gd name="connsiteX19" fmla="*/ 4880 w 10000"/>
                <a:gd name="connsiteY19" fmla="*/ 8292 h 13699"/>
                <a:gd name="connsiteX20" fmla="*/ 3728 w 10000"/>
                <a:gd name="connsiteY20" fmla="*/ 7626 h 13699"/>
                <a:gd name="connsiteX21" fmla="*/ 5648 w 10000"/>
                <a:gd name="connsiteY21" fmla="*/ 7626 h 13699"/>
                <a:gd name="connsiteX22" fmla="*/ 6416 w 10000"/>
                <a:gd name="connsiteY22" fmla="*/ 7070 h 13699"/>
                <a:gd name="connsiteX23" fmla="*/ 6672 w 10000"/>
                <a:gd name="connsiteY23" fmla="*/ 5514 h 13699"/>
                <a:gd name="connsiteX24" fmla="*/ 8976 w 10000"/>
                <a:gd name="connsiteY24" fmla="*/ 6626 h 13699"/>
                <a:gd name="connsiteX25" fmla="*/ 9744 w 10000"/>
                <a:gd name="connsiteY25" fmla="*/ 5959 h 13699"/>
                <a:gd name="connsiteX26" fmla="*/ 10000 w 10000"/>
                <a:gd name="connsiteY26" fmla="*/ 6292 h 13699"/>
                <a:gd name="connsiteX27" fmla="*/ 9872 w 10000"/>
                <a:gd name="connsiteY27" fmla="*/ 3070 h 13699"/>
                <a:gd name="connsiteX0" fmla="*/ 9872 w 10000"/>
                <a:gd name="connsiteY0" fmla="*/ 3070 h 13767"/>
                <a:gd name="connsiteX1" fmla="*/ 9104 w 10000"/>
                <a:gd name="connsiteY1" fmla="*/ 3514 h 13767"/>
                <a:gd name="connsiteX2" fmla="*/ 8080 w 10000"/>
                <a:gd name="connsiteY2" fmla="*/ 1959 h 13767"/>
                <a:gd name="connsiteX3" fmla="*/ 6928 w 10000"/>
                <a:gd name="connsiteY3" fmla="*/ 1181 h 13767"/>
                <a:gd name="connsiteX4" fmla="*/ 5648 w 10000"/>
                <a:gd name="connsiteY4" fmla="*/ 70 h 13767"/>
                <a:gd name="connsiteX5" fmla="*/ 3472 w 10000"/>
                <a:gd name="connsiteY5" fmla="*/ 70 h 13767"/>
                <a:gd name="connsiteX6" fmla="*/ 3710 w 10000"/>
                <a:gd name="connsiteY6" fmla="*/ 1501 h 13767"/>
                <a:gd name="connsiteX7" fmla="*/ 2242 w 10000"/>
                <a:gd name="connsiteY7" fmla="*/ 1390 h 13767"/>
                <a:gd name="connsiteX8" fmla="*/ 911 w 10000"/>
                <a:gd name="connsiteY8" fmla="*/ 3292 h 13767"/>
                <a:gd name="connsiteX9" fmla="*/ 271 w 10000"/>
                <a:gd name="connsiteY9" fmla="*/ 3292 h 13767"/>
                <a:gd name="connsiteX10" fmla="*/ 143 w 10000"/>
                <a:gd name="connsiteY10" fmla="*/ 4403 h 13767"/>
                <a:gd name="connsiteX11" fmla="*/ 1935 w 10000"/>
                <a:gd name="connsiteY11" fmla="*/ 5403 h 13767"/>
                <a:gd name="connsiteX12" fmla="*/ 271 w 10000"/>
                <a:gd name="connsiteY12" fmla="*/ 7181 h 13767"/>
                <a:gd name="connsiteX13" fmla="*/ 527 w 10000"/>
                <a:gd name="connsiteY13" fmla="*/ 7292 h 13767"/>
                <a:gd name="connsiteX14" fmla="*/ 2832 w 10000"/>
                <a:gd name="connsiteY14" fmla="*/ 6959 h 13767"/>
                <a:gd name="connsiteX15" fmla="*/ 331 w 10000"/>
                <a:gd name="connsiteY15" fmla="*/ 11217 h 13767"/>
                <a:gd name="connsiteX16" fmla="*/ 900 w 10000"/>
                <a:gd name="connsiteY16" fmla="*/ 13655 h 13767"/>
                <a:gd name="connsiteX17" fmla="*/ 5904 w 10000"/>
                <a:gd name="connsiteY17" fmla="*/ 9070 h 13767"/>
                <a:gd name="connsiteX18" fmla="*/ 5648 w 10000"/>
                <a:gd name="connsiteY18" fmla="*/ 7959 h 13767"/>
                <a:gd name="connsiteX19" fmla="*/ 4880 w 10000"/>
                <a:gd name="connsiteY19" fmla="*/ 8292 h 13767"/>
                <a:gd name="connsiteX20" fmla="*/ 3728 w 10000"/>
                <a:gd name="connsiteY20" fmla="*/ 7626 h 13767"/>
                <a:gd name="connsiteX21" fmla="*/ 5648 w 10000"/>
                <a:gd name="connsiteY21" fmla="*/ 7626 h 13767"/>
                <a:gd name="connsiteX22" fmla="*/ 6416 w 10000"/>
                <a:gd name="connsiteY22" fmla="*/ 7070 h 13767"/>
                <a:gd name="connsiteX23" fmla="*/ 6672 w 10000"/>
                <a:gd name="connsiteY23" fmla="*/ 5514 h 13767"/>
                <a:gd name="connsiteX24" fmla="*/ 8976 w 10000"/>
                <a:gd name="connsiteY24" fmla="*/ 6626 h 13767"/>
                <a:gd name="connsiteX25" fmla="*/ 9744 w 10000"/>
                <a:gd name="connsiteY25" fmla="*/ 5959 h 13767"/>
                <a:gd name="connsiteX26" fmla="*/ 10000 w 10000"/>
                <a:gd name="connsiteY26" fmla="*/ 6292 h 13767"/>
                <a:gd name="connsiteX27" fmla="*/ 9872 w 10000"/>
                <a:gd name="connsiteY27" fmla="*/ 3070 h 13767"/>
                <a:gd name="connsiteX0" fmla="*/ 9872 w 10000"/>
                <a:gd name="connsiteY0" fmla="*/ 3070 h 13655"/>
                <a:gd name="connsiteX1" fmla="*/ 9104 w 10000"/>
                <a:gd name="connsiteY1" fmla="*/ 3514 h 13655"/>
                <a:gd name="connsiteX2" fmla="*/ 8080 w 10000"/>
                <a:gd name="connsiteY2" fmla="*/ 1959 h 13655"/>
                <a:gd name="connsiteX3" fmla="*/ 6928 w 10000"/>
                <a:gd name="connsiteY3" fmla="*/ 1181 h 13655"/>
                <a:gd name="connsiteX4" fmla="*/ 5648 w 10000"/>
                <a:gd name="connsiteY4" fmla="*/ 70 h 13655"/>
                <a:gd name="connsiteX5" fmla="*/ 3472 w 10000"/>
                <a:gd name="connsiteY5" fmla="*/ 70 h 13655"/>
                <a:gd name="connsiteX6" fmla="*/ 3710 w 10000"/>
                <a:gd name="connsiteY6" fmla="*/ 1501 h 13655"/>
                <a:gd name="connsiteX7" fmla="*/ 2242 w 10000"/>
                <a:gd name="connsiteY7" fmla="*/ 1390 h 13655"/>
                <a:gd name="connsiteX8" fmla="*/ 911 w 10000"/>
                <a:gd name="connsiteY8" fmla="*/ 3292 h 13655"/>
                <a:gd name="connsiteX9" fmla="*/ 271 w 10000"/>
                <a:gd name="connsiteY9" fmla="*/ 3292 h 13655"/>
                <a:gd name="connsiteX10" fmla="*/ 143 w 10000"/>
                <a:gd name="connsiteY10" fmla="*/ 4403 h 13655"/>
                <a:gd name="connsiteX11" fmla="*/ 1935 w 10000"/>
                <a:gd name="connsiteY11" fmla="*/ 5403 h 13655"/>
                <a:gd name="connsiteX12" fmla="*/ 271 w 10000"/>
                <a:gd name="connsiteY12" fmla="*/ 7181 h 13655"/>
                <a:gd name="connsiteX13" fmla="*/ 527 w 10000"/>
                <a:gd name="connsiteY13" fmla="*/ 7292 h 13655"/>
                <a:gd name="connsiteX14" fmla="*/ 2832 w 10000"/>
                <a:gd name="connsiteY14" fmla="*/ 6959 h 13655"/>
                <a:gd name="connsiteX15" fmla="*/ 331 w 10000"/>
                <a:gd name="connsiteY15" fmla="*/ 11217 h 13655"/>
                <a:gd name="connsiteX16" fmla="*/ 900 w 10000"/>
                <a:gd name="connsiteY16" fmla="*/ 13655 h 13655"/>
                <a:gd name="connsiteX17" fmla="*/ 5904 w 10000"/>
                <a:gd name="connsiteY17" fmla="*/ 9070 h 13655"/>
                <a:gd name="connsiteX18" fmla="*/ 5648 w 10000"/>
                <a:gd name="connsiteY18" fmla="*/ 7959 h 13655"/>
                <a:gd name="connsiteX19" fmla="*/ 4880 w 10000"/>
                <a:gd name="connsiteY19" fmla="*/ 8292 h 13655"/>
                <a:gd name="connsiteX20" fmla="*/ 3728 w 10000"/>
                <a:gd name="connsiteY20" fmla="*/ 7626 h 13655"/>
                <a:gd name="connsiteX21" fmla="*/ 5648 w 10000"/>
                <a:gd name="connsiteY21" fmla="*/ 7626 h 13655"/>
                <a:gd name="connsiteX22" fmla="*/ 6416 w 10000"/>
                <a:gd name="connsiteY22" fmla="*/ 7070 h 13655"/>
                <a:gd name="connsiteX23" fmla="*/ 6672 w 10000"/>
                <a:gd name="connsiteY23" fmla="*/ 5514 h 13655"/>
                <a:gd name="connsiteX24" fmla="*/ 8976 w 10000"/>
                <a:gd name="connsiteY24" fmla="*/ 6626 h 13655"/>
                <a:gd name="connsiteX25" fmla="*/ 9744 w 10000"/>
                <a:gd name="connsiteY25" fmla="*/ 5959 h 13655"/>
                <a:gd name="connsiteX26" fmla="*/ 10000 w 10000"/>
                <a:gd name="connsiteY26" fmla="*/ 6292 h 13655"/>
                <a:gd name="connsiteX27" fmla="*/ 9872 w 10000"/>
                <a:gd name="connsiteY27" fmla="*/ 3070 h 13655"/>
                <a:gd name="connsiteX0" fmla="*/ 11208 w 11336"/>
                <a:gd name="connsiteY0" fmla="*/ 3070 h 13655"/>
                <a:gd name="connsiteX1" fmla="*/ 10440 w 11336"/>
                <a:gd name="connsiteY1" fmla="*/ 3514 h 13655"/>
                <a:gd name="connsiteX2" fmla="*/ 9416 w 11336"/>
                <a:gd name="connsiteY2" fmla="*/ 1959 h 13655"/>
                <a:gd name="connsiteX3" fmla="*/ 8264 w 11336"/>
                <a:gd name="connsiteY3" fmla="*/ 1181 h 13655"/>
                <a:gd name="connsiteX4" fmla="*/ 6984 w 11336"/>
                <a:gd name="connsiteY4" fmla="*/ 70 h 13655"/>
                <a:gd name="connsiteX5" fmla="*/ 4808 w 11336"/>
                <a:gd name="connsiteY5" fmla="*/ 70 h 13655"/>
                <a:gd name="connsiteX6" fmla="*/ 5046 w 11336"/>
                <a:gd name="connsiteY6" fmla="*/ 1501 h 13655"/>
                <a:gd name="connsiteX7" fmla="*/ 3578 w 11336"/>
                <a:gd name="connsiteY7" fmla="*/ 1390 h 13655"/>
                <a:gd name="connsiteX8" fmla="*/ 2247 w 11336"/>
                <a:gd name="connsiteY8" fmla="*/ 3292 h 13655"/>
                <a:gd name="connsiteX9" fmla="*/ 1607 w 11336"/>
                <a:gd name="connsiteY9" fmla="*/ 3292 h 13655"/>
                <a:gd name="connsiteX10" fmla="*/ 1479 w 11336"/>
                <a:gd name="connsiteY10" fmla="*/ 4403 h 13655"/>
                <a:gd name="connsiteX11" fmla="*/ 3271 w 11336"/>
                <a:gd name="connsiteY11" fmla="*/ 5403 h 13655"/>
                <a:gd name="connsiteX12" fmla="*/ 1607 w 11336"/>
                <a:gd name="connsiteY12" fmla="*/ 7181 h 13655"/>
                <a:gd name="connsiteX13" fmla="*/ 1863 w 11336"/>
                <a:gd name="connsiteY13" fmla="*/ 7292 h 13655"/>
                <a:gd name="connsiteX14" fmla="*/ 0 w 11336"/>
                <a:gd name="connsiteY14" fmla="*/ 9648 h 13655"/>
                <a:gd name="connsiteX15" fmla="*/ 1667 w 11336"/>
                <a:gd name="connsiteY15" fmla="*/ 11217 h 13655"/>
                <a:gd name="connsiteX16" fmla="*/ 2236 w 11336"/>
                <a:gd name="connsiteY16" fmla="*/ 13655 h 13655"/>
                <a:gd name="connsiteX17" fmla="*/ 7240 w 11336"/>
                <a:gd name="connsiteY17" fmla="*/ 9070 h 13655"/>
                <a:gd name="connsiteX18" fmla="*/ 6984 w 11336"/>
                <a:gd name="connsiteY18" fmla="*/ 7959 h 13655"/>
                <a:gd name="connsiteX19" fmla="*/ 6216 w 11336"/>
                <a:gd name="connsiteY19" fmla="*/ 8292 h 13655"/>
                <a:gd name="connsiteX20" fmla="*/ 5064 w 11336"/>
                <a:gd name="connsiteY20" fmla="*/ 7626 h 13655"/>
                <a:gd name="connsiteX21" fmla="*/ 6984 w 11336"/>
                <a:gd name="connsiteY21" fmla="*/ 7626 h 13655"/>
                <a:gd name="connsiteX22" fmla="*/ 7752 w 11336"/>
                <a:gd name="connsiteY22" fmla="*/ 7070 h 13655"/>
                <a:gd name="connsiteX23" fmla="*/ 8008 w 11336"/>
                <a:gd name="connsiteY23" fmla="*/ 5514 h 13655"/>
                <a:gd name="connsiteX24" fmla="*/ 10312 w 11336"/>
                <a:gd name="connsiteY24" fmla="*/ 6626 h 13655"/>
                <a:gd name="connsiteX25" fmla="*/ 11080 w 11336"/>
                <a:gd name="connsiteY25" fmla="*/ 5959 h 13655"/>
                <a:gd name="connsiteX26" fmla="*/ 11336 w 11336"/>
                <a:gd name="connsiteY26" fmla="*/ 6292 h 13655"/>
                <a:gd name="connsiteX27" fmla="*/ 11208 w 11336"/>
                <a:gd name="connsiteY27" fmla="*/ 3070 h 13655"/>
                <a:gd name="connsiteX0" fmla="*/ 10555 w 10683"/>
                <a:gd name="connsiteY0" fmla="*/ 3070 h 13655"/>
                <a:gd name="connsiteX1" fmla="*/ 9787 w 10683"/>
                <a:gd name="connsiteY1" fmla="*/ 3514 h 13655"/>
                <a:gd name="connsiteX2" fmla="*/ 8763 w 10683"/>
                <a:gd name="connsiteY2" fmla="*/ 1959 h 13655"/>
                <a:gd name="connsiteX3" fmla="*/ 7611 w 10683"/>
                <a:gd name="connsiteY3" fmla="*/ 1181 h 13655"/>
                <a:gd name="connsiteX4" fmla="*/ 6331 w 10683"/>
                <a:gd name="connsiteY4" fmla="*/ 70 h 13655"/>
                <a:gd name="connsiteX5" fmla="*/ 4155 w 10683"/>
                <a:gd name="connsiteY5" fmla="*/ 70 h 13655"/>
                <a:gd name="connsiteX6" fmla="*/ 4393 w 10683"/>
                <a:gd name="connsiteY6" fmla="*/ 1501 h 13655"/>
                <a:gd name="connsiteX7" fmla="*/ 2925 w 10683"/>
                <a:gd name="connsiteY7" fmla="*/ 1390 h 13655"/>
                <a:gd name="connsiteX8" fmla="*/ 1594 w 10683"/>
                <a:gd name="connsiteY8" fmla="*/ 3292 h 13655"/>
                <a:gd name="connsiteX9" fmla="*/ 954 w 10683"/>
                <a:gd name="connsiteY9" fmla="*/ 3292 h 13655"/>
                <a:gd name="connsiteX10" fmla="*/ 826 w 10683"/>
                <a:gd name="connsiteY10" fmla="*/ 4403 h 13655"/>
                <a:gd name="connsiteX11" fmla="*/ 2618 w 10683"/>
                <a:gd name="connsiteY11" fmla="*/ 5403 h 13655"/>
                <a:gd name="connsiteX12" fmla="*/ 954 w 10683"/>
                <a:gd name="connsiteY12" fmla="*/ 7181 h 13655"/>
                <a:gd name="connsiteX13" fmla="*/ 1210 w 10683"/>
                <a:gd name="connsiteY13" fmla="*/ 7292 h 13655"/>
                <a:gd name="connsiteX14" fmla="*/ 2 w 10683"/>
                <a:gd name="connsiteY14" fmla="*/ 11346 h 13655"/>
                <a:gd name="connsiteX15" fmla="*/ 1014 w 10683"/>
                <a:gd name="connsiteY15" fmla="*/ 11217 h 13655"/>
                <a:gd name="connsiteX16" fmla="*/ 1583 w 10683"/>
                <a:gd name="connsiteY16" fmla="*/ 13655 h 13655"/>
                <a:gd name="connsiteX17" fmla="*/ 6587 w 10683"/>
                <a:gd name="connsiteY17" fmla="*/ 9070 h 13655"/>
                <a:gd name="connsiteX18" fmla="*/ 6331 w 10683"/>
                <a:gd name="connsiteY18" fmla="*/ 7959 h 13655"/>
                <a:gd name="connsiteX19" fmla="*/ 5563 w 10683"/>
                <a:gd name="connsiteY19" fmla="*/ 8292 h 13655"/>
                <a:gd name="connsiteX20" fmla="*/ 4411 w 10683"/>
                <a:gd name="connsiteY20" fmla="*/ 7626 h 13655"/>
                <a:gd name="connsiteX21" fmla="*/ 6331 w 10683"/>
                <a:gd name="connsiteY21" fmla="*/ 7626 h 13655"/>
                <a:gd name="connsiteX22" fmla="*/ 7099 w 10683"/>
                <a:gd name="connsiteY22" fmla="*/ 7070 h 13655"/>
                <a:gd name="connsiteX23" fmla="*/ 7355 w 10683"/>
                <a:gd name="connsiteY23" fmla="*/ 5514 h 13655"/>
                <a:gd name="connsiteX24" fmla="*/ 9659 w 10683"/>
                <a:gd name="connsiteY24" fmla="*/ 6626 h 13655"/>
                <a:gd name="connsiteX25" fmla="*/ 10427 w 10683"/>
                <a:gd name="connsiteY25" fmla="*/ 5959 h 13655"/>
                <a:gd name="connsiteX26" fmla="*/ 10683 w 10683"/>
                <a:gd name="connsiteY26" fmla="*/ 6292 h 13655"/>
                <a:gd name="connsiteX27" fmla="*/ 10555 w 10683"/>
                <a:gd name="connsiteY27" fmla="*/ 3070 h 13655"/>
                <a:gd name="connsiteX0" fmla="*/ 11568 w 11696"/>
                <a:gd name="connsiteY0" fmla="*/ 3070 h 13655"/>
                <a:gd name="connsiteX1" fmla="*/ 10800 w 11696"/>
                <a:gd name="connsiteY1" fmla="*/ 3514 h 13655"/>
                <a:gd name="connsiteX2" fmla="*/ 9776 w 11696"/>
                <a:gd name="connsiteY2" fmla="*/ 1959 h 13655"/>
                <a:gd name="connsiteX3" fmla="*/ 8624 w 11696"/>
                <a:gd name="connsiteY3" fmla="*/ 1181 h 13655"/>
                <a:gd name="connsiteX4" fmla="*/ 7344 w 11696"/>
                <a:gd name="connsiteY4" fmla="*/ 70 h 13655"/>
                <a:gd name="connsiteX5" fmla="*/ 5168 w 11696"/>
                <a:gd name="connsiteY5" fmla="*/ 70 h 13655"/>
                <a:gd name="connsiteX6" fmla="*/ 5406 w 11696"/>
                <a:gd name="connsiteY6" fmla="*/ 1501 h 13655"/>
                <a:gd name="connsiteX7" fmla="*/ 3938 w 11696"/>
                <a:gd name="connsiteY7" fmla="*/ 1390 h 13655"/>
                <a:gd name="connsiteX8" fmla="*/ 2607 w 11696"/>
                <a:gd name="connsiteY8" fmla="*/ 3292 h 13655"/>
                <a:gd name="connsiteX9" fmla="*/ 1967 w 11696"/>
                <a:gd name="connsiteY9" fmla="*/ 3292 h 13655"/>
                <a:gd name="connsiteX10" fmla="*/ 1839 w 11696"/>
                <a:gd name="connsiteY10" fmla="*/ 4403 h 13655"/>
                <a:gd name="connsiteX11" fmla="*/ 3631 w 11696"/>
                <a:gd name="connsiteY11" fmla="*/ 5403 h 13655"/>
                <a:gd name="connsiteX12" fmla="*/ 1967 w 11696"/>
                <a:gd name="connsiteY12" fmla="*/ 7181 h 13655"/>
                <a:gd name="connsiteX13" fmla="*/ 20 w 11696"/>
                <a:gd name="connsiteY13" fmla="*/ 8566 h 13655"/>
                <a:gd name="connsiteX14" fmla="*/ 1015 w 11696"/>
                <a:gd name="connsiteY14" fmla="*/ 11346 h 13655"/>
                <a:gd name="connsiteX15" fmla="*/ 2027 w 11696"/>
                <a:gd name="connsiteY15" fmla="*/ 11217 h 13655"/>
                <a:gd name="connsiteX16" fmla="*/ 2596 w 11696"/>
                <a:gd name="connsiteY16" fmla="*/ 13655 h 13655"/>
                <a:gd name="connsiteX17" fmla="*/ 7600 w 11696"/>
                <a:gd name="connsiteY17" fmla="*/ 9070 h 13655"/>
                <a:gd name="connsiteX18" fmla="*/ 7344 w 11696"/>
                <a:gd name="connsiteY18" fmla="*/ 7959 h 13655"/>
                <a:gd name="connsiteX19" fmla="*/ 6576 w 11696"/>
                <a:gd name="connsiteY19" fmla="*/ 8292 h 13655"/>
                <a:gd name="connsiteX20" fmla="*/ 5424 w 11696"/>
                <a:gd name="connsiteY20" fmla="*/ 7626 h 13655"/>
                <a:gd name="connsiteX21" fmla="*/ 7344 w 11696"/>
                <a:gd name="connsiteY21" fmla="*/ 7626 h 13655"/>
                <a:gd name="connsiteX22" fmla="*/ 8112 w 11696"/>
                <a:gd name="connsiteY22" fmla="*/ 7070 h 13655"/>
                <a:gd name="connsiteX23" fmla="*/ 8368 w 11696"/>
                <a:gd name="connsiteY23" fmla="*/ 5514 h 13655"/>
                <a:gd name="connsiteX24" fmla="*/ 10672 w 11696"/>
                <a:gd name="connsiteY24" fmla="*/ 6626 h 13655"/>
                <a:gd name="connsiteX25" fmla="*/ 11440 w 11696"/>
                <a:gd name="connsiteY25" fmla="*/ 5959 h 13655"/>
                <a:gd name="connsiteX26" fmla="*/ 11696 w 11696"/>
                <a:gd name="connsiteY26" fmla="*/ 6292 h 13655"/>
                <a:gd name="connsiteX27" fmla="*/ 11568 w 11696"/>
                <a:gd name="connsiteY27" fmla="*/ 3070 h 13655"/>
                <a:gd name="connsiteX0" fmla="*/ 11567 w 11695"/>
                <a:gd name="connsiteY0" fmla="*/ 3070 h 13655"/>
                <a:gd name="connsiteX1" fmla="*/ 10799 w 11695"/>
                <a:gd name="connsiteY1" fmla="*/ 3514 h 13655"/>
                <a:gd name="connsiteX2" fmla="*/ 9775 w 11695"/>
                <a:gd name="connsiteY2" fmla="*/ 1959 h 13655"/>
                <a:gd name="connsiteX3" fmla="*/ 8623 w 11695"/>
                <a:gd name="connsiteY3" fmla="*/ 1181 h 13655"/>
                <a:gd name="connsiteX4" fmla="*/ 7343 w 11695"/>
                <a:gd name="connsiteY4" fmla="*/ 70 h 13655"/>
                <a:gd name="connsiteX5" fmla="*/ 5167 w 11695"/>
                <a:gd name="connsiteY5" fmla="*/ 70 h 13655"/>
                <a:gd name="connsiteX6" fmla="*/ 5405 w 11695"/>
                <a:gd name="connsiteY6" fmla="*/ 1501 h 13655"/>
                <a:gd name="connsiteX7" fmla="*/ 3937 w 11695"/>
                <a:gd name="connsiteY7" fmla="*/ 1390 h 13655"/>
                <a:gd name="connsiteX8" fmla="*/ 2606 w 11695"/>
                <a:gd name="connsiteY8" fmla="*/ 3292 h 13655"/>
                <a:gd name="connsiteX9" fmla="*/ 1966 w 11695"/>
                <a:gd name="connsiteY9" fmla="*/ 3292 h 13655"/>
                <a:gd name="connsiteX10" fmla="*/ 1838 w 11695"/>
                <a:gd name="connsiteY10" fmla="*/ 4403 h 13655"/>
                <a:gd name="connsiteX11" fmla="*/ 3630 w 11695"/>
                <a:gd name="connsiteY11" fmla="*/ 5403 h 13655"/>
                <a:gd name="connsiteX12" fmla="*/ 1906 w 11695"/>
                <a:gd name="connsiteY12" fmla="*/ 7841 h 13655"/>
                <a:gd name="connsiteX13" fmla="*/ 19 w 11695"/>
                <a:gd name="connsiteY13" fmla="*/ 8566 h 13655"/>
                <a:gd name="connsiteX14" fmla="*/ 1014 w 11695"/>
                <a:gd name="connsiteY14" fmla="*/ 11346 h 13655"/>
                <a:gd name="connsiteX15" fmla="*/ 2026 w 11695"/>
                <a:gd name="connsiteY15" fmla="*/ 11217 h 13655"/>
                <a:gd name="connsiteX16" fmla="*/ 2595 w 11695"/>
                <a:gd name="connsiteY16" fmla="*/ 13655 h 13655"/>
                <a:gd name="connsiteX17" fmla="*/ 7599 w 11695"/>
                <a:gd name="connsiteY17" fmla="*/ 9070 h 13655"/>
                <a:gd name="connsiteX18" fmla="*/ 7343 w 11695"/>
                <a:gd name="connsiteY18" fmla="*/ 7959 h 13655"/>
                <a:gd name="connsiteX19" fmla="*/ 6575 w 11695"/>
                <a:gd name="connsiteY19" fmla="*/ 8292 h 13655"/>
                <a:gd name="connsiteX20" fmla="*/ 5423 w 11695"/>
                <a:gd name="connsiteY20" fmla="*/ 7626 h 13655"/>
                <a:gd name="connsiteX21" fmla="*/ 7343 w 11695"/>
                <a:gd name="connsiteY21" fmla="*/ 7626 h 13655"/>
                <a:gd name="connsiteX22" fmla="*/ 8111 w 11695"/>
                <a:gd name="connsiteY22" fmla="*/ 7070 h 13655"/>
                <a:gd name="connsiteX23" fmla="*/ 8367 w 11695"/>
                <a:gd name="connsiteY23" fmla="*/ 5514 h 13655"/>
                <a:gd name="connsiteX24" fmla="*/ 10671 w 11695"/>
                <a:gd name="connsiteY24" fmla="*/ 6626 h 13655"/>
                <a:gd name="connsiteX25" fmla="*/ 11439 w 11695"/>
                <a:gd name="connsiteY25" fmla="*/ 5959 h 13655"/>
                <a:gd name="connsiteX26" fmla="*/ 11695 w 11695"/>
                <a:gd name="connsiteY26" fmla="*/ 6292 h 13655"/>
                <a:gd name="connsiteX27" fmla="*/ 11567 w 11695"/>
                <a:gd name="connsiteY27" fmla="*/ 3070 h 13655"/>
                <a:gd name="connsiteX0" fmla="*/ 11567 w 11695"/>
                <a:gd name="connsiteY0" fmla="*/ 3070 h 13655"/>
                <a:gd name="connsiteX1" fmla="*/ 10799 w 11695"/>
                <a:gd name="connsiteY1" fmla="*/ 3514 h 13655"/>
                <a:gd name="connsiteX2" fmla="*/ 9775 w 11695"/>
                <a:gd name="connsiteY2" fmla="*/ 1959 h 13655"/>
                <a:gd name="connsiteX3" fmla="*/ 8623 w 11695"/>
                <a:gd name="connsiteY3" fmla="*/ 1181 h 13655"/>
                <a:gd name="connsiteX4" fmla="*/ 7343 w 11695"/>
                <a:gd name="connsiteY4" fmla="*/ 70 h 13655"/>
                <a:gd name="connsiteX5" fmla="*/ 5167 w 11695"/>
                <a:gd name="connsiteY5" fmla="*/ 70 h 13655"/>
                <a:gd name="connsiteX6" fmla="*/ 5405 w 11695"/>
                <a:gd name="connsiteY6" fmla="*/ 1501 h 13655"/>
                <a:gd name="connsiteX7" fmla="*/ 3937 w 11695"/>
                <a:gd name="connsiteY7" fmla="*/ 1390 h 13655"/>
                <a:gd name="connsiteX8" fmla="*/ 2606 w 11695"/>
                <a:gd name="connsiteY8" fmla="*/ 3292 h 13655"/>
                <a:gd name="connsiteX9" fmla="*/ 1966 w 11695"/>
                <a:gd name="connsiteY9" fmla="*/ 3292 h 13655"/>
                <a:gd name="connsiteX10" fmla="*/ 1838 w 11695"/>
                <a:gd name="connsiteY10" fmla="*/ 4403 h 13655"/>
                <a:gd name="connsiteX11" fmla="*/ 3451 w 11695"/>
                <a:gd name="connsiteY11" fmla="*/ 6535 h 13655"/>
                <a:gd name="connsiteX12" fmla="*/ 1906 w 11695"/>
                <a:gd name="connsiteY12" fmla="*/ 7841 h 13655"/>
                <a:gd name="connsiteX13" fmla="*/ 19 w 11695"/>
                <a:gd name="connsiteY13" fmla="*/ 8566 h 13655"/>
                <a:gd name="connsiteX14" fmla="*/ 1014 w 11695"/>
                <a:gd name="connsiteY14" fmla="*/ 11346 h 13655"/>
                <a:gd name="connsiteX15" fmla="*/ 2026 w 11695"/>
                <a:gd name="connsiteY15" fmla="*/ 11217 h 13655"/>
                <a:gd name="connsiteX16" fmla="*/ 2595 w 11695"/>
                <a:gd name="connsiteY16" fmla="*/ 13655 h 13655"/>
                <a:gd name="connsiteX17" fmla="*/ 7599 w 11695"/>
                <a:gd name="connsiteY17" fmla="*/ 9070 h 13655"/>
                <a:gd name="connsiteX18" fmla="*/ 7343 w 11695"/>
                <a:gd name="connsiteY18" fmla="*/ 7959 h 13655"/>
                <a:gd name="connsiteX19" fmla="*/ 6575 w 11695"/>
                <a:gd name="connsiteY19" fmla="*/ 8292 h 13655"/>
                <a:gd name="connsiteX20" fmla="*/ 5423 w 11695"/>
                <a:gd name="connsiteY20" fmla="*/ 7626 h 13655"/>
                <a:gd name="connsiteX21" fmla="*/ 7343 w 11695"/>
                <a:gd name="connsiteY21" fmla="*/ 7626 h 13655"/>
                <a:gd name="connsiteX22" fmla="*/ 8111 w 11695"/>
                <a:gd name="connsiteY22" fmla="*/ 7070 h 13655"/>
                <a:gd name="connsiteX23" fmla="*/ 8367 w 11695"/>
                <a:gd name="connsiteY23" fmla="*/ 5514 h 13655"/>
                <a:gd name="connsiteX24" fmla="*/ 10671 w 11695"/>
                <a:gd name="connsiteY24" fmla="*/ 6626 h 13655"/>
                <a:gd name="connsiteX25" fmla="*/ 11439 w 11695"/>
                <a:gd name="connsiteY25" fmla="*/ 5959 h 13655"/>
                <a:gd name="connsiteX26" fmla="*/ 11695 w 11695"/>
                <a:gd name="connsiteY26" fmla="*/ 6292 h 13655"/>
                <a:gd name="connsiteX27" fmla="*/ 11567 w 11695"/>
                <a:gd name="connsiteY27" fmla="*/ 3070 h 13655"/>
                <a:gd name="connsiteX0" fmla="*/ 11567 w 11695"/>
                <a:gd name="connsiteY0" fmla="*/ 3070 h 13655"/>
                <a:gd name="connsiteX1" fmla="*/ 10799 w 11695"/>
                <a:gd name="connsiteY1" fmla="*/ 3514 h 13655"/>
                <a:gd name="connsiteX2" fmla="*/ 9775 w 11695"/>
                <a:gd name="connsiteY2" fmla="*/ 1959 h 13655"/>
                <a:gd name="connsiteX3" fmla="*/ 8623 w 11695"/>
                <a:gd name="connsiteY3" fmla="*/ 1181 h 13655"/>
                <a:gd name="connsiteX4" fmla="*/ 7343 w 11695"/>
                <a:gd name="connsiteY4" fmla="*/ 70 h 13655"/>
                <a:gd name="connsiteX5" fmla="*/ 5167 w 11695"/>
                <a:gd name="connsiteY5" fmla="*/ 70 h 13655"/>
                <a:gd name="connsiteX6" fmla="*/ 5405 w 11695"/>
                <a:gd name="connsiteY6" fmla="*/ 1501 h 13655"/>
                <a:gd name="connsiteX7" fmla="*/ 3937 w 11695"/>
                <a:gd name="connsiteY7" fmla="*/ 1390 h 13655"/>
                <a:gd name="connsiteX8" fmla="*/ 2606 w 11695"/>
                <a:gd name="connsiteY8" fmla="*/ 3292 h 13655"/>
                <a:gd name="connsiteX9" fmla="*/ 1966 w 11695"/>
                <a:gd name="connsiteY9" fmla="*/ 3292 h 13655"/>
                <a:gd name="connsiteX10" fmla="*/ 3029 w 11695"/>
                <a:gd name="connsiteY10" fmla="*/ 5535 h 13655"/>
                <a:gd name="connsiteX11" fmla="*/ 3451 w 11695"/>
                <a:gd name="connsiteY11" fmla="*/ 6535 h 13655"/>
                <a:gd name="connsiteX12" fmla="*/ 1906 w 11695"/>
                <a:gd name="connsiteY12" fmla="*/ 7841 h 13655"/>
                <a:gd name="connsiteX13" fmla="*/ 19 w 11695"/>
                <a:gd name="connsiteY13" fmla="*/ 8566 h 13655"/>
                <a:gd name="connsiteX14" fmla="*/ 1014 w 11695"/>
                <a:gd name="connsiteY14" fmla="*/ 11346 h 13655"/>
                <a:gd name="connsiteX15" fmla="*/ 2026 w 11695"/>
                <a:gd name="connsiteY15" fmla="*/ 11217 h 13655"/>
                <a:gd name="connsiteX16" fmla="*/ 2595 w 11695"/>
                <a:gd name="connsiteY16" fmla="*/ 13655 h 13655"/>
                <a:gd name="connsiteX17" fmla="*/ 7599 w 11695"/>
                <a:gd name="connsiteY17" fmla="*/ 9070 h 13655"/>
                <a:gd name="connsiteX18" fmla="*/ 7343 w 11695"/>
                <a:gd name="connsiteY18" fmla="*/ 7959 h 13655"/>
                <a:gd name="connsiteX19" fmla="*/ 6575 w 11695"/>
                <a:gd name="connsiteY19" fmla="*/ 8292 h 13655"/>
                <a:gd name="connsiteX20" fmla="*/ 5423 w 11695"/>
                <a:gd name="connsiteY20" fmla="*/ 7626 h 13655"/>
                <a:gd name="connsiteX21" fmla="*/ 7343 w 11695"/>
                <a:gd name="connsiteY21" fmla="*/ 7626 h 13655"/>
                <a:gd name="connsiteX22" fmla="*/ 8111 w 11695"/>
                <a:gd name="connsiteY22" fmla="*/ 7070 h 13655"/>
                <a:gd name="connsiteX23" fmla="*/ 8367 w 11695"/>
                <a:gd name="connsiteY23" fmla="*/ 5514 h 13655"/>
                <a:gd name="connsiteX24" fmla="*/ 10671 w 11695"/>
                <a:gd name="connsiteY24" fmla="*/ 6626 h 13655"/>
                <a:gd name="connsiteX25" fmla="*/ 11439 w 11695"/>
                <a:gd name="connsiteY25" fmla="*/ 5959 h 13655"/>
                <a:gd name="connsiteX26" fmla="*/ 11695 w 11695"/>
                <a:gd name="connsiteY26" fmla="*/ 6292 h 13655"/>
                <a:gd name="connsiteX27" fmla="*/ 11567 w 11695"/>
                <a:gd name="connsiteY27" fmla="*/ 3070 h 13655"/>
                <a:gd name="connsiteX0" fmla="*/ 11567 w 11695"/>
                <a:gd name="connsiteY0" fmla="*/ 3070 h 13655"/>
                <a:gd name="connsiteX1" fmla="*/ 10799 w 11695"/>
                <a:gd name="connsiteY1" fmla="*/ 3514 h 13655"/>
                <a:gd name="connsiteX2" fmla="*/ 9775 w 11695"/>
                <a:gd name="connsiteY2" fmla="*/ 1959 h 13655"/>
                <a:gd name="connsiteX3" fmla="*/ 8623 w 11695"/>
                <a:gd name="connsiteY3" fmla="*/ 1181 h 13655"/>
                <a:gd name="connsiteX4" fmla="*/ 7343 w 11695"/>
                <a:gd name="connsiteY4" fmla="*/ 70 h 13655"/>
                <a:gd name="connsiteX5" fmla="*/ 5167 w 11695"/>
                <a:gd name="connsiteY5" fmla="*/ 70 h 13655"/>
                <a:gd name="connsiteX6" fmla="*/ 5405 w 11695"/>
                <a:gd name="connsiteY6" fmla="*/ 1501 h 13655"/>
                <a:gd name="connsiteX7" fmla="*/ 3937 w 11695"/>
                <a:gd name="connsiteY7" fmla="*/ 1390 h 13655"/>
                <a:gd name="connsiteX8" fmla="*/ 2606 w 11695"/>
                <a:gd name="connsiteY8" fmla="*/ 3292 h 13655"/>
                <a:gd name="connsiteX9" fmla="*/ 4288 w 11695"/>
                <a:gd name="connsiteY9" fmla="*/ 4990 h 13655"/>
                <a:gd name="connsiteX10" fmla="*/ 3029 w 11695"/>
                <a:gd name="connsiteY10" fmla="*/ 5535 h 13655"/>
                <a:gd name="connsiteX11" fmla="*/ 3451 w 11695"/>
                <a:gd name="connsiteY11" fmla="*/ 6535 h 13655"/>
                <a:gd name="connsiteX12" fmla="*/ 1906 w 11695"/>
                <a:gd name="connsiteY12" fmla="*/ 7841 h 13655"/>
                <a:gd name="connsiteX13" fmla="*/ 19 w 11695"/>
                <a:gd name="connsiteY13" fmla="*/ 8566 h 13655"/>
                <a:gd name="connsiteX14" fmla="*/ 1014 w 11695"/>
                <a:gd name="connsiteY14" fmla="*/ 11346 h 13655"/>
                <a:gd name="connsiteX15" fmla="*/ 2026 w 11695"/>
                <a:gd name="connsiteY15" fmla="*/ 11217 h 13655"/>
                <a:gd name="connsiteX16" fmla="*/ 2595 w 11695"/>
                <a:gd name="connsiteY16" fmla="*/ 13655 h 13655"/>
                <a:gd name="connsiteX17" fmla="*/ 7599 w 11695"/>
                <a:gd name="connsiteY17" fmla="*/ 9070 h 13655"/>
                <a:gd name="connsiteX18" fmla="*/ 7343 w 11695"/>
                <a:gd name="connsiteY18" fmla="*/ 7959 h 13655"/>
                <a:gd name="connsiteX19" fmla="*/ 6575 w 11695"/>
                <a:gd name="connsiteY19" fmla="*/ 8292 h 13655"/>
                <a:gd name="connsiteX20" fmla="*/ 5423 w 11695"/>
                <a:gd name="connsiteY20" fmla="*/ 7626 h 13655"/>
                <a:gd name="connsiteX21" fmla="*/ 7343 w 11695"/>
                <a:gd name="connsiteY21" fmla="*/ 7626 h 13655"/>
                <a:gd name="connsiteX22" fmla="*/ 8111 w 11695"/>
                <a:gd name="connsiteY22" fmla="*/ 7070 h 13655"/>
                <a:gd name="connsiteX23" fmla="*/ 8367 w 11695"/>
                <a:gd name="connsiteY23" fmla="*/ 5514 h 13655"/>
                <a:gd name="connsiteX24" fmla="*/ 10671 w 11695"/>
                <a:gd name="connsiteY24" fmla="*/ 6626 h 13655"/>
                <a:gd name="connsiteX25" fmla="*/ 11439 w 11695"/>
                <a:gd name="connsiteY25" fmla="*/ 5959 h 13655"/>
                <a:gd name="connsiteX26" fmla="*/ 11695 w 11695"/>
                <a:gd name="connsiteY26" fmla="*/ 6292 h 13655"/>
                <a:gd name="connsiteX27" fmla="*/ 11567 w 11695"/>
                <a:gd name="connsiteY27" fmla="*/ 3070 h 13655"/>
                <a:gd name="connsiteX0" fmla="*/ 11567 w 11695"/>
                <a:gd name="connsiteY0" fmla="*/ 3070 h 13655"/>
                <a:gd name="connsiteX1" fmla="*/ 10799 w 11695"/>
                <a:gd name="connsiteY1" fmla="*/ 3514 h 13655"/>
                <a:gd name="connsiteX2" fmla="*/ 9775 w 11695"/>
                <a:gd name="connsiteY2" fmla="*/ 1959 h 13655"/>
                <a:gd name="connsiteX3" fmla="*/ 8623 w 11695"/>
                <a:gd name="connsiteY3" fmla="*/ 1181 h 13655"/>
                <a:gd name="connsiteX4" fmla="*/ 7343 w 11695"/>
                <a:gd name="connsiteY4" fmla="*/ 70 h 13655"/>
                <a:gd name="connsiteX5" fmla="*/ 5167 w 11695"/>
                <a:gd name="connsiteY5" fmla="*/ 70 h 13655"/>
                <a:gd name="connsiteX6" fmla="*/ 5405 w 11695"/>
                <a:gd name="connsiteY6" fmla="*/ 1501 h 13655"/>
                <a:gd name="connsiteX7" fmla="*/ 3937 w 11695"/>
                <a:gd name="connsiteY7" fmla="*/ 1390 h 13655"/>
                <a:gd name="connsiteX8" fmla="*/ 4868 w 11695"/>
                <a:gd name="connsiteY8" fmla="*/ 5603 h 13655"/>
                <a:gd name="connsiteX9" fmla="*/ 4288 w 11695"/>
                <a:gd name="connsiteY9" fmla="*/ 4990 h 13655"/>
                <a:gd name="connsiteX10" fmla="*/ 3029 w 11695"/>
                <a:gd name="connsiteY10" fmla="*/ 5535 h 13655"/>
                <a:gd name="connsiteX11" fmla="*/ 3451 w 11695"/>
                <a:gd name="connsiteY11" fmla="*/ 6535 h 13655"/>
                <a:gd name="connsiteX12" fmla="*/ 1906 w 11695"/>
                <a:gd name="connsiteY12" fmla="*/ 7841 h 13655"/>
                <a:gd name="connsiteX13" fmla="*/ 19 w 11695"/>
                <a:gd name="connsiteY13" fmla="*/ 8566 h 13655"/>
                <a:gd name="connsiteX14" fmla="*/ 1014 w 11695"/>
                <a:gd name="connsiteY14" fmla="*/ 11346 h 13655"/>
                <a:gd name="connsiteX15" fmla="*/ 2026 w 11695"/>
                <a:gd name="connsiteY15" fmla="*/ 11217 h 13655"/>
                <a:gd name="connsiteX16" fmla="*/ 2595 w 11695"/>
                <a:gd name="connsiteY16" fmla="*/ 13655 h 13655"/>
                <a:gd name="connsiteX17" fmla="*/ 7599 w 11695"/>
                <a:gd name="connsiteY17" fmla="*/ 9070 h 13655"/>
                <a:gd name="connsiteX18" fmla="*/ 7343 w 11695"/>
                <a:gd name="connsiteY18" fmla="*/ 7959 h 13655"/>
                <a:gd name="connsiteX19" fmla="*/ 6575 w 11695"/>
                <a:gd name="connsiteY19" fmla="*/ 8292 h 13655"/>
                <a:gd name="connsiteX20" fmla="*/ 5423 w 11695"/>
                <a:gd name="connsiteY20" fmla="*/ 7626 h 13655"/>
                <a:gd name="connsiteX21" fmla="*/ 7343 w 11695"/>
                <a:gd name="connsiteY21" fmla="*/ 7626 h 13655"/>
                <a:gd name="connsiteX22" fmla="*/ 8111 w 11695"/>
                <a:gd name="connsiteY22" fmla="*/ 7070 h 13655"/>
                <a:gd name="connsiteX23" fmla="*/ 8367 w 11695"/>
                <a:gd name="connsiteY23" fmla="*/ 5514 h 13655"/>
                <a:gd name="connsiteX24" fmla="*/ 10671 w 11695"/>
                <a:gd name="connsiteY24" fmla="*/ 6626 h 13655"/>
                <a:gd name="connsiteX25" fmla="*/ 11439 w 11695"/>
                <a:gd name="connsiteY25" fmla="*/ 5959 h 13655"/>
                <a:gd name="connsiteX26" fmla="*/ 11695 w 11695"/>
                <a:gd name="connsiteY26" fmla="*/ 6292 h 13655"/>
                <a:gd name="connsiteX27" fmla="*/ 11567 w 11695"/>
                <a:gd name="connsiteY27" fmla="*/ 3070 h 13655"/>
                <a:gd name="connsiteX0" fmla="*/ 11567 w 11695"/>
                <a:gd name="connsiteY0" fmla="*/ 3070 h 13655"/>
                <a:gd name="connsiteX1" fmla="*/ 10799 w 11695"/>
                <a:gd name="connsiteY1" fmla="*/ 3514 h 13655"/>
                <a:gd name="connsiteX2" fmla="*/ 9775 w 11695"/>
                <a:gd name="connsiteY2" fmla="*/ 1959 h 13655"/>
                <a:gd name="connsiteX3" fmla="*/ 8623 w 11695"/>
                <a:gd name="connsiteY3" fmla="*/ 1181 h 13655"/>
                <a:gd name="connsiteX4" fmla="*/ 7343 w 11695"/>
                <a:gd name="connsiteY4" fmla="*/ 70 h 13655"/>
                <a:gd name="connsiteX5" fmla="*/ 5167 w 11695"/>
                <a:gd name="connsiteY5" fmla="*/ 70 h 13655"/>
                <a:gd name="connsiteX6" fmla="*/ 5405 w 11695"/>
                <a:gd name="connsiteY6" fmla="*/ 1501 h 13655"/>
                <a:gd name="connsiteX7" fmla="*/ 6021 w 11695"/>
                <a:gd name="connsiteY7" fmla="*/ 6013 h 13655"/>
                <a:gd name="connsiteX8" fmla="*/ 4868 w 11695"/>
                <a:gd name="connsiteY8" fmla="*/ 5603 h 13655"/>
                <a:gd name="connsiteX9" fmla="*/ 4288 w 11695"/>
                <a:gd name="connsiteY9" fmla="*/ 4990 h 13655"/>
                <a:gd name="connsiteX10" fmla="*/ 3029 w 11695"/>
                <a:gd name="connsiteY10" fmla="*/ 5535 h 13655"/>
                <a:gd name="connsiteX11" fmla="*/ 3451 w 11695"/>
                <a:gd name="connsiteY11" fmla="*/ 6535 h 13655"/>
                <a:gd name="connsiteX12" fmla="*/ 1906 w 11695"/>
                <a:gd name="connsiteY12" fmla="*/ 7841 h 13655"/>
                <a:gd name="connsiteX13" fmla="*/ 19 w 11695"/>
                <a:gd name="connsiteY13" fmla="*/ 8566 h 13655"/>
                <a:gd name="connsiteX14" fmla="*/ 1014 w 11695"/>
                <a:gd name="connsiteY14" fmla="*/ 11346 h 13655"/>
                <a:gd name="connsiteX15" fmla="*/ 2026 w 11695"/>
                <a:gd name="connsiteY15" fmla="*/ 11217 h 13655"/>
                <a:gd name="connsiteX16" fmla="*/ 2595 w 11695"/>
                <a:gd name="connsiteY16" fmla="*/ 13655 h 13655"/>
                <a:gd name="connsiteX17" fmla="*/ 7599 w 11695"/>
                <a:gd name="connsiteY17" fmla="*/ 9070 h 13655"/>
                <a:gd name="connsiteX18" fmla="*/ 7343 w 11695"/>
                <a:gd name="connsiteY18" fmla="*/ 7959 h 13655"/>
                <a:gd name="connsiteX19" fmla="*/ 6575 w 11695"/>
                <a:gd name="connsiteY19" fmla="*/ 8292 h 13655"/>
                <a:gd name="connsiteX20" fmla="*/ 5423 w 11695"/>
                <a:gd name="connsiteY20" fmla="*/ 7626 h 13655"/>
                <a:gd name="connsiteX21" fmla="*/ 7343 w 11695"/>
                <a:gd name="connsiteY21" fmla="*/ 7626 h 13655"/>
                <a:gd name="connsiteX22" fmla="*/ 8111 w 11695"/>
                <a:gd name="connsiteY22" fmla="*/ 7070 h 13655"/>
                <a:gd name="connsiteX23" fmla="*/ 8367 w 11695"/>
                <a:gd name="connsiteY23" fmla="*/ 5514 h 13655"/>
                <a:gd name="connsiteX24" fmla="*/ 10671 w 11695"/>
                <a:gd name="connsiteY24" fmla="*/ 6626 h 13655"/>
                <a:gd name="connsiteX25" fmla="*/ 11439 w 11695"/>
                <a:gd name="connsiteY25" fmla="*/ 5959 h 13655"/>
                <a:gd name="connsiteX26" fmla="*/ 11695 w 11695"/>
                <a:gd name="connsiteY26" fmla="*/ 6292 h 13655"/>
                <a:gd name="connsiteX27" fmla="*/ 11567 w 11695"/>
                <a:gd name="connsiteY27" fmla="*/ 3070 h 13655"/>
                <a:gd name="connsiteX0" fmla="*/ 11567 w 11695"/>
                <a:gd name="connsiteY0" fmla="*/ 3330 h 13915"/>
                <a:gd name="connsiteX1" fmla="*/ 10799 w 11695"/>
                <a:gd name="connsiteY1" fmla="*/ 3774 h 13915"/>
                <a:gd name="connsiteX2" fmla="*/ 9775 w 11695"/>
                <a:gd name="connsiteY2" fmla="*/ 2219 h 13915"/>
                <a:gd name="connsiteX3" fmla="*/ 8623 w 11695"/>
                <a:gd name="connsiteY3" fmla="*/ 1441 h 13915"/>
                <a:gd name="connsiteX4" fmla="*/ 7343 w 11695"/>
                <a:gd name="connsiteY4" fmla="*/ 330 h 13915"/>
                <a:gd name="connsiteX5" fmla="*/ 5167 w 11695"/>
                <a:gd name="connsiteY5" fmla="*/ 330 h 13915"/>
                <a:gd name="connsiteX6" fmla="*/ 6834 w 11695"/>
                <a:gd name="connsiteY6" fmla="*/ 5393 h 13915"/>
                <a:gd name="connsiteX7" fmla="*/ 6021 w 11695"/>
                <a:gd name="connsiteY7" fmla="*/ 6273 h 13915"/>
                <a:gd name="connsiteX8" fmla="*/ 4868 w 11695"/>
                <a:gd name="connsiteY8" fmla="*/ 5863 h 13915"/>
                <a:gd name="connsiteX9" fmla="*/ 4288 w 11695"/>
                <a:gd name="connsiteY9" fmla="*/ 5250 h 13915"/>
                <a:gd name="connsiteX10" fmla="*/ 3029 w 11695"/>
                <a:gd name="connsiteY10" fmla="*/ 5795 h 13915"/>
                <a:gd name="connsiteX11" fmla="*/ 3451 w 11695"/>
                <a:gd name="connsiteY11" fmla="*/ 6795 h 13915"/>
                <a:gd name="connsiteX12" fmla="*/ 1906 w 11695"/>
                <a:gd name="connsiteY12" fmla="*/ 8101 h 13915"/>
                <a:gd name="connsiteX13" fmla="*/ 19 w 11695"/>
                <a:gd name="connsiteY13" fmla="*/ 8826 h 13915"/>
                <a:gd name="connsiteX14" fmla="*/ 1014 w 11695"/>
                <a:gd name="connsiteY14" fmla="*/ 11606 h 13915"/>
                <a:gd name="connsiteX15" fmla="*/ 2026 w 11695"/>
                <a:gd name="connsiteY15" fmla="*/ 11477 h 13915"/>
                <a:gd name="connsiteX16" fmla="*/ 2595 w 11695"/>
                <a:gd name="connsiteY16" fmla="*/ 13915 h 13915"/>
                <a:gd name="connsiteX17" fmla="*/ 7599 w 11695"/>
                <a:gd name="connsiteY17" fmla="*/ 9330 h 13915"/>
                <a:gd name="connsiteX18" fmla="*/ 7343 w 11695"/>
                <a:gd name="connsiteY18" fmla="*/ 8219 h 13915"/>
                <a:gd name="connsiteX19" fmla="*/ 6575 w 11695"/>
                <a:gd name="connsiteY19" fmla="*/ 8552 h 13915"/>
                <a:gd name="connsiteX20" fmla="*/ 5423 w 11695"/>
                <a:gd name="connsiteY20" fmla="*/ 7886 h 13915"/>
                <a:gd name="connsiteX21" fmla="*/ 7343 w 11695"/>
                <a:gd name="connsiteY21" fmla="*/ 7886 h 13915"/>
                <a:gd name="connsiteX22" fmla="*/ 8111 w 11695"/>
                <a:gd name="connsiteY22" fmla="*/ 7330 h 13915"/>
                <a:gd name="connsiteX23" fmla="*/ 8367 w 11695"/>
                <a:gd name="connsiteY23" fmla="*/ 5774 h 13915"/>
                <a:gd name="connsiteX24" fmla="*/ 10671 w 11695"/>
                <a:gd name="connsiteY24" fmla="*/ 6886 h 13915"/>
                <a:gd name="connsiteX25" fmla="*/ 11439 w 11695"/>
                <a:gd name="connsiteY25" fmla="*/ 6219 h 13915"/>
                <a:gd name="connsiteX26" fmla="*/ 11695 w 11695"/>
                <a:gd name="connsiteY26" fmla="*/ 6552 h 13915"/>
                <a:gd name="connsiteX27" fmla="*/ 11567 w 11695"/>
                <a:gd name="connsiteY27" fmla="*/ 3330 h 13915"/>
                <a:gd name="connsiteX0" fmla="*/ 11567 w 11695"/>
                <a:gd name="connsiteY0" fmla="*/ 3330 h 14183"/>
                <a:gd name="connsiteX1" fmla="*/ 10799 w 11695"/>
                <a:gd name="connsiteY1" fmla="*/ 3774 h 14183"/>
                <a:gd name="connsiteX2" fmla="*/ 9775 w 11695"/>
                <a:gd name="connsiteY2" fmla="*/ 2219 h 14183"/>
                <a:gd name="connsiteX3" fmla="*/ 8623 w 11695"/>
                <a:gd name="connsiteY3" fmla="*/ 1441 h 14183"/>
                <a:gd name="connsiteX4" fmla="*/ 7343 w 11695"/>
                <a:gd name="connsiteY4" fmla="*/ 330 h 14183"/>
                <a:gd name="connsiteX5" fmla="*/ 5167 w 11695"/>
                <a:gd name="connsiteY5" fmla="*/ 330 h 14183"/>
                <a:gd name="connsiteX6" fmla="*/ 6834 w 11695"/>
                <a:gd name="connsiteY6" fmla="*/ 5393 h 14183"/>
                <a:gd name="connsiteX7" fmla="*/ 6021 w 11695"/>
                <a:gd name="connsiteY7" fmla="*/ 6273 h 14183"/>
                <a:gd name="connsiteX8" fmla="*/ 4868 w 11695"/>
                <a:gd name="connsiteY8" fmla="*/ 5863 h 14183"/>
                <a:gd name="connsiteX9" fmla="*/ 4288 w 11695"/>
                <a:gd name="connsiteY9" fmla="*/ 5250 h 14183"/>
                <a:gd name="connsiteX10" fmla="*/ 3029 w 11695"/>
                <a:gd name="connsiteY10" fmla="*/ 5795 h 14183"/>
                <a:gd name="connsiteX11" fmla="*/ 3451 w 11695"/>
                <a:gd name="connsiteY11" fmla="*/ 6795 h 14183"/>
                <a:gd name="connsiteX12" fmla="*/ 1906 w 11695"/>
                <a:gd name="connsiteY12" fmla="*/ 8101 h 14183"/>
                <a:gd name="connsiteX13" fmla="*/ 19 w 11695"/>
                <a:gd name="connsiteY13" fmla="*/ 8826 h 14183"/>
                <a:gd name="connsiteX14" fmla="*/ 1014 w 11695"/>
                <a:gd name="connsiteY14" fmla="*/ 11606 h 14183"/>
                <a:gd name="connsiteX15" fmla="*/ 2026 w 11695"/>
                <a:gd name="connsiteY15" fmla="*/ 11477 h 14183"/>
                <a:gd name="connsiteX16" fmla="*/ 2595 w 11695"/>
                <a:gd name="connsiteY16" fmla="*/ 13915 h 14183"/>
                <a:gd name="connsiteX17" fmla="*/ 3848 w 11695"/>
                <a:gd name="connsiteY17" fmla="*/ 13481 h 14183"/>
                <a:gd name="connsiteX18" fmla="*/ 7343 w 11695"/>
                <a:gd name="connsiteY18" fmla="*/ 8219 h 14183"/>
                <a:gd name="connsiteX19" fmla="*/ 6575 w 11695"/>
                <a:gd name="connsiteY19" fmla="*/ 8552 h 14183"/>
                <a:gd name="connsiteX20" fmla="*/ 5423 w 11695"/>
                <a:gd name="connsiteY20" fmla="*/ 7886 h 14183"/>
                <a:gd name="connsiteX21" fmla="*/ 7343 w 11695"/>
                <a:gd name="connsiteY21" fmla="*/ 7886 h 14183"/>
                <a:gd name="connsiteX22" fmla="*/ 8111 w 11695"/>
                <a:gd name="connsiteY22" fmla="*/ 7330 h 14183"/>
                <a:gd name="connsiteX23" fmla="*/ 8367 w 11695"/>
                <a:gd name="connsiteY23" fmla="*/ 5774 h 14183"/>
                <a:gd name="connsiteX24" fmla="*/ 10671 w 11695"/>
                <a:gd name="connsiteY24" fmla="*/ 6886 h 14183"/>
                <a:gd name="connsiteX25" fmla="*/ 11439 w 11695"/>
                <a:gd name="connsiteY25" fmla="*/ 6219 h 14183"/>
                <a:gd name="connsiteX26" fmla="*/ 11695 w 11695"/>
                <a:gd name="connsiteY26" fmla="*/ 6552 h 14183"/>
                <a:gd name="connsiteX27" fmla="*/ 11567 w 11695"/>
                <a:gd name="connsiteY27" fmla="*/ 3330 h 14183"/>
                <a:gd name="connsiteX0" fmla="*/ 11567 w 11695"/>
                <a:gd name="connsiteY0" fmla="*/ 3330 h 14003"/>
                <a:gd name="connsiteX1" fmla="*/ 10799 w 11695"/>
                <a:gd name="connsiteY1" fmla="*/ 3774 h 14003"/>
                <a:gd name="connsiteX2" fmla="*/ 9775 w 11695"/>
                <a:gd name="connsiteY2" fmla="*/ 2219 h 14003"/>
                <a:gd name="connsiteX3" fmla="*/ 8623 w 11695"/>
                <a:gd name="connsiteY3" fmla="*/ 1441 h 14003"/>
                <a:gd name="connsiteX4" fmla="*/ 7343 w 11695"/>
                <a:gd name="connsiteY4" fmla="*/ 330 h 14003"/>
                <a:gd name="connsiteX5" fmla="*/ 5167 w 11695"/>
                <a:gd name="connsiteY5" fmla="*/ 330 h 14003"/>
                <a:gd name="connsiteX6" fmla="*/ 6834 w 11695"/>
                <a:gd name="connsiteY6" fmla="*/ 5393 h 14003"/>
                <a:gd name="connsiteX7" fmla="*/ 6021 w 11695"/>
                <a:gd name="connsiteY7" fmla="*/ 6273 h 14003"/>
                <a:gd name="connsiteX8" fmla="*/ 4868 w 11695"/>
                <a:gd name="connsiteY8" fmla="*/ 5863 h 14003"/>
                <a:gd name="connsiteX9" fmla="*/ 4288 w 11695"/>
                <a:gd name="connsiteY9" fmla="*/ 5250 h 14003"/>
                <a:gd name="connsiteX10" fmla="*/ 3029 w 11695"/>
                <a:gd name="connsiteY10" fmla="*/ 5795 h 14003"/>
                <a:gd name="connsiteX11" fmla="*/ 3451 w 11695"/>
                <a:gd name="connsiteY11" fmla="*/ 6795 h 14003"/>
                <a:gd name="connsiteX12" fmla="*/ 1906 w 11695"/>
                <a:gd name="connsiteY12" fmla="*/ 8101 h 14003"/>
                <a:gd name="connsiteX13" fmla="*/ 19 w 11695"/>
                <a:gd name="connsiteY13" fmla="*/ 8826 h 14003"/>
                <a:gd name="connsiteX14" fmla="*/ 1014 w 11695"/>
                <a:gd name="connsiteY14" fmla="*/ 11606 h 14003"/>
                <a:gd name="connsiteX15" fmla="*/ 2026 w 11695"/>
                <a:gd name="connsiteY15" fmla="*/ 11477 h 14003"/>
                <a:gd name="connsiteX16" fmla="*/ 2595 w 11695"/>
                <a:gd name="connsiteY16" fmla="*/ 13915 h 14003"/>
                <a:gd name="connsiteX17" fmla="*/ 3848 w 11695"/>
                <a:gd name="connsiteY17" fmla="*/ 13481 h 14003"/>
                <a:gd name="connsiteX18" fmla="*/ 7343 w 11695"/>
                <a:gd name="connsiteY18" fmla="*/ 8219 h 14003"/>
                <a:gd name="connsiteX19" fmla="*/ 6575 w 11695"/>
                <a:gd name="connsiteY19" fmla="*/ 8552 h 14003"/>
                <a:gd name="connsiteX20" fmla="*/ 5423 w 11695"/>
                <a:gd name="connsiteY20" fmla="*/ 7886 h 14003"/>
                <a:gd name="connsiteX21" fmla="*/ 7343 w 11695"/>
                <a:gd name="connsiteY21" fmla="*/ 7886 h 14003"/>
                <a:gd name="connsiteX22" fmla="*/ 8111 w 11695"/>
                <a:gd name="connsiteY22" fmla="*/ 7330 h 14003"/>
                <a:gd name="connsiteX23" fmla="*/ 8367 w 11695"/>
                <a:gd name="connsiteY23" fmla="*/ 5774 h 14003"/>
                <a:gd name="connsiteX24" fmla="*/ 10671 w 11695"/>
                <a:gd name="connsiteY24" fmla="*/ 6886 h 14003"/>
                <a:gd name="connsiteX25" fmla="*/ 11439 w 11695"/>
                <a:gd name="connsiteY25" fmla="*/ 6219 h 14003"/>
                <a:gd name="connsiteX26" fmla="*/ 11695 w 11695"/>
                <a:gd name="connsiteY26" fmla="*/ 6552 h 14003"/>
                <a:gd name="connsiteX27" fmla="*/ 11567 w 11695"/>
                <a:gd name="connsiteY27" fmla="*/ 3330 h 14003"/>
                <a:gd name="connsiteX0" fmla="*/ 11567 w 11695"/>
                <a:gd name="connsiteY0" fmla="*/ 3330 h 14003"/>
                <a:gd name="connsiteX1" fmla="*/ 10799 w 11695"/>
                <a:gd name="connsiteY1" fmla="*/ 3774 h 14003"/>
                <a:gd name="connsiteX2" fmla="*/ 9775 w 11695"/>
                <a:gd name="connsiteY2" fmla="*/ 2219 h 14003"/>
                <a:gd name="connsiteX3" fmla="*/ 8623 w 11695"/>
                <a:gd name="connsiteY3" fmla="*/ 1441 h 14003"/>
                <a:gd name="connsiteX4" fmla="*/ 7343 w 11695"/>
                <a:gd name="connsiteY4" fmla="*/ 330 h 14003"/>
                <a:gd name="connsiteX5" fmla="*/ 5167 w 11695"/>
                <a:gd name="connsiteY5" fmla="*/ 330 h 14003"/>
                <a:gd name="connsiteX6" fmla="*/ 6834 w 11695"/>
                <a:gd name="connsiteY6" fmla="*/ 5393 h 14003"/>
                <a:gd name="connsiteX7" fmla="*/ 6021 w 11695"/>
                <a:gd name="connsiteY7" fmla="*/ 6273 h 14003"/>
                <a:gd name="connsiteX8" fmla="*/ 4868 w 11695"/>
                <a:gd name="connsiteY8" fmla="*/ 5863 h 14003"/>
                <a:gd name="connsiteX9" fmla="*/ 4288 w 11695"/>
                <a:gd name="connsiteY9" fmla="*/ 5250 h 14003"/>
                <a:gd name="connsiteX10" fmla="*/ 3029 w 11695"/>
                <a:gd name="connsiteY10" fmla="*/ 5795 h 14003"/>
                <a:gd name="connsiteX11" fmla="*/ 3451 w 11695"/>
                <a:gd name="connsiteY11" fmla="*/ 6795 h 14003"/>
                <a:gd name="connsiteX12" fmla="*/ 1906 w 11695"/>
                <a:gd name="connsiteY12" fmla="*/ 8101 h 14003"/>
                <a:gd name="connsiteX13" fmla="*/ 19 w 11695"/>
                <a:gd name="connsiteY13" fmla="*/ 8826 h 14003"/>
                <a:gd name="connsiteX14" fmla="*/ 1014 w 11695"/>
                <a:gd name="connsiteY14" fmla="*/ 11606 h 14003"/>
                <a:gd name="connsiteX15" fmla="*/ 2026 w 11695"/>
                <a:gd name="connsiteY15" fmla="*/ 11477 h 14003"/>
                <a:gd name="connsiteX16" fmla="*/ 2595 w 11695"/>
                <a:gd name="connsiteY16" fmla="*/ 13915 h 14003"/>
                <a:gd name="connsiteX17" fmla="*/ 3848 w 11695"/>
                <a:gd name="connsiteY17" fmla="*/ 13481 h 14003"/>
                <a:gd name="connsiteX18" fmla="*/ 7343 w 11695"/>
                <a:gd name="connsiteY18" fmla="*/ 8219 h 14003"/>
                <a:gd name="connsiteX19" fmla="*/ 6575 w 11695"/>
                <a:gd name="connsiteY19" fmla="*/ 8552 h 14003"/>
                <a:gd name="connsiteX20" fmla="*/ 5423 w 11695"/>
                <a:gd name="connsiteY20" fmla="*/ 7886 h 14003"/>
                <a:gd name="connsiteX21" fmla="*/ 7343 w 11695"/>
                <a:gd name="connsiteY21" fmla="*/ 7886 h 14003"/>
                <a:gd name="connsiteX22" fmla="*/ 8111 w 11695"/>
                <a:gd name="connsiteY22" fmla="*/ 7330 h 14003"/>
                <a:gd name="connsiteX23" fmla="*/ 8367 w 11695"/>
                <a:gd name="connsiteY23" fmla="*/ 5774 h 14003"/>
                <a:gd name="connsiteX24" fmla="*/ 10671 w 11695"/>
                <a:gd name="connsiteY24" fmla="*/ 6886 h 14003"/>
                <a:gd name="connsiteX25" fmla="*/ 11439 w 11695"/>
                <a:gd name="connsiteY25" fmla="*/ 6219 h 14003"/>
                <a:gd name="connsiteX26" fmla="*/ 11695 w 11695"/>
                <a:gd name="connsiteY26" fmla="*/ 6552 h 14003"/>
                <a:gd name="connsiteX27" fmla="*/ 11567 w 11695"/>
                <a:gd name="connsiteY27" fmla="*/ 3330 h 14003"/>
                <a:gd name="connsiteX0" fmla="*/ 11567 w 11695"/>
                <a:gd name="connsiteY0" fmla="*/ 3330 h 14024"/>
                <a:gd name="connsiteX1" fmla="*/ 10799 w 11695"/>
                <a:gd name="connsiteY1" fmla="*/ 3774 h 14024"/>
                <a:gd name="connsiteX2" fmla="*/ 9775 w 11695"/>
                <a:gd name="connsiteY2" fmla="*/ 2219 h 14024"/>
                <a:gd name="connsiteX3" fmla="*/ 8623 w 11695"/>
                <a:gd name="connsiteY3" fmla="*/ 1441 h 14024"/>
                <a:gd name="connsiteX4" fmla="*/ 7343 w 11695"/>
                <a:gd name="connsiteY4" fmla="*/ 330 h 14024"/>
                <a:gd name="connsiteX5" fmla="*/ 5167 w 11695"/>
                <a:gd name="connsiteY5" fmla="*/ 330 h 14024"/>
                <a:gd name="connsiteX6" fmla="*/ 6834 w 11695"/>
                <a:gd name="connsiteY6" fmla="*/ 5393 h 14024"/>
                <a:gd name="connsiteX7" fmla="*/ 6021 w 11695"/>
                <a:gd name="connsiteY7" fmla="*/ 6273 h 14024"/>
                <a:gd name="connsiteX8" fmla="*/ 4868 w 11695"/>
                <a:gd name="connsiteY8" fmla="*/ 5863 h 14024"/>
                <a:gd name="connsiteX9" fmla="*/ 4288 w 11695"/>
                <a:gd name="connsiteY9" fmla="*/ 5250 h 14024"/>
                <a:gd name="connsiteX10" fmla="*/ 3029 w 11695"/>
                <a:gd name="connsiteY10" fmla="*/ 5795 h 14024"/>
                <a:gd name="connsiteX11" fmla="*/ 3451 w 11695"/>
                <a:gd name="connsiteY11" fmla="*/ 6795 h 14024"/>
                <a:gd name="connsiteX12" fmla="*/ 1906 w 11695"/>
                <a:gd name="connsiteY12" fmla="*/ 8101 h 14024"/>
                <a:gd name="connsiteX13" fmla="*/ 19 w 11695"/>
                <a:gd name="connsiteY13" fmla="*/ 8826 h 14024"/>
                <a:gd name="connsiteX14" fmla="*/ 1014 w 11695"/>
                <a:gd name="connsiteY14" fmla="*/ 11606 h 14024"/>
                <a:gd name="connsiteX15" fmla="*/ 2026 w 11695"/>
                <a:gd name="connsiteY15" fmla="*/ 11477 h 14024"/>
                <a:gd name="connsiteX16" fmla="*/ 2595 w 11695"/>
                <a:gd name="connsiteY16" fmla="*/ 13915 h 14024"/>
                <a:gd name="connsiteX17" fmla="*/ 3848 w 11695"/>
                <a:gd name="connsiteY17" fmla="*/ 13481 h 14024"/>
                <a:gd name="connsiteX18" fmla="*/ 4723 w 11695"/>
                <a:gd name="connsiteY18" fmla="*/ 12370 h 14024"/>
                <a:gd name="connsiteX19" fmla="*/ 6575 w 11695"/>
                <a:gd name="connsiteY19" fmla="*/ 8552 h 14024"/>
                <a:gd name="connsiteX20" fmla="*/ 5423 w 11695"/>
                <a:gd name="connsiteY20" fmla="*/ 7886 h 14024"/>
                <a:gd name="connsiteX21" fmla="*/ 7343 w 11695"/>
                <a:gd name="connsiteY21" fmla="*/ 7886 h 14024"/>
                <a:gd name="connsiteX22" fmla="*/ 8111 w 11695"/>
                <a:gd name="connsiteY22" fmla="*/ 7330 h 14024"/>
                <a:gd name="connsiteX23" fmla="*/ 8367 w 11695"/>
                <a:gd name="connsiteY23" fmla="*/ 5774 h 14024"/>
                <a:gd name="connsiteX24" fmla="*/ 10671 w 11695"/>
                <a:gd name="connsiteY24" fmla="*/ 6886 h 14024"/>
                <a:gd name="connsiteX25" fmla="*/ 11439 w 11695"/>
                <a:gd name="connsiteY25" fmla="*/ 6219 h 14024"/>
                <a:gd name="connsiteX26" fmla="*/ 11695 w 11695"/>
                <a:gd name="connsiteY26" fmla="*/ 6552 h 14024"/>
                <a:gd name="connsiteX27" fmla="*/ 11567 w 11695"/>
                <a:gd name="connsiteY27" fmla="*/ 3330 h 14024"/>
                <a:gd name="connsiteX0" fmla="*/ 11567 w 11695"/>
                <a:gd name="connsiteY0" fmla="*/ 3330 h 14024"/>
                <a:gd name="connsiteX1" fmla="*/ 10799 w 11695"/>
                <a:gd name="connsiteY1" fmla="*/ 3774 h 14024"/>
                <a:gd name="connsiteX2" fmla="*/ 9775 w 11695"/>
                <a:gd name="connsiteY2" fmla="*/ 2219 h 14024"/>
                <a:gd name="connsiteX3" fmla="*/ 8623 w 11695"/>
                <a:gd name="connsiteY3" fmla="*/ 1441 h 14024"/>
                <a:gd name="connsiteX4" fmla="*/ 7343 w 11695"/>
                <a:gd name="connsiteY4" fmla="*/ 330 h 14024"/>
                <a:gd name="connsiteX5" fmla="*/ 5167 w 11695"/>
                <a:gd name="connsiteY5" fmla="*/ 330 h 14024"/>
                <a:gd name="connsiteX6" fmla="*/ 6834 w 11695"/>
                <a:gd name="connsiteY6" fmla="*/ 5393 h 14024"/>
                <a:gd name="connsiteX7" fmla="*/ 6021 w 11695"/>
                <a:gd name="connsiteY7" fmla="*/ 6273 h 14024"/>
                <a:gd name="connsiteX8" fmla="*/ 4868 w 11695"/>
                <a:gd name="connsiteY8" fmla="*/ 5863 h 14024"/>
                <a:gd name="connsiteX9" fmla="*/ 4288 w 11695"/>
                <a:gd name="connsiteY9" fmla="*/ 5250 h 14024"/>
                <a:gd name="connsiteX10" fmla="*/ 3029 w 11695"/>
                <a:gd name="connsiteY10" fmla="*/ 5795 h 14024"/>
                <a:gd name="connsiteX11" fmla="*/ 3451 w 11695"/>
                <a:gd name="connsiteY11" fmla="*/ 6795 h 14024"/>
                <a:gd name="connsiteX12" fmla="*/ 1906 w 11695"/>
                <a:gd name="connsiteY12" fmla="*/ 8101 h 14024"/>
                <a:gd name="connsiteX13" fmla="*/ 19 w 11695"/>
                <a:gd name="connsiteY13" fmla="*/ 8826 h 14024"/>
                <a:gd name="connsiteX14" fmla="*/ 1014 w 11695"/>
                <a:gd name="connsiteY14" fmla="*/ 11606 h 14024"/>
                <a:gd name="connsiteX15" fmla="*/ 2026 w 11695"/>
                <a:gd name="connsiteY15" fmla="*/ 11477 h 14024"/>
                <a:gd name="connsiteX16" fmla="*/ 2595 w 11695"/>
                <a:gd name="connsiteY16" fmla="*/ 13915 h 14024"/>
                <a:gd name="connsiteX17" fmla="*/ 3848 w 11695"/>
                <a:gd name="connsiteY17" fmla="*/ 13481 h 14024"/>
                <a:gd name="connsiteX18" fmla="*/ 4723 w 11695"/>
                <a:gd name="connsiteY18" fmla="*/ 12370 h 14024"/>
                <a:gd name="connsiteX19" fmla="*/ 6575 w 11695"/>
                <a:gd name="connsiteY19" fmla="*/ 8552 h 14024"/>
                <a:gd name="connsiteX20" fmla="*/ 5423 w 11695"/>
                <a:gd name="connsiteY20" fmla="*/ 7886 h 14024"/>
                <a:gd name="connsiteX21" fmla="*/ 7343 w 11695"/>
                <a:gd name="connsiteY21" fmla="*/ 7886 h 14024"/>
                <a:gd name="connsiteX22" fmla="*/ 8111 w 11695"/>
                <a:gd name="connsiteY22" fmla="*/ 7330 h 14024"/>
                <a:gd name="connsiteX23" fmla="*/ 8367 w 11695"/>
                <a:gd name="connsiteY23" fmla="*/ 5774 h 14024"/>
                <a:gd name="connsiteX24" fmla="*/ 10671 w 11695"/>
                <a:gd name="connsiteY24" fmla="*/ 6886 h 14024"/>
                <a:gd name="connsiteX25" fmla="*/ 11439 w 11695"/>
                <a:gd name="connsiteY25" fmla="*/ 6219 h 14024"/>
                <a:gd name="connsiteX26" fmla="*/ 11695 w 11695"/>
                <a:gd name="connsiteY26" fmla="*/ 6552 h 14024"/>
                <a:gd name="connsiteX27" fmla="*/ 11567 w 11695"/>
                <a:gd name="connsiteY27" fmla="*/ 3330 h 14024"/>
                <a:gd name="connsiteX0" fmla="*/ 11567 w 11695"/>
                <a:gd name="connsiteY0" fmla="*/ 3330 h 14024"/>
                <a:gd name="connsiteX1" fmla="*/ 10799 w 11695"/>
                <a:gd name="connsiteY1" fmla="*/ 3774 h 14024"/>
                <a:gd name="connsiteX2" fmla="*/ 9775 w 11695"/>
                <a:gd name="connsiteY2" fmla="*/ 2219 h 14024"/>
                <a:gd name="connsiteX3" fmla="*/ 8623 w 11695"/>
                <a:gd name="connsiteY3" fmla="*/ 1441 h 14024"/>
                <a:gd name="connsiteX4" fmla="*/ 7343 w 11695"/>
                <a:gd name="connsiteY4" fmla="*/ 330 h 14024"/>
                <a:gd name="connsiteX5" fmla="*/ 5167 w 11695"/>
                <a:gd name="connsiteY5" fmla="*/ 330 h 14024"/>
                <a:gd name="connsiteX6" fmla="*/ 6834 w 11695"/>
                <a:gd name="connsiteY6" fmla="*/ 5393 h 14024"/>
                <a:gd name="connsiteX7" fmla="*/ 6021 w 11695"/>
                <a:gd name="connsiteY7" fmla="*/ 6273 h 14024"/>
                <a:gd name="connsiteX8" fmla="*/ 4868 w 11695"/>
                <a:gd name="connsiteY8" fmla="*/ 5863 h 14024"/>
                <a:gd name="connsiteX9" fmla="*/ 4288 w 11695"/>
                <a:gd name="connsiteY9" fmla="*/ 5250 h 14024"/>
                <a:gd name="connsiteX10" fmla="*/ 3029 w 11695"/>
                <a:gd name="connsiteY10" fmla="*/ 5795 h 14024"/>
                <a:gd name="connsiteX11" fmla="*/ 3451 w 11695"/>
                <a:gd name="connsiteY11" fmla="*/ 6795 h 14024"/>
                <a:gd name="connsiteX12" fmla="*/ 1906 w 11695"/>
                <a:gd name="connsiteY12" fmla="*/ 8101 h 14024"/>
                <a:gd name="connsiteX13" fmla="*/ 19 w 11695"/>
                <a:gd name="connsiteY13" fmla="*/ 8826 h 14024"/>
                <a:gd name="connsiteX14" fmla="*/ 1014 w 11695"/>
                <a:gd name="connsiteY14" fmla="*/ 11606 h 14024"/>
                <a:gd name="connsiteX15" fmla="*/ 2026 w 11695"/>
                <a:gd name="connsiteY15" fmla="*/ 11477 h 14024"/>
                <a:gd name="connsiteX16" fmla="*/ 2595 w 11695"/>
                <a:gd name="connsiteY16" fmla="*/ 13915 h 14024"/>
                <a:gd name="connsiteX17" fmla="*/ 3848 w 11695"/>
                <a:gd name="connsiteY17" fmla="*/ 13481 h 14024"/>
                <a:gd name="connsiteX18" fmla="*/ 4723 w 11695"/>
                <a:gd name="connsiteY18" fmla="*/ 12370 h 14024"/>
                <a:gd name="connsiteX19" fmla="*/ 6575 w 11695"/>
                <a:gd name="connsiteY19" fmla="*/ 8552 h 14024"/>
                <a:gd name="connsiteX20" fmla="*/ 5423 w 11695"/>
                <a:gd name="connsiteY20" fmla="*/ 7886 h 14024"/>
                <a:gd name="connsiteX21" fmla="*/ 7343 w 11695"/>
                <a:gd name="connsiteY21" fmla="*/ 7886 h 14024"/>
                <a:gd name="connsiteX22" fmla="*/ 8111 w 11695"/>
                <a:gd name="connsiteY22" fmla="*/ 7330 h 14024"/>
                <a:gd name="connsiteX23" fmla="*/ 8367 w 11695"/>
                <a:gd name="connsiteY23" fmla="*/ 5774 h 14024"/>
                <a:gd name="connsiteX24" fmla="*/ 10671 w 11695"/>
                <a:gd name="connsiteY24" fmla="*/ 6886 h 14024"/>
                <a:gd name="connsiteX25" fmla="*/ 11439 w 11695"/>
                <a:gd name="connsiteY25" fmla="*/ 6219 h 14024"/>
                <a:gd name="connsiteX26" fmla="*/ 11695 w 11695"/>
                <a:gd name="connsiteY26" fmla="*/ 6552 h 14024"/>
                <a:gd name="connsiteX27" fmla="*/ 11567 w 11695"/>
                <a:gd name="connsiteY27" fmla="*/ 3330 h 14024"/>
                <a:gd name="connsiteX0" fmla="*/ 11567 w 11695"/>
                <a:gd name="connsiteY0" fmla="*/ 3330 h 14024"/>
                <a:gd name="connsiteX1" fmla="*/ 10799 w 11695"/>
                <a:gd name="connsiteY1" fmla="*/ 3774 h 14024"/>
                <a:gd name="connsiteX2" fmla="*/ 9775 w 11695"/>
                <a:gd name="connsiteY2" fmla="*/ 2219 h 14024"/>
                <a:gd name="connsiteX3" fmla="*/ 8623 w 11695"/>
                <a:gd name="connsiteY3" fmla="*/ 1441 h 14024"/>
                <a:gd name="connsiteX4" fmla="*/ 7343 w 11695"/>
                <a:gd name="connsiteY4" fmla="*/ 330 h 14024"/>
                <a:gd name="connsiteX5" fmla="*/ 5167 w 11695"/>
                <a:gd name="connsiteY5" fmla="*/ 330 h 14024"/>
                <a:gd name="connsiteX6" fmla="*/ 6834 w 11695"/>
                <a:gd name="connsiteY6" fmla="*/ 5393 h 14024"/>
                <a:gd name="connsiteX7" fmla="*/ 6021 w 11695"/>
                <a:gd name="connsiteY7" fmla="*/ 6273 h 14024"/>
                <a:gd name="connsiteX8" fmla="*/ 4868 w 11695"/>
                <a:gd name="connsiteY8" fmla="*/ 5863 h 14024"/>
                <a:gd name="connsiteX9" fmla="*/ 4288 w 11695"/>
                <a:gd name="connsiteY9" fmla="*/ 5250 h 14024"/>
                <a:gd name="connsiteX10" fmla="*/ 3029 w 11695"/>
                <a:gd name="connsiteY10" fmla="*/ 5795 h 14024"/>
                <a:gd name="connsiteX11" fmla="*/ 3451 w 11695"/>
                <a:gd name="connsiteY11" fmla="*/ 6795 h 14024"/>
                <a:gd name="connsiteX12" fmla="*/ 1906 w 11695"/>
                <a:gd name="connsiteY12" fmla="*/ 8101 h 14024"/>
                <a:gd name="connsiteX13" fmla="*/ 19 w 11695"/>
                <a:gd name="connsiteY13" fmla="*/ 8826 h 14024"/>
                <a:gd name="connsiteX14" fmla="*/ 1014 w 11695"/>
                <a:gd name="connsiteY14" fmla="*/ 11606 h 14024"/>
                <a:gd name="connsiteX15" fmla="*/ 2026 w 11695"/>
                <a:gd name="connsiteY15" fmla="*/ 11477 h 14024"/>
                <a:gd name="connsiteX16" fmla="*/ 2595 w 11695"/>
                <a:gd name="connsiteY16" fmla="*/ 13915 h 14024"/>
                <a:gd name="connsiteX17" fmla="*/ 3848 w 11695"/>
                <a:gd name="connsiteY17" fmla="*/ 13481 h 14024"/>
                <a:gd name="connsiteX18" fmla="*/ 4723 w 11695"/>
                <a:gd name="connsiteY18" fmla="*/ 12370 h 14024"/>
                <a:gd name="connsiteX19" fmla="*/ 6575 w 11695"/>
                <a:gd name="connsiteY19" fmla="*/ 12137 h 14024"/>
                <a:gd name="connsiteX20" fmla="*/ 5423 w 11695"/>
                <a:gd name="connsiteY20" fmla="*/ 7886 h 14024"/>
                <a:gd name="connsiteX21" fmla="*/ 7343 w 11695"/>
                <a:gd name="connsiteY21" fmla="*/ 7886 h 14024"/>
                <a:gd name="connsiteX22" fmla="*/ 8111 w 11695"/>
                <a:gd name="connsiteY22" fmla="*/ 7330 h 14024"/>
                <a:gd name="connsiteX23" fmla="*/ 8367 w 11695"/>
                <a:gd name="connsiteY23" fmla="*/ 5774 h 14024"/>
                <a:gd name="connsiteX24" fmla="*/ 10671 w 11695"/>
                <a:gd name="connsiteY24" fmla="*/ 6886 h 14024"/>
                <a:gd name="connsiteX25" fmla="*/ 11439 w 11695"/>
                <a:gd name="connsiteY25" fmla="*/ 6219 h 14024"/>
                <a:gd name="connsiteX26" fmla="*/ 11695 w 11695"/>
                <a:gd name="connsiteY26" fmla="*/ 6552 h 14024"/>
                <a:gd name="connsiteX27" fmla="*/ 11567 w 11695"/>
                <a:gd name="connsiteY27" fmla="*/ 3330 h 14024"/>
                <a:gd name="connsiteX0" fmla="*/ 11567 w 11695"/>
                <a:gd name="connsiteY0" fmla="*/ 3330 h 14024"/>
                <a:gd name="connsiteX1" fmla="*/ 10799 w 11695"/>
                <a:gd name="connsiteY1" fmla="*/ 3774 h 14024"/>
                <a:gd name="connsiteX2" fmla="*/ 9775 w 11695"/>
                <a:gd name="connsiteY2" fmla="*/ 2219 h 14024"/>
                <a:gd name="connsiteX3" fmla="*/ 8623 w 11695"/>
                <a:gd name="connsiteY3" fmla="*/ 1441 h 14024"/>
                <a:gd name="connsiteX4" fmla="*/ 7343 w 11695"/>
                <a:gd name="connsiteY4" fmla="*/ 330 h 14024"/>
                <a:gd name="connsiteX5" fmla="*/ 5167 w 11695"/>
                <a:gd name="connsiteY5" fmla="*/ 330 h 14024"/>
                <a:gd name="connsiteX6" fmla="*/ 6834 w 11695"/>
                <a:gd name="connsiteY6" fmla="*/ 5393 h 14024"/>
                <a:gd name="connsiteX7" fmla="*/ 6021 w 11695"/>
                <a:gd name="connsiteY7" fmla="*/ 6273 h 14024"/>
                <a:gd name="connsiteX8" fmla="*/ 4868 w 11695"/>
                <a:gd name="connsiteY8" fmla="*/ 5863 h 14024"/>
                <a:gd name="connsiteX9" fmla="*/ 4288 w 11695"/>
                <a:gd name="connsiteY9" fmla="*/ 5250 h 14024"/>
                <a:gd name="connsiteX10" fmla="*/ 3029 w 11695"/>
                <a:gd name="connsiteY10" fmla="*/ 5795 h 14024"/>
                <a:gd name="connsiteX11" fmla="*/ 3451 w 11695"/>
                <a:gd name="connsiteY11" fmla="*/ 6795 h 14024"/>
                <a:gd name="connsiteX12" fmla="*/ 1906 w 11695"/>
                <a:gd name="connsiteY12" fmla="*/ 8101 h 14024"/>
                <a:gd name="connsiteX13" fmla="*/ 19 w 11695"/>
                <a:gd name="connsiteY13" fmla="*/ 8826 h 14024"/>
                <a:gd name="connsiteX14" fmla="*/ 1014 w 11695"/>
                <a:gd name="connsiteY14" fmla="*/ 11606 h 14024"/>
                <a:gd name="connsiteX15" fmla="*/ 2026 w 11695"/>
                <a:gd name="connsiteY15" fmla="*/ 11477 h 14024"/>
                <a:gd name="connsiteX16" fmla="*/ 2595 w 11695"/>
                <a:gd name="connsiteY16" fmla="*/ 13915 h 14024"/>
                <a:gd name="connsiteX17" fmla="*/ 3848 w 11695"/>
                <a:gd name="connsiteY17" fmla="*/ 13481 h 14024"/>
                <a:gd name="connsiteX18" fmla="*/ 4723 w 11695"/>
                <a:gd name="connsiteY18" fmla="*/ 12370 h 14024"/>
                <a:gd name="connsiteX19" fmla="*/ 6575 w 11695"/>
                <a:gd name="connsiteY19" fmla="*/ 12137 h 14024"/>
                <a:gd name="connsiteX20" fmla="*/ 5423 w 11695"/>
                <a:gd name="connsiteY20" fmla="*/ 7886 h 14024"/>
                <a:gd name="connsiteX21" fmla="*/ 7343 w 11695"/>
                <a:gd name="connsiteY21" fmla="*/ 7886 h 14024"/>
                <a:gd name="connsiteX22" fmla="*/ 8111 w 11695"/>
                <a:gd name="connsiteY22" fmla="*/ 7330 h 14024"/>
                <a:gd name="connsiteX23" fmla="*/ 8367 w 11695"/>
                <a:gd name="connsiteY23" fmla="*/ 5774 h 14024"/>
                <a:gd name="connsiteX24" fmla="*/ 10671 w 11695"/>
                <a:gd name="connsiteY24" fmla="*/ 6886 h 14024"/>
                <a:gd name="connsiteX25" fmla="*/ 11439 w 11695"/>
                <a:gd name="connsiteY25" fmla="*/ 6219 h 14024"/>
                <a:gd name="connsiteX26" fmla="*/ 11695 w 11695"/>
                <a:gd name="connsiteY26" fmla="*/ 6552 h 14024"/>
                <a:gd name="connsiteX27" fmla="*/ 11567 w 11695"/>
                <a:gd name="connsiteY27" fmla="*/ 3330 h 14024"/>
                <a:gd name="connsiteX0" fmla="*/ 11567 w 11695"/>
                <a:gd name="connsiteY0" fmla="*/ 3330 h 14024"/>
                <a:gd name="connsiteX1" fmla="*/ 10799 w 11695"/>
                <a:gd name="connsiteY1" fmla="*/ 3774 h 14024"/>
                <a:gd name="connsiteX2" fmla="*/ 9775 w 11695"/>
                <a:gd name="connsiteY2" fmla="*/ 2219 h 14024"/>
                <a:gd name="connsiteX3" fmla="*/ 8623 w 11695"/>
                <a:gd name="connsiteY3" fmla="*/ 1441 h 14024"/>
                <a:gd name="connsiteX4" fmla="*/ 7343 w 11695"/>
                <a:gd name="connsiteY4" fmla="*/ 330 h 14024"/>
                <a:gd name="connsiteX5" fmla="*/ 5167 w 11695"/>
                <a:gd name="connsiteY5" fmla="*/ 330 h 14024"/>
                <a:gd name="connsiteX6" fmla="*/ 6834 w 11695"/>
                <a:gd name="connsiteY6" fmla="*/ 5393 h 14024"/>
                <a:gd name="connsiteX7" fmla="*/ 6021 w 11695"/>
                <a:gd name="connsiteY7" fmla="*/ 6273 h 14024"/>
                <a:gd name="connsiteX8" fmla="*/ 4868 w 11695"/>
                <a:gd name="connsiteY8" fmla="*/ 5863 h 14024"/>
                <a:gd name="connsiteX9" fmla="*/ 4288 w 11695"/>
                <a:gd name="connsiteY9" fmla="*/ 5250 h 14024"/>
                <a:gd name="connsiteX10" fmla="*/ 3029 w 11695"/>
                <a:gd name="connsiteY10" fmla="*/ 5795 h 14024"/>
                <a:gd name="connsiteX11" fmla="*/ 3451 w 11695"/>
                <a:gd name="connsiteY11" fmla="*/ 6795 h 14024"/>
                <a:gd name="connsiteX12" fmla="*/ 1906 w 11695"/>
                <a:gd name="connsiteY12" fmla="*/ 8101 h 14024"/>
                <a:gd name="connsiteX13" fmla="*/ 19 w 11695"/>
                <a:gd name="connsiteY13" fmla="*/ 8826 h 14024"/>
                <a:gd name="connsiteX14" fmla="*/ 1014 w 11695"/>
                <a:gd name="connsiteY14" fmla="*/ 11606 h 14024"/>
                <a:gd name="connsiteX15" fmla="*/ 2026 w 11695"/>
                <a:gd name="connsiteY15" fmla="*/ 11477 h 14024"/>
                <a:gd name="connsiteX16" fmla="*/ 2595 w 11695"/>
                <a:gd name="connsiteY16" fmla="*/ 13915 h 14024"/>
                <a:gd name="connsiteX17" fmla="*/ 3848 w 11695"/>
                <a:gd name="connsiteY17" fmla="*/ 13481 h 14024"/>
                <a:gd name="connsiteX18" fmla="*/ 4723 w 11695"/>
                <a:gd name="connsiteY18" fmla="*/ 12370 h 14024"/>
                <a:gd name="connsiteX19" fmla="*/ 6575 w 11695"/>
                <a:gd name="connsiteY19" fmla="*/ 12137 h 14024"/>
                <a:gd name="connsiteX20" fmla="*/ 6554 w 11695"/>
                <a:gd name="connsiteY20" fmla="*/ 11565 h 14024"/>
                <a:gd name="connsiteX21" fmla="*/ 7343 w 11695"/>
                <a:gd name="connsiteY21" fmla="*/ 7886 h 14024"/>
                <a:gd name="connsiteX22" fmla="*/ 8111 w 11695"/>
                <a:gd name="connsiteY22" fmla="*/ 7330 h 14024"/>
                <a:gd name="connsiteX23" fmla="*/ 8367 w 11695"/>
                <a:gd name="connsiteY23" fmla="*/ 5774 h 14024"/>
                <a:gd name="connsiteX24" fmla="*/ 10671 w 11695"/>
                <a:gd name="connsiteY24" fmla="*/ 6886 h 14024"/>
                <a:gd name="connsiteX25" fmla="*/ 11439 w 11695"/>
                <a:gd name="connsiteY25" fmla="*/ 6219 h 14024"/>
                <a:gd name="connsiteX26" fmla="*/ 11695 w 11695"/>
                <a:gd name="connsiteY26" fmla="*/ 6552 h 14024"/>
                <a:gd name="connsiteX27" fmla="*/ 11567 w 11695"/>
                <a:gd name="connsiteY27" fmla="*/ 3330 h 14024"/>
                <a:gd name="connsiteX0" fmla="*/ 11567 w 11695"/>
                <a:gd name="connsiteY0" fmla="*/ 3330 h 14024"/>
                <a:gd name="connsiteX1" fmla="*/ 10799 w 11695"/>
                <a:gd name="connsiteY1" fmla="*/ 3774 h 14024"/>
                <a:gd name="connsiteX2" fmla="*/ 9775 w 11695"/>
                <a:gd name="connsiteY2" fmla="*/ 2219 h 14024"/>
                <a:gd name="connsiteX3" fmla="*/ 8623 w 11695"/>
                <a:gd name="connsiteY3" fmla="*/ 1441 h 14024"/>
                <a:gd name="connsiteX4" fmla="*/ 7343 w 11695"/>
                <a:gd name="connsiteY4" fmla="*/ 330 h 14024"/>
                <a:gd name="connsiteX5" fmla="*/ 5167 w 11695"/>
                <a:gd name="connsiteY5" fmla="*/ 330 h 14024"/>
                <a:gd name="connsiteX6" fmla="*/ 6834 w 11695"/>
                <a:gd name="connsiteY6" fmla="*/ 5393 h 14024"/>
                <a:gd name="connsiteX7" fmla="*/ 6021 w 11695"/>
                <a:gd name="connsiteY7" fmla="*/ 6273 h 14024"/>
                <a:gd name="connsiteX8" fmla="*/ 4868 w 11695"/>
                <a:gd name="connsiteY8" fmla="*/ 5863 h 14024"/>
                <a:gd name="connsiteX9" fmla="*/ 4288 w 11695"/>
                <a:gd name="connsiteY9" fmla="*/ 5250 h 14024"/>
                <a:gd name="connsiteX10" fmla="*/ 3029 w 11695"/>
                <a:gd name="connsiteY10" fmla="*/ 5795 h 14024"/>
                <a:gd name="connsiteX11" fmla="*/ 3451 w 11695"/>
                <a:gd name="connsiteY11" fmla="*/ 6795 h 14024"/>
                <a:gd name="connsiteX12" fmla="*/ 1906 w 11695"/>
                <a:gd name="connsiteY12" fmla="*/ 8101 h 14024"/>
                <a:gd name="connsiteX13" fmla="*/ 19 w 11695"/>
                <a:gd name="connsiteY13" fmla="*/ 8826 h 14024"/>
                <a:gd name="connsiteX14" fmla="*/ 1014 w 11695"/>
                <a:gd name="connsiteY14" fmla="*/ 11606 h 14024"/>
                <a:gd name="connsiteX15" fmla="*/ 2026 w 11695"/>
                <a:gd name="connsiteY15" fmla="*/ 11477 h 14024"/>
                <a:gd name="connsiteX16" fmla="*/ 2595 w 11695"/>
                <a:gd name="connsiteY16" fmla="*/ 13915 h 14024"/>
                <a:gd name="connsiteX17" fmla="*/ 3848 w 11695"/>
                <a:gd name="connsiteY17" fmla="*/ 13481 h 14024"/>
                <a:gd name="connsiteX18" fmla="*/ 4723 w 11695"/>
                <a:gd name="connsiteY18" fmla="*/ 12370 h 14024"/>
                <a:gd name="connsiteX19" fmla="*/ 6575 w 11695"/>
                <a:gd name="connsiteY19" fmla="*/ 12137 h 14024"/>
                <a:gd name="connsiteX20" fmla="*/ 6554 w 11695"/>
                <a:gd name="connsiteY20" fmla="*/ 11565 h 14024"/>
                <a:gd name="connsiteX21" fmla="*/ 7343 w 11695"/>
                <a:gd name="connsiteY21" fmla="*/ 7886 h 14024"/>
                <a:gd name="connsiteX22" fmla="*/ 8111 w 11695"/>
                <a:gd name="connsiteY22" fmla="*/ 7330 h 14024"/>
                <a:gd name="connsiteX23" fmla="*/ 8367 w 11695"/>
                <a:gd name="connsiteY23" fmla="*/ 5774 h 14024"/>
                <a:gd name="connsiteX24" fmla="*/ 10671 w 11695"/>
                <a:gd name="connsiteY24" fmla="*/ 6886 h 14024"/>
                <a:gd name="connsiteX25" fmla="*/ 11439 w 11695"/>
                <a:gd name="connsiteY25" fmla="*/ 6219 h 14024"/>
                <a:gd name="connsiteX26" fmla="*/ 11695 w 11695"/>
                <a:gd name="connsiteY26" fmla="*/ 6552 h 14024"/>
                <a:gd name="connsiteX27" fmla="*/ 11567 w 11695"/>
                <a:gd name="connsiteY27" fmla="*/ 3330 h 14024"/>
                <a:gd name="connsiteX0" fmla="*/ 11567 w 11695"/>
                <a:gd name="connsiteY0" fmla="*/ 3330 h 14024"/>
                <a:gd name="connsiteX1" fmla="*/ 10799 w 11695"/>
                <a:gd name="connsiteY1" fmla="*/ 3774 h 14024"/>
                <a:gd name="connsiteX2" fmla="*/ 9775 w 11695"/>
                <a:gd name="connsiteY2" fmla="*/ 2219 h 14024"/>
                <a:gd name="connsiteX3" fmla="*/ 8623 w 11695"/>
                <a:gd name="connsiteY3" fmla="*/ 1441 h 14024"/>
                <a:gd name="connsiteX4" fmla="*/ 7343 w 11695"/>
                <a:gd name="connsiteY4" fmla="*/ 330 h 14024"/>
                <a:gd name="connsiteX5" fmla="*/ 5167 w 11695"/>
                <a:gd name="connsiteY5" fmla="*/ 330 h 14024"/>
                <a:gd name="connsiteX6" fmla="*/ 6834 w 11695"/>
                <a:gd name="connsiteY6" fmla="*/ 5393 h 14024"/>
                <a:gd name="connsiteX7" fmla="*/ 6021 w 11695"/>
                <a:gd name="connsiteY7" fmla="*/ 6273 h 14024"/>
                <a:gd name="connsiteX8" fmla="*/ 4868 w 11695"/>
                <a:gd name="connsiteY8" fmla="*/ 5863 h 14024"/>
                <a:gd name="connsiteX9" fmla="*/ 4288 w 11695"/>
                <a:gd name="connsiteY9" fmla="*/ 5250 h 14024"/>
                <a:gd name="connsiteX10" fmla="*/ 3029 w 11695"/>
                <a:gd name="connsiteY10" fmla="*/ 5795 h 14024"/>
                <a:gd name="connsiteX11" fmla="*/ 3451 w 11695"/>
                <a:gd name="connsiteY11" fmla="*/ 6795 h 14024"/>
                <a:gd name="connsiteX12" fmla="*/ 1906 w 11695"/>
                <a:gd name="connsiteY12" fmla="*/ 8101 h 14024"/>
                <a:gd name="connsiteX13" fmla="*/ 19 w 11695"/>
                <a:gd name="connsiteY13" fmla="*/ 8826 h 14024"/>
                <a:gd name="connsiteX14" fmla="*/ 1014 w 11695"/>
                <a:gd name="connsiteY14" fmla="*/ 11606 h 14024"/>
                <a:gd name="connsiteX15" fmla="*/ 2026 w 11695"/>
                <a:gd name="connsiteY15" fmla="*/ 11477 h 14024"/>
                <a:gd name="connsiteX16" fmla="*/ 2595 w 11695"/>
                <a:gd name="connsiteY16" fmla="*/ 13915 h 14024"/>
                <a:gd name="connsiteX17" fmla="*/ 3848 w 11695"/>
                <a:gd name="connsiteY17" fmla="*/ 13481 h 14024"/>
                <a:gd name="connsiteX18" fmla="*/ 4723 w 11695"/>
                <a:gd name="connsiteY18" fmla="*/ 12370 h 14024"/>
                <a:gd name="connsiteX19" fmla="*/ 6575 w 11695"/>
                <a:gd name="connsiteY19" fmla="*/ 12137 h 14024"/>
                <a:gd name="connsiteX20" fmla="*/ 6554 w 11695"/>
                <a:gd name="connsiteY20" fmla="*/ 11565 h 14024"/>
                <a:gd name="connsiteX21" fmla="*/ 7343 w 11695"/>
                <a:gd name="connsiteY21" fmla="*/ 7886 h 14024"/>
                <a:gd name="connsiteX22" fmla="*/ 8111 w 11695"/>
                <a:gd name="connsiteY22" fmla="*/ 7330 h 14024"/>
                <a:gd name="connsiteX23" fmla="*/ 8367 w 11695"/>
                <a:gd name="connsiteY23" fmla="*/ 5774 h 14024"/>
                <a:gd name="connsiteX24" fmla="*/ 10671 w 11695"/>
                <a:gd name="connsiteY24" fmla="*/ 6886 h 14024"/>
                <a:gd name="connsiteX25" fmla="*/ 11439 w 11695"/>
                <a:gd name="connsiteY25" fmla="*/ 6219 h 14024"/>
                <a:gd name="connsiteX26" fmla="*/ 11695 w 11695"/>
                <a:gd name="connsiteY26" fmla="*/ 6552 h 14024"/>
                <a:gd name="connsiteX27" fmla="*/ 11567 w 11695"/>
                <a:gd name="connsiteY27" fmla="*/ 3330 h 14024"/>
                <a:gd name="connsiteX0" fmla="*/ 11567 w 11695"/>
                <a:gd name="connsiteY0" fmla="*/ 3330 h 14024"/>
                <a:gd name="connsiteX1" fmla="*/ 10799 w 11695"/>
                <a:gd name="connsiteY1" fmla="*/ 3774 h 14024"/>
                <a:gd name="connsiteX2" fmla="*/ 9775 w 11695"/>
                <a:gd name="connsiteY2" fmla="*/ 2219 h 14024"/>
                <a:gd name="connsiteX3" fmla="*/ 8623 w 11695"/>
                <a:gd name="connsiteY3" fmla="*/ 1441 h 14024"/>
                <a:gd name="connsiteX4" fmla="*/ 7343 w 11695"/>
                <a:gd name="connsiteY4" fmla="*/ 330 h 14024"/>
                <a:gd name="connsiteX5" fmla="*/ 5167 w 11695"/>
                <a:gd name="connsiteY5" fmla="*/ 330 h 14024"/>
                <a:gd name="connsiteX6" fmla="*/ 6834 w 11695"/>
                <a:gd name="connsiteY6" fmla="*/ 5393 h 14024"/>
                <a:gd name="connsiteX7" fmla="*/ 6021 w 11695"/>
                <a:gd name="connsiteY7" fmla="*/ 6273 h 14024"/>
                <a:gd name="connsiteX8" fmla="*/ 4868 w 11695"/>
                <a:gd name="connsiteY8" fmla="*/ 5863 h 14024"/>
                <a:gd name="connsiteX9" fmla="*/ 4288 w 11695"/>
                <a:gd name="connsiteY9" fmla="*/ 5250 h 14024"/>
                <a:gd name="connsiteX10" fmla="*/ 3029 w 11695"/>
                <a:gd name="connsiteY10" fmla="*/ 5795 h 14024"/>
                <a:gd name="connsiteX11" fmla="*/ 3451 w 11695"/>
                <a:gd name="connsiteY11" fmla="*/ 6795 h 14024"/>
                <a:gd name="connsiteX12" fmla="*/ 1906 w 11695"/>
                <a:gd name="connsiteY12" fmla="*/ 8101 h 14024"/>
                <a:gd name="connsiteX13" fmla="*/ 19 w 11695"/>
                <a:gd name="connsiteY13" fmla="*/ 8826 h 14024"/>
                <a:gd name="connsiteX14" fmla="*/ 1014 w 11695"/>
                <a:gd name="connsiteY14" fmla="*/ 11606 h 14024"/>
                <a:gd name="connsiteX15" fmla="*/ 2026 w 11695"/>
                <a:gd name="connsiteY15" fmla="*/ 11477 h 14024"/>
                <a:gd name="connsiteX16" fmla="*/ 2595 w 11695"/>
                <a:gd name="connsiteY16" fmla="*/ 13915 h 14024"/>
                <a:gd name="connsiteX17" fmla="*/ 3848 w 11695"/>
                <a:gd name="connsiteY17" fmla="*/ 13481 h 14024"/>
                <a:gd name="connsiteX18" fmla="*/ 4723 w 11695"/>
                <a:gd name="connsiteY18" fmla="*/ 12370 h 14024"/>
                <a:gd name="connsiteX19" fmla="*/ 6575 w 11695"/>
                <a:gd name="connsiteY19" fmla="*/ 12137 h 14024"/>
                <a:gd name="connsiteX20" fmla="*/ 6554 w 11695"/>
                <a:gd name="connsiteY20" fmla="*/ 11565 h 14024"/>
                <a:gd name="connsiteX21" fmla="*/ 8057 w 11695"/>
                <a:gd name="connsiteY21" fmla="*/ 11565 h 14024"/>
                <a:gd name="connsiteX22" fmla="*/ 8111 w 11695"/>
                <a:gd name="connsiteY22" fmla="*/ 7330 h 14024"/>
                <a:gd name="connsiteX23" fmla="*/ 8367 w 11695"/>
                <a:gd name="connsiteY23" fmla="*/ 5774 h 14024"/>
                <a:gd name="connsiteX24" fmla="*/ 10671 w 11695"/>
                <a:gd name="connsiteY24" fmla="*/ 6886 h 14024"/>
                <a:gd name="connsiteX25" fmla="*/ 11439 w 11695"/>
                <a:gd name="connsiteY25" fmla="*/ 6219 h 14024"/>
                <a:gd name="connsiteX26" fmla="*/ 11695 w 11695"/>
                <a:gd name="connsiteY26" fmla="*/ 6552 h 14024"/>
                <a:gd name="connsiteX27" fmla="*/ 11567 w 11695"/>
                <a:gd name="connsiteY27" fmla="*/ 3330 h 14024"/>
                <a:gd name="connsiteX0" fmla="*/ 11567 w 11695"/>
                <a:gd name="connsiteY0" fmla="*/ 3330 h 14024"/>
                <a:gd name="connsiteX1" fmla="*/ 10799 w 11695"/>
                <a:gd name="connsiteY1" fmla="*/ 3774 h 14024"/>
                <a:gd name="connsiteX2" fmla="*/ 9775 w 11695"/>
                <a:gd name="connsiteY2" fmla="*/ 2219 h 14024"/>
                <a:gd name="connsiteX3" fmla="*/ 8623 w 11695"/>
                <a:gd name="connsiteY3" fmla="*/ 1441 h 14024"/>
                <a:gd name="connsiteX4" fmla="*/ 7343 w 11695"/>
                <a:gd name="connsiteY4" fmla="*/ 330 h 14024"/>
                <a:gd name="connsiteX5" fmla="*/ 5167 w 11695"/>
                <a:gd name="connsiteY5" fmla="*/ 330 h 14024"/>
                <a:gd name="connsiteX6" fmla="*/ 6834 w 11695"/>
                <a:gd name="connsiteY6" fmla="*/ 5393 h 14024"/>
                <a:gd name="connsiteX7" fmla="*/ 6021 w 11695"/>
                <a:gd name="connsiteY7" fmla="*/ 6273 h 14024"/>
                <a:gd name="connsiteX8" fmla="*/ 4868 w 11695"/>
                <a:gd name="connsiteY8" fmla="*/ 5863 h 14024"/>
                <a:gd name="connsiteX9" fmla="*/ 4288 w 11695"/>
                <a:gd name="connsiteY9" fmla="*/ 5250 h 14024"/>
                <a:gd name="connsiteX10" fmla="*/ 3029 w 11695"/>
                <a:gd name="connsiteY10" fmla="*/ 5795 h 14024"/>
                <a:gd name="connsiteX11" fmla="*/ 3451 w 11695"/>
                <a:gd name="connsiteY11" fmla="*/ 6795 h 14024"/>
                <a:gd name="connsiteX12" fmla="*/ 1906 w 11695"/>
                <a:gd name="connsiteY12" fmla="*/ 8101 h 14024"/>
                <a:gd name="connsiteX13" fmla="*/ 19 w 11695"/>
                <a:gd name="connsiteY13" fmla="*/ 8826 h 14024"/>
                <a:gd name="connsiteX14" fmla="*/ 1014 w 11695"/>
                <a:gd name="connsiteY14" fmla="*/ 11606 h 14024"/>
                <a:gd name="connsiteX15" fmla="*/ 2026 w 11695"/>
                <a:gd name="connsiteY15" fmla="*/ 11477 h 14024"/>
                <a:gd name="connsiteX16" fmla="*/ 2595 w 11695"/>
                <a:gd name="connsiteY16" fmla="*/ 13915 h 14024"/>
                <a:gd name="connsiteX17" fmla="*/ 3848 w 11695"/>
                <a:gd name="connsiteY17" fmla="*/ 13481 h 14024"/>
                <a:gd name="connsiteX18" fmla="*/ 4723 w 11695"/>
                <a:gd name="connsiteY18" fmla="*/ 12370 h 14024"/>
                <a:gd name="connsiteX19" fmla="*/ 6575 w 11695"/>
                <a:gd name="connsiteY19" fmla="*/ 12137 h 14024"/>
                <a:gd name="connsiteX20" fmla="*/ 6554 w 11695"/>
                <a:gd name="connsiteY20" fmla="*/ 11565 h 14024"/>
                <a:gd name="connsiteX21" fmla="*/ 8057 w 11695"/>
                <a:gd name="connsiteY21" fmla="*/ 11565 h 14024"/>
                <a:gd name="connsiteX22" fmla="*/ 8111 w 11695"/>
                <a:gd name="connsiteY22" fmla="*/ 7330 h 14024"/>
                <a:gd name="connsiteX23" fmla="*/ 8367 w 11695"/>
                <a:gd name="connsiteY23" fmla="*/ 5774 h 14024"/>
                <a:gd name="connsiteX24" fmla="*/ 10671 w 11695"/>
                <a:gd name="connsiteY24" fmla="*/ 6886 h 14024"/>
                <a:gd name="connsiteX25" fmla="*/ 11439 w 11695"/>
                <a:gd name="connsiteY25" fmla="*/ 6219 h 14024"/>
                <a:gd name="connsiteX26" fmla="*/ 11695 w 11695"/>
                <a:gd name="connsiteY26" fmla="*/ 6552 h 14024"/>
                <a:gd name="connsiteX27" fmla="*/ 11567 w 11695"/>
                <a:gd name="connsiteY27" fmla="*/ 3330 h 14024"/>
                <a:gd name="connsiteX0" fmla="*/ 11567 w 11695"/>
                <a:gd name="connsiteY0" fmla="*/ 3330 h 14024"/>
                <a:gd name="connsiteX1" fmla="*/ 10799 w 11695"/>
                <a:gd name="connsiteY1" fmla="*/ 3774 h 14024"/>
                <a:gd name="connsiteX2" fmla="*/ 9775 w 11695"/>
                <a:gd name="connsiteY2" fmla="*/ 2219 h 14024"/>
                <a:gd name="connsiteX3" fmla="*/ 8623 w 11695"/>
                <a:gd name="connsiteY3" fmla="*/ 1441 h 14024"/>
                <a:gd name="connsiteX4" fmla="*/ 7343 w 11695"/>
                <a:gd name="connsiteY4" fmla="*/ 330 h 14024"/>
                <a:gd name="connsiteX5" fmla="*/ 5167 w 11695"/>
                <a:gd name="connsiteY5" fmla="*/ 330 h 14024"/>
                <a:gd name="connsiteX6" fmla="*/ 6834 w 11695"/>
                <a:gd name="connsiteY6" fmla="*/ 5393 h 14024"/>
                <a:gd name="connsiteX7" fmla="*/ 6021 w 11695"/>
                <a:gd name="connsiteY7" fmla="*/ 6273 h 14024"/>
                <a:gd name="connsiteX8" fmla="*/ 4868 w 11695"/>
                <a:gd name="connsiteY8" fmla="*/ 5863 h 14024"/>
                <a:gd name="connsiteX9" fmla="*/ 4288 w 11695"/>
                <a:gd name="connsiteY9" fmla="*/ 5250 h 14024"/>
                <a:gd name="connsiteX10" fmla="*/ 3029 w 11695"/>
                <a:gd name="connsiteY10" fmla="*/ 5795 h 14024"/>
                <a:gd name="connsiteX11" fmla="*/ 3451 w 11695"/>
                <a:gd name="connsiteY11" fmla="*/ 6795 h 14024"/>
                <a:gd name="connsiteX12" fmla="*/ 1906 w 11695"/>
                <a:gd name="connsiteY12" fmla="*/ 8101 h 14024"/>
                <a:gd name="connsiteX13" fmla="*/ 19 w 11695"/>
                <a:gd name="connsiteY13" fmla="*/ 8826 h 14024"/>
                <a:gd name="connsiteX14" fmla="*/ 1014 w 11695"/>
                <a:gd name="connsiteY14" fmla="*/ 11606 h 14024"/>
                <a:gd name="connsiteX15" fmla="*/ 2026 w 11695"/>
                <a:gd name="connsiteY15" fmla="*/ 11477 h 14024"/>
                <a:gd name="connsiteX16" fmla="*/ 2595 w 11695"/>
                <a:gd name="connsiteY16" fmla="*/ 13915 h 14024"/>
                <a:gd name="connsiteX17" fmla="*/ 3848 w 11695"/>
                <a:gd name="connsiteY17" fmla="*/ 13481 h 14024"/>
                <a:gd name="connsiteX18" fmla="*/ 4723 w 11695"/>
                <a:gd name="connsiteY18" fmla="*/ 12370 h 14024"/>
                <a:gd name="connsiteX19" fmla="*/ 6575 w 11695"/>
                <a:gd name="connsiteY19" fmla="*/ 12137 h 14024"/>
                <a:gd name="connsiteX20" fmla="*/ 6554 w 11695"/>
                <a:gd name="connsiteY20" fmla="*/ 11565 h 14024"/>
                <a:gd name="connsiteX21" fmla="*/ 8057 w 11695"/>
                <a:gd name="connsiteY21" fmla="*/ 11565 h 14024"/>
                <a:gd name="connsiteX22" fmla="*/ 8111 w 11695"/>
                <a:gd name="connsiteY22" fmla="*/ 7330 h 14024"/>
                <a:gd name="connsiteX23" fmla="*/ 8367 w 11695"/>
                <a:gd name="connsiteY23" fmla="*/ 5774 h 14024"/>
                <a:gd name="connsiteX24" fmla="*/ 10671 w 11695"/>
                <a:gd name="connsiteY24" fmla="*/ 6886 h 14024"/>
                <a:gd name="connsiteX25" fmla="*/ 11439 w 11695"/>
                <a:gd name="connsiteY25" fmla="*/ 6219 h 14024"/>
                <a:gd name="connsiteX26" fmla="*/ 11695 w 11695"/>
                <a:gd name="connsiteY26" fmla="*/ 6552 h 14024"/>
                <a:gd name="connsiteX27" fmla="*/ 11567 w 11695"/>
                <a:gd name="connsiteY27" fmla="*/ 3330 h 14024"/>
                <a:gd name="connsiteX0" fmla="*/ 11567 w 11695"/>
                <a:gd name="connsiteY0" fmla="*/ 3330 h 14024"/>
                <a:gd name="connsiteX1" fmla="*/ 10799 w 11695"/>
                <a:gd name="connsiteY1" fmla="*/ 3774 h 14024"/>
                <a:gd name="connsiteX2" fmla="*/ 9775 w 11695"/>
                <a:gd name="connsiteY2" fmla="*/ 2219 h 14024"/>
                <a:gd name="connsiteX3" fmla="*/ 8623 w 11695"/>
                <a:gd name="connsiteY3" fmla="*/ 1441 h 14024"/>
                <a:gd name="connsiteX4" fmla="*/ 7343 w 11695"/>
                <a:gd name="connsiteY4" fmla="*/ 330 h 14024"/>
                <a:gd name="connsiteX5" fmla="*/ 5167 w 11695"/>
                <a:gd name="connsiteY5" fmla="*/ 330 h 14024"/>
                <a:gd name="connsiteX6" fmla="*/ 6834 w 11695"/>
                <a:gd name="connsiteY6" fmla="*/ 5393 h 14024"/>
                <a:gd name="connsiteX7" fmla="*/ 6021 w 11695"/>
                <a:gd name="connsiteY7" fmla="*/ 6273 h 14024"/>
                <a:gd name="connsiteX8" fmla="*/ 4868 w 11695"/>
                <a:gd name="connsiteY8" fmla="*/ 5863 h 14024"/>
                <a:gd name="connsiteX9" fmla="*/ 4288 w 11695"/>
                <a:gd name="connsiteY9" fmla="*/ 5250 h 14024"/>
                <a:gd name="connsiteX10" fmla="*/ 3029 w 11695"/>
                <a:gd name="connsiteY10" fmla="*/ 5795 h 14024"/>
                <a:gd name="connsiteX11" fmla="*/ 3451 w 11695"/>
                <a:gd name="connsiteY11" fmla="*/ 6795 h 14024"/>
                <a:gd name="connsiteX12" fmla="*/ 1906 w 11695"/>
                <a:gd name="connsiteY12" fmla="*/ 8101 h 14024"/>
                <a:gd name="connsiteX13" fmla="*/ 19 w 11695"/>
                <a:gd name="connsiteY13" fmla="*/ 8826 h 14024"/>
                <a:gd name="connsiteX14" fmla="*/ 1014 w 11695"/>
                <a:gd name="connsiteY14" fmla="*/ 11606 h 14024"/>
                <a:gd name="connsiteX15" fmla="*/ 2026 w 11695"/>
                <a:gd name="connsiteY15" fmla="*/ 11477 h 14024"/>
                <a:gd name="connsiteX16" fmla="*/ 2595 w 11695"/>
                <a:gd name="connsiteY16" fmla="*/ 13915 h 14024"/>
                <a:gd name="connsiteX17" fmla="*/ 3848 w 11695"/>
                <a:gd name="connsiteY17" fmla="*/ 13481 h 14024"/>
                <a:gd name="connsiteX18" fmla="*/ 4723 w 11695"/>
                <a:gd name="connsiteY18" fmla="*/ 12370 h 14024"/>
                <a:gd name="connsiteX19" fmla="*/ 6575 w 11695"/>
                <a:gd name="connsiteY19" fmla="*/ 12137 h 14024"/>
                <a:gd name="connsiteX20" fmla="*/ 6554 w 11695"/>
                <a:gd name="connsiteY20" fmla="*/ 11565 h 14024"/>
                <a:gd name="connsiteX21" fmla="*/ 8057 w 11695"/>
                <a:gd name="connsiteY21" fmla="*/ 11565 h 14024"/>
                <a:gd name="connsiteX22" fmla="*/ 8647 w 11695"/>
                <a:gd name="connsiteY22" fmla="*/ 11211 h 14024"/>
                <a:gd name="connsiteX23" fmla="*/ 8111 w 11695"/>
                <a:gd name="connsiteY23" fmla="*/ 7330 h 14024"/>
                <a:gd name="connsiteX24" fmla="*/ 8367 w 11695"/>
                <a:gd name="connsiteY24" fmla="*/ 5774 h 14024"/>
                <a:gd name="connsiteX25" fmla="*/ 10671 w 11695"/>
                <a:gd name="connsiteY25" fmla="*/ 6886 h 14024"/>
                <a:gd name="connsiteX26" fmla="*/ 11439 w 11695"/>
                <a:gd name="connsiteY26" fmla="*/ 6219 h 14024"/>
                <a:gd name="connsiteX27" fmla="*/ 11695 w 11695"/>
                <a:gd name="connsiteY27" fmla="*/ 6552 h 14024"/>
                <a:gd name="connsiteX28" fmla="*/ 11567 w 11695"/>
                <a:gd name="connsiteY28" fmla="*/ 3330 h 14024"/>
                <a:gd name="connsiteX0" fmla="*/ 11567 w 11695"/>
                <a:gd name="connsiteY0" fmla="*/ 3330 h 14024"/>
                <a:gd name="connsiteX1" fmla="*/ 10799 w 11695"/>
                <a:gd name="connsiteY1" fmla="*/ 3774 h 14024"/>
                <a:gd name="connsiteX2" fmla="*/ 9775 w 11695"/>
                <a:gd name="connsiteY2" fmla="*/ 2219 h 14024"/>
                <a:gd name="connsiteX3" fmla="*/ 8623 w 11695"/>
                <a:gd name="connsiteY3" fmla="*/ 1441 h 14024"/>
                <a:gd name="connsiteX4" fmla="*/ 7343 w 11695"/>
                <a:gd name="connsiteY4" fmla="*/ 330 h 14024"/>
                <a:gd name="connsiteX5" fmla="*/ 5167 w 11695"/>
                <a:gd name="connsiteY5" fmla="*/ 330 h 14024"/>
                <a:gd name="connsiteX6" fmla="*/ 6834 w 11695"/>
                <a:gd name="connsiteY6" fmla="*/ 5393 h 14024"/>
                <a:gd name="connsiteX7" fmla="*/ 6021 w 11695"/>
                <a:gd name="connsiteY7" fmla="*/ 6273 h 14024"/>
                <a:gd name="connsiteX8" fmla="*/ 4868 w 11695"/>
                <a:gd name="connsiteY8" fmla="*/ 5863 h 14024"/>
                <a:gd name="connsiteX9" fmla="*/ 4288 w 11695"/>
                <a:gd name="connsiteY9" fmla="*/ 5250 h 14024"/>
                <a:gd name="connsiteX10" fmla="*/ 3029 w 11695"/>
                <a:gd name="connsiteY10" fmla="*/ 5795 h 14024"/>
                <a:gd name="connsiteX11" fmla="*/ 3451 w 11695"/>
                <a:gd name="connsiteY11" fmla="*/ 6795 h 14024"/>
                <a:gd name="connsiteX12" fmla="*/ 1906 w 11695"/>
                <a:gd name="connsiteY12" fmla="*/ 8101 h 14024"/>
                <a:gd name="connsiteX13" fmla="*/ 19 w 11695"/>
                <a:gd name="connsiteY13" fmla="*/ 8826 h 14024"/>
                <a:gd name="connsiteX14" fmla="*/ 1014 w 11695"/>
                <a:gd name="connsiteY14" fmla="*/ 11606 h 14024"/>
                <a:gd name="connsiteX15" fmla="*/ 2026 w 11695"/>
                <a:gd name="connsiteY15" fmla="*/ 11477 h 14024"/>
                <a:gd name="connsiteX16" fmla="*/ 2595 w 11695"/>
                <a:gd name="connsiteY16" fmla="*/ 13915 h 14024"/>
                <a:gd name="connsiteX17" fmla="*/ 3848 w 11695"/>
                <a:gd name="connsiteY17" fmla="*/ 13481 h 14024"/>
                <a:gd name="connsiteX18" fmla="*/ 4723 w 11695"/>
                <a:gd name="connsiteY18" fmla="*/ 12370 h 14024"/>
                <a:gd name="connsiteX19" fmla="*/ 6575 w 11695"/>
                <a:gd name="connsiteY19" fmla="*/ 12137 h 14024"/>
                <a:gd name="connsiteX20" fmla="*/ 6554 w 11695"/>
                <a:gd name="connsiteY20" fmla="*/ 11565 h 14024"/>
                <a:gd name="connsiteX21" fmla="*/ 8057 w 11695"/>
                <a:gd name="connsiteY21" fmla="*/ 11565 h 14024"/>
                <a:gd name="connsiteX22" fmla="*/ 8647 w 11695"/>
                <a:gd name="connsiteY22" fmla="*/ 11211 h 14024"/>
                <a:gd name="connsiteX23" fmla="*/ 8111 w 11695"/>
                <a:gd name="connsiteY23" fmla="*/ 7330 h 14024"/>
                <a:gd name="connsiteX24" fmla="*/ 8367 w 11695"/>
                <a:gd name="connsiteY24" fmla="*/ 5774 h 14024"/>
                <a:gd name="connsiteX25" fmla="*/ 10671 w 11695"/>
                <a:gd name="connsiteY25" fmla="*/ 6886 h 14024"/>
                <a:gd name="connsiteX26" fmla="*/ 11439 w 11695"/>
                <a:gd name="connsiteY26" fmla="*/ 6219 h 14024"/>
                <a:gd name="connsiteX27" fmla="*/ 11695 w 11695"/>
                <a:gd name="connsiteY27" fmla="*/ 6552 h 14024"/>
                <a:gd name="connsiteX28" fmla="*/ 11567 w 11695"/>
                <a:gd name="connsiteY28" fmla="*/ 3330 h 14024"/>
                <a:gd name="connsiteX0" fmla="*/ 11567 w 11695"/>
                <a:gd name="connsiteY0" fmla="*/ 3330 h 14024"/>
                <a:gd name="connsiteX1" fmla="*/ 10799 w 11695"/>
                <a:gd name="connsiteY1" fmla="*/ 3774 h 14024"/>
                <a:gd name="connsiteX2" fmla="*/ 9775 w 11695"/>
                <a:gd name="connsiteY2" fmla="*/ 2219 h 14024"/>
                <a:gd name="connsiteX3" fmla="*/ 8623 w 11695"/>
                <a:gd name="connsiteY3" fmla="*/ 1441 h 14024"/>
                <a:gd name="connsiteX4" fmla="*/ 7343 w 11695"/>
                <a:gd name="connsiteY4" fmla="*/ 330 h 14024"/>
                <a:gd name="connsiteX5" fmla="*/ 5167 w 11695"/>
                <a:gd name="connsiteY5" fmla="*/ 330 h 14024"/>
                <a:gd name="connsiteX6" fmla="*/ 6834 w 11695"/>
                <a:gd name="connsiteY6" fmla="*/ 5393 h 14024"/>
                <a:gd name="connsiteX7" fmla="*/ 6021 w 11695"/>
                <a:gd name="connsiteY7" fmla="*/ 6273 h 14024"/>
                <a:gd name="connsiteX8" fmla="*/ 4868 w 11695"/>
                <a:gd name="connsiteY8" fmla="*/ 5863 h 14024"/>
                <a:gd name="connsiteX9" fmla="*/ 4288 w 11695"/>
                <a:gd name="connsiteY9" fmla="*/ 5250 h 14024"/>
                <a:gd name="connsiteX10" fmla="*/ 3029 w 11695"/>
                <a:gd name="connsiteY10" fmla="*/ 5795 h 14024"/>
                <a:gd name="connsiteX11" fmla="*/ 3451 w 11695"/>
                <a:gd name="connsiteY11" fmla="*/ 6795 h 14024"/>
                <a:gd name="connsiteX12" fmla="*/ 1906 w 11695"/>
                <a:gd name="connsiteY12" fmla="*/ 8101 h 14024"/>
                <a:gd name="connsiteX13" fmla="*/ 19 w 11695"/>
                <a:gd name="connsiteY13" fmla="*/ 8826 h 14024"/>
                <a:gd name="connsiteX14" fmla="*/ 1014 w 11695"/>
                <a:gd name="connsiteY14" fmla="*/ 11606 h 14024"/>
                <a:gd name="connsiteX15" fmla="*/ 2026 w 11695"/>
                <a:gd name="connsiteY15" fmla="*/ 11477 h 14024"/>
                <a:gd name="connsiteX16" fmla="*/ 2595 w 11695"/>
                <a:gd name="connsiteY16" fmla="*/ 13915 h 14024"/>
                <a:gd name="connsiteX17" fmla="*/ 3848 w 11695"/>
                <a:gd name="connsiteY17" fmla="*/ 13481 h 14024"/>
                <a:gd name="connsiteX18" fmla="*/ 4723 w 11695"/>
                <a:gd name="connsiteY18" fmla="*/ 12370 h 14024"/>
                <a:gd name="connsiteX19" fmla="*/ 6575 w 11695"/>
                <a:gd name="connsiteY19" fmla="*/ 12137 h 14024"/>
                <a:gd name="connsiteX20" fmla="*/ 6554 w 11695"/>
                <a:gd name="connsiteY20" fmla="*/ 11565 h 14024"/>
                <a:gd name="connsiteX21" fmla="*/ 8057 w 11695"/>
                <a:gd name="connsiteY21" fmla="*/ 11565 h 14024"/>
                <a:gd name="connsiteX22" fmla="*/ 8647 w 11695"/>
                <a:gd name="connsiteY22" fmla="*/ 11211 h 14024"/>
                <a:gd name="connsiteX23" fmla="*/ 8111 w 11695"/>
                <a:gd name="connsiteY23" fmla="*/ 7330 h 14024"/>
                <a:gd name="connsiteX24" fmla="*/ 8367 w 11695"/>
                <a:gd name="connsiteY24" fmla="*/ 5774 h 14024"/>
                <a:gd name="connsiteX25" fmla="*/ 10671 w 11695"/>
                <a:gd name="connsiteY25" fmla="*/ 6886 h 14024"/>
                <a:gd name="connsiteX26" fmla="*/ 11439 w 11695"/>
                <a:gd name="connsiteY26" fmla="*/ 6219 h 14024"/>
                <a:gd name="connsiteX27" fmla="*/ 11695 w 11695"/>
                <a:gd name="connsiteY27" fmla="*/ 6552 h 14024"/>
                <a:gd name="connsiteX28" fmla="*/ 11567 w 11695"/>
                <a:gd name="connsiteY28" fmla="*/ 3330 h 14024"/>
                <a:gd name="connsiteX0" fmla="*/ 11567 w 11695"/>
                <a:gd name="connsiteY0" fmla="*/ 3330 h 14024"/>
                <a:gd name="connsiteX1" fmla="*/ 10799 w 11695"/>
                <a:gd name="connsiteY1" fmla="*/ 3774 h 14024"/>
                <a:gd name="connsiteX2" fmla="*/ 9775 w 11695"/>
                <a:gd name="connsiteY2" fmla="*/ 2219 h 14024"/>
                <a:gd name="connsiteX3" fmla="*/ 8623 w 11695"/>
                <a:gd name="connsiteY3" fmla="*/ 1441 h 14024"/>
                <a:gd name="connsiteX4" fmla="*/ 7343 w 11695"/>
                <a:gd name="connsiteY4" fmla="*/ 330 h 14024"/>
                <a:gd name="connsiteX5" fmla="*/ 5167 w 11695"/>
                <a:gd name="connsiteY5" fmla="*/ 330 h 14024"/>
                <a:gd name="connsiteX6" fmla="*/ 6834 w 11695"/>
                <a:gd name="connsiteY6" fmla="*/ 5393 h 14024"/>
                <a:gd name="connsiteX7" fmla="*/ 6021 w 11695"/>
                <a:gd name="connsiteY7" fmla="*/ 6273 h 14024"/>
                <a:gd name="connsiteX8" fmla="*/ 4868 w 11695"/>
                <a:gd name="connsiteY8" fmla="*/ 5863 h 14024"/>
                <a:gd name="connsiteX9" fmla="*/ 4288 w 11695"/>
                <a:gd name="connsiteY9" fmla="*/ 5250 h 14024"/>
                <a:gd name="connsiteX10" fmla="*/ 3029 w 11695"/>
                <a:gd name="connsiteY10" fmla="*/ 5795 h 14024"/>
                <a:gd name="connsiteX11" fmla="*/ 3451 w 11695"/>
                <a:gd name="connsiteY11" fmla="*/ 6795 h 14024"/>
                <a:gd name="connsiteX12" fmla="*/ 1906 w 11695"/>
                <a:gd name="connsiteY12" fmla="*/ 8101 h 14024"/>
                <a:gd name="connsiteX13" fmla="*/ 19 w 11695"/>
                <a:gd name="connsiteY13" fmla="*/ 8826 h 14024"/>
                <a:gd name="connsiteX14" fmla="*/ 1014 w 11695"/>
                <a:gd name="connsiteY14" fmla="*/ 11606 h 14024"/>
                <a:gd name="connsiteX15" fmla="*/ 2026 w 11695"/>
                <a:gd name="connsiteY15" fmla="*/ 11477 h 14024"/>
                <a:gd name="connsiteX16" fmla="*/ 2595 w 11695"/>
                <a:gd name="connsiteY16" fmla="*/ 13915 h 14024"/>
                <a:gd name="connsiteX17" fmla="*/ 3848 w 11695"/>
                <a:gd name="connsiteY17" fmla="*/ 13481 h 14024"/>
                <a:gd name="connsiteX18" fmla="*/ 4723 w 11695"/>
                <a:gd name="connsiteY18" fmla="*/ 12370 h 14024"/>
                <a:gd name="connsiteX19" fmla="*/ 6575 w 11695"/>
                <a:gd name="connsiteY19" fmla="*/ 12137 h 14024"/>
                <a:gd name="connsiteX20" fmla="*/ 6554 w 11695"/>
                <a:gd name="connsiteY20" fmla="*/ 11565 h 14024"/>
                <a:gd name="connsiteX21" fmla="*/ 8057 w 11695"/>
                <a:gd name="connsiteY21" fmla="*/ 11565 h 14024"/>
                <a:gd name="connsiteX22" fmla="*/ 8647 w 11695"/>
                <a:gd name="connsiteY22" fmla="*/ 11211 h 14024"/>
                <a:gd name="connsiteX23" fmla="*/ 9659 w 11695"/>
                <a:gd name="connsiteY23" fmla="*/ 9277 h 14024"/>
                <a:gd name="connsiteX24" fmla="*/ 8111 w 11695"/>
                <a:gd name="connsiteY24" fmla="*/ 7330 h 14024"/>
                <a:gd name="connsiteX25" fmla="*/ 8367 w 11695"/>
                <a:gd name="connsiteY25" fmla="*/ 5774 h 14024"/>
                <a:gd name="connsiteX26" fmla="*/ 10671 w 11695"/>
                <a:gd name="connsiteY26" fmla="*/ 6886 h 14024"/>
                <a:gd name="connsiteX27" fmla="*/ 11439 w 11695"/>
                <a:gd name="connsiteY27" fmla="*/ 6219 h 14024"/>
                <a:gd name="connsiteX28" fmla="*/ 11695 w 11695"/>
                <a:gd name="connsiteY28" fmla="*/ 6552 h 14024"/>
                <a:gd name="connsiteX29" fmla="*/ 11567 w 11695"/>
                <a:gd name="connsiteY29" fmla="*/ 3330 h 14024"/>
                <a:gd name="connsiteX0" fmla="*/ 11567 w 11695"/>
                <a:gd name="connsiteY0" fmla="*/ 3330 h 14024"/>
                <a:gd name="connsiteX1" fmla="*/ 10799 w 11695"/>
                <a:gd name="connsiteY1" fmla="*/ 3774 h 14024"/>
                <a:gd name="connsiteX2" fmla="*/ 9775 w 11695"/>
                <a:gd name="connsiteY2" fmla="*/ 2219 h 14024"/>
                <a:gd name="connsiteX3" fmla="*/ 8623 w 11695"/>
                <a:gd name="connsiteY3" fmla="*/ 1441 h 14024"/>
                <a:gd name="connsiteX4" fmla="*/ 7343 w 11695"/>
                <a:gd name="connsiteY4" fmla="*/ 330 h 14024"/>
                <a:gd name="connsiteX5" fmla="*/ 5167 w 11695"/>
                <a:gd name="connsiteY5" fmla="*/ 330 h 14024"/>
                <a:gd name="connsiteX6" fmla="*/ 6834 w 11695"/>
                <a:gd name="connsiteY6" fmla="*/ 5393 h 14024"/>
                <a:gd name="connsiteX7" fmla="*/ 6021 w 11695"/>
                <a:gd name="connsiteY7" fmla="*/ 6273 h 14024"/>
                <a:gd name="connsiteX8" fmla="*/ 4868 w 11695"/>
                <a:gd name="connsiteY8" fmla="*/ 5863 h 14024"/>
                <a:gd name="connsiteX9" fmla="*/ 4288 w 11695"/>
                <a:gd name="connsiteY9" fmla="*/ 5250 h 14024"/>
                <a:gd name="connsiteX10" fmla="*/ 3029 w 11695"/>
                <a:gd name="connsiteY10" fmla="*/ 5795 h 14024"/>
                <a:gd name="connsiteX11" fmla="*/ 3451 w 11695"/>
                <a:gd name="connsiteY11" fmla="*/ 6795 h 14024"/>
                <a:gd name="connsiteX12" fmla="*/ 1906 w 11695"/>
                <a:gd name="connsiteY12" fmla="*/ 8101 h 14024"/>
                <a:gd name="connsiteX13" fmla="*/ 19 w 11695"/>
                <a:gd name="connsiteY13" fmla="*/ 8826 h 14024"/>
                <a:gd name="connsiteX14" fmla="*/ 1014 w 11695"/>
                <a:gd name="connsiteY14" fmla="*/ 11606 h 14024"/>
                <a:gd name="connsiteX15" fmla="*/ 2026 w 11695"/>
                <a:gd name="connsiteY15" fmla="*/ 11477 h 14024"/>
                <a:gd name="connsiteX16" fmla="*/ 2595 w 11695"/>
                <a:gd name="connsiteY16" fmla="*/ 13915 h 14024"/>
                <a:gd name="connsiteX17" fmla="*/ 3848 w 11695"/>
                <a:gd name="connsiteY17" fmla="*/ 13481 h 14024"/>
                <a:gd name="connsiteX18" fmla="*/ 4723 w 11695"/>
                <a:gd name="connsiteY18" fmla="*/ 12370 h 14024"/>
                <a:gd name="connsiteX19" fmla="*/ 6575 w 11695"/>
                <a:gd name="connsiteY19" fmla="*/ 12137 h 14024"/>
                <a:gd name="connsiteX20" fmla="*/ 6554 w 11695"/>
                <a:gd name="connsiteY20" fmla="*/ 11565 h 14024"/>
                <a:gd name="connsiteX21" fmla="*/ 8057 w 11695"/>
                <a:gd name="connsiteY21" fmla="*/ 11565 h 14024"/>
                <a:gd name="connsiteX22" fmla="*/ 8647 w 11695"/>
                <a:gd name="connsiteY22" fmla="*/ 11211 h 14024"/>
                <a:gd name="connsiteX23" fmla="*/ 9659 w 11695"/>
                <a:gd name="connsiteY23" fmla="*/ 9277 h 14024"/>
                <a:gd name="connsiteX24" fmla="*/ 7754 w 11695"/>
                <a:gd name="connsiteY24" fmla="*/ 8522 h 14024"/>
                <a:gd name="connsiteX25" fmla="*/ 8111 w 11695"/>
                <a:gd name="connsiteY25" fmla="*/ 7330 h 14024"/>
                <a:gd name="connsiteX26" fmla="*/ 8367 w 11695"/>
                <a:gd name="connsiteY26" fmla="*/ 5774 h 14024"/>
                <a:gd name="connsiteX27" fmla="*/ 10671 w 11695"/>
                <a:gd name="connsiteY27" fmla="*/ 6886 h 14024"/>
                <a:gd name="connsiteX28" fmla="*/ 11439 w 11695"/>
                <a:gd name="connsiteY28" fmla="*/ 6219 h 14024"/>
                <a:gd name="connsiteX29" fmla="*/ 11695 w 11695"/>
                <a:gd name="connsiteY29" fmla="*/ 6552 h 14024"/>
                <a:gd name="connsiteX30" fmla="*/ 11567 w 11695"/>
                <a:gd name="connsiteY30" fmla="*/ 3330 h 14024"/>
                <a:gd name="connsiteX0" fmla="*/ 11567 w 11695"/>
                <a:gd name="connsiteY0" fmla="*/ 3330 h 14024"/>
                <a:gd name="connsiteX1" fmla="*/ 10799 w 11695"/>
                <a:gd name="connsiteY1" fmla="*/ 3774 h 14024"/>
                <a:gd name="connsiteX2" fmla="*/ 9775 w 11695"/>
                <a:gd name="connsiteY2" fmla="*/ 2219 h 14024"/>
                <a:gd name="connsiteX3" fmla="*/ 8623 w 11695"/>
                <a:gd name="connsiteY3" fmla="*/ 1441 h 14024"/>
                <a:gd name="connsiteX4" fmla="*/ 7343 w 11695"/>
                <a:gd name="connsiteY4" fmla="*/ 330 h 14024"/>
                <a:gd name="connsiteX5" fmla="*/ 5167 w 11695"/>
                <a:gd name="connsiteY5" fmla="*/ 330 h 14024"/>
                <a:gd name="connsiteX6" fmla="*/ 6834 w 11695"/>
                <a:gd name="connsiteY6" fmla="*/ 5393 h 14024"/>
                <a:gd name="connsiteX7" fmla="*/ 6021 w 11695"/>
                <a:gd name="connsiteY7" fmla="*/ 6273 h 14024"/>
                <a:gd name="connsiteX8" fmla="*/ 4868 w 11695"/>
                <a:gd name="connsiteY8" fmla="*/ 5863 h 14024"/>
                <a:gd name="connsiteX9" fmla="*/ 4288 w 11695"/>
                <a:gd name="connsiteY9" fmla="*/ 5250 h 14024"/>
                <a:gd name="connsiteX10" fmla="*/ 3029 w 11695"/>
                <a:gd name="connsiteY10" fmla="*/ 5795 h 14024"/>
                <a:gd name="connsiteX11" fmla="*/ 3451 w 11695"/>
                <a:gd name="connsiteY11" fmla="*/ 6795 h 14024"/>
                <a:gd name="connsiteX12" fmla="*/ 1906 w 11695"/>
                <a:gd name="connsiteY12" fmla="*/ 8101 h 14024"/>
                <a:gd name="connsiteX13" fmla="*/ 19 w 11695"/>
                <a:gd name="connsiteY13" fmla="*/ 8826 h 14024"/>
                <a:gd name="connsiteX14" fmla="*/ 1014 w 11695"/>
                <a:gd name="connsiteY14" fmla="*/ 11606 h 14024"/>
                <a:gd name="connsiteX15" fmla="*/ 2026 w 11695"/>
                <a:gd name="connsiteY15" fmla="*/ 11477 h 14024"/>
                <a:gd name="connsiteX16" fmla="*/ 2595 w 11695"/>
                <a:gd name="connsiteY16" fmla="*/ 13915 h 14024"/>
                <a:gd name="connsiteX17" fmla="*/ 3848 w 11695"/>
                <a:gd name="connsiteY17" fmla="*/ 13481 h 14024"/>
                <a:gd name="connsiteX18" fmla="*/ 4723 w 11695"/>
                <a:gd name="connsiteY18" fmla="*/ 12370 h 14024"/>
                <a:gd name="connsiteX19" fmla="*/ 6575 w 11695"/>
                <a:gd name="connsiteY19" fmla="*/ 12137 h 14024"/>
                <a:gd name="connsiteX20" fmla="*/ 6554 w 11695"/>
                <a:gd name="connsiteY20" fmla="*/ 11565 h 14024"/>
                <a:gd name="connsiteX21" fmla="*/ 8057 w 11695"/>
                <a:gd name="connsiteY21" fmla="*/ 11565 h 14024"/>
                <a:gd name="connsiteX22" fmla="*/ 8647 w 11695"/>
                <a:gd name="connsiteY22" fmla="*/ 11211 h 14024"/>
                <a:gd name="connsiteX23" fmla="*/ 9659 w 11695"/>
                <a:gd name="connsiteY23" fmla="*/ 9277 h 14024"/>
                <a:gd name="connsiteX24" fmla="*/ 7754 w 11695"/>
                <a:gd name="connsiteY24" fmla="*/ 8522 h 14024"/>
                <a:gd name="connsiteX25" fmla="*/ 8111 w 11695"/>
                <a:gd name="connsiteY25" fmla="*/ 7330 h 14024"/>
                <a:gd name="connsiteX26" fmla="*/ 8367 w 11695"/>
                <a:gd name="connsiteY26" fmla="*/ 5774 h 14024"/>
                <a:gd name="connsiteX27" fmla="*/ 10671 w 11695"/>
                <a:gd name="connsiteY27" fmla="*/ 6886 h 14024"/>
                <a:gd name="connsiteX28" fmla="*/ 11439 w 11695"/>
                <a:gd name="connsiteY28" fmla="*/ 6219 h 14024"/>
                <a:gd name="connsiteX29" fmla="*/ 11695 w 11695"/>
                <a:gd name="connsiteY29" fmla="*/ 6552 h 14024"/>
                <a:gd name="connsiteX30" fmla="*/ 11567 w 11695"/>
                <a:gd name="connsiteY30" fmla="*/ 3330 h 14024"/>
                <a:gd name="connsiteX0" fmla="*/ 11567 w 11695"/>
                <a:gd name="connsiteY0" fmla="*/ 3330 h 14024"/>
                <a:gd name="connsiteX1" fmla="*/ 10799 w 11695"/>
                <a:gd name="connsiteY1" fmla="*/ 3774 h 14024"/>
                <a:gd name="connsiteX2" fmla="*/ 9775 w 11695"/>
                <a:gd name="connsiteY2" fmla="*/ 2219 h 14024"/>
                <a:gd name="connsiteX3" fmla="*/ 8623 w 11695"/>
                <a:gd name="connsiteY3" fmla="*/ 1441 h 14024"/>
                <a:gd name="connsiteX4" fmla="*/ 7343 w 11695"/>
                <a:gd name="connsiteY4" fmla="*/ 330 h 14024"/>
                <a:gd name="connsiteX5" fmla="*/ 5167 w 11695"/>
                <a:gd name="connsiteY5" fmla="*/ 330 h 14024"/>
                <a:gd name="connsiteX6" fmla="*/ 6834 w 11695"/>
                <a:gd name="connsiteY6" fmla="*/ 5393 h 14024"/>
                <a:gd name="connsiteX7" fmla="*/ 6021 w 11695"/>
                <a:gd name="connsiteY7" fmla="*/ 6273 h 14024"/>
                <a:gd name="connsiteX8" fmla="*/ 4868 w 11695"/>
                <a:gd name="connsiteY8" fmla="*/ 5863 h 14024"/>
                <a:gd name="connsiteX9" fmla="*/ 4288 w 11695"/>
                <a:gd name="connsiteY9" fmla="*/ 5250 h 14024"/>
                <a:gd name="connsiteX10" fmla="*/ 3029 w 11695"/>
                <a:gd name="connsiteY10" fmla="*/ 5795 h 14024"/>
                <a:gd name="connsiteX11" fmla="*/ 3451 w 11695"/>
                <a:gd name="connsiteY11" fmla="*/ 6795 h 14024"/>
                <a:gd name="connsiteX12" fmla="*/ 1906 w 11695"/>
                <a:gd name="connsiteY12" fmla="*/ 8101 h 14024"/>
                <a:gd name="connsiteX13" fmla="*/ 19 w 11695"/>
                <a:gd name="connsiteY13" fmla="*/ 8826 h 14024"/>
                <a:gd name="connsiteX14" fmla="*/ 1014 w 11695"/>
                <a:gd name="connsiteY14" fmla="*/ 11606 h 14024"/>
                <a:gd name="connsiteX15" fmla="*/ 2026 w 11695"/>
                <a:gd name="connsiteY15" fmla="*/ 11477 h 14024"/>
                <a:gd name="connsiteX16" fmla="*/ 2595 w 11695"/>
                <a:gd name="connsiteY16" fmla="*/ 13915 h 14024"/>
                <a:gd name="connsiteX17" fmla="*/ 3848 w 11695"/>
                <a:gd name="connsiteY17" fmla="*/ 13481 h 14024"/>
                <a:gd name="connsiteX18" fmla="*/ 4723 w 11695"/>
                <a:gd name="connsiteY18" fmla="*/ 12370 h 14024"/>
                <a:gd name="connsiteX19" fmla="*/ 6575 w 11695"/>
                <a:gd name="connsiteY19" fmla="*/ 12137 h 14024"/>
                <a:gd name="connsiteX20" fmla="*/ 6554 w 11695"/>
                <a:gd name="connsiteY20" fmla="*/ 11565 h 14024"/>
                <a:gd name="connsiteX21" fmla="*/ 8057 w 11695"/>
                <a:gd name="connsiteY21" fmla="*/ 11565 h 14024"/>
                <a:gd name="connsiteX22" fmla="*/ 8647 w 11695"/>
                <a:gd name="connsiteY22" fmla="*/ 11211 h 14024"/>
                <a:gd name="connsiteX23" fmla="*/ 9659 w 11695"/>
                <a:gd name="connsiteY23" fmla="*/ 9277 h 14024"/>
                <a:gd name="connsiteX24" fmla="*/ 7754 w 11695"/>
                <a:gd name="connsiteY24" fmla="*/ 8522 h 14024"/>
                <a:gd name="connsiteX25" fmla="*/ 7873 w 11695"/>
                <a:gd name="connsiteY25" fmla="*/ 7896 h 14024"/>
                <a:gd name="connsiteX26" fmla="*/ 8367 w 11695"/>
                <a:gd name="connsiteY26" fmla="*/ 5774 h 14024"/>
                <a:gd name="connsiteX27" fmla="*/ 10671 w 11695"/>
                <a:gd name="connsiteY27" fmla="*/ 6886 h 14024"/>
                <a:gd name="connsiteX28" fmla="*/ 11439 w 11695"/>
                <a:gd name="connsiteY28" fmla="*/ 6219 h 14024"/>
                <a:gd name="connsiteX29" fmla="*/ 11695 w 11695"/>
                <a:gd name="connsiteY29" fmla="*/ 6552 h 14024"/>
                <a:gd name="connsiteX30" fmla="*/ 11567 w 11695"/>
                <a:gd name="connsiteY30" fmla="*/ 3330 h 14024"/>
                <a:gd name="connsiteX0" fmla="*/ 11567 w 11695"/>
                <a:gd name="connsiteY0" fmla="*/ 3330 h 14024"/>
                <a:gd name="connsiteX1" fmla="*/ 10799 w 11695"/>
                <a:gd name="connsiteY1" fmla="*/ 3774 h 14024"/>
                <a:gd name="connsiteX2" fmla="*/ 9775 w 11695"/>
                <a:gd name="connsiteY2" fmla="*/ 2219 h 14024"/>
                <a:gd name="connsiteX3" fmla="*/ 8623 w 11695"/>
                <a:gd name="connsiteY3" fmla="*/ 1441 h 14024"/>
                <a:gd name="connsiteX4" fmla="*/ 7343 w 11695"/>
                <a:gd name="connsiteY4" fmla="*/ 330 h 14024"/>
                <a:gd name="connsiteX5" fmla="*/ 5167 w 11695"/>
                <a:gd name="connsiteY5" fmla="*/ 330 h 14024"/>
                <a:gd name="connsiteX6" fmla="*/ 6834 w 11695"/>
                <a:gd name="connsiteY6" fmla="*/ 5393 h 14024"/>
                <a:gd name="connsiteX7" fmla="*/ 6021 w 11695"/>
                <a:gd name="connsiteY7" fmla="*/ 6273 h 14024"/>
                <a:gd name="connsiteX8" fmla="*/ 4868 w 11695"/>
                <a:gd name="connsiteY8" fmla="*/ 5863 h 14024"/>
                <a:gd name="connsiteX9" fmla="*/ 4288 w 11695"/>
                <a:gd name="connsiteY9" fmla="*/ 5250 h 14024"/>
                <a:gd name="connsiteX10" fmla="*/ 3029 w 11695"/>
                <a:gd name="connsiteY10" fmla="*/ 5795 h 14024"/>
                <a:gd name="connsiteX11" fmla="*/ 3451 w 11695"/>
                <a:gd name="connsiteY11" fmla="*/ 6795 h 14024"/>
                <a:gd name="connsiteX12" fmla="*/ 1906 w 11695"/>
                <a:gd name="connsiteY12" fmla="*/ 8101 h 14024"/>
                <a:gd name="connsiteX13" fmla="*/ 19 w 11695"/>
                <a:gd name="connsiteY13" fmla="*/ 8826 h 14024"/>
                <a:gd name="connsiteX14" fmla="*/ 1014 w 11695"/>
                <a:gd name="connsiteY14" fmla="*/ 11606 h 14024"/>
                <a:gd name="connsiteX15" fmla="*/ 2026 w 11695"/>
                <a:gd name="connsiteY15" fmla="*/ 11477 h 14024"/>
                <a:gd name="connsiteX16" fmla="*/ 2595 w 11695"/>
                <a:gd name="connsiteY16" fmla="*/ 13915 h 14024"/>
                <a:gd name="connsiteX17" fmla="*/ 3848 w 11695"/>
                <a:gd name="connsiteY17" fmla="*/ 13481 h 14024"/>
                <a:gd name="connsiteX18" fmla="*/ 4723 w 11695"/>
                <a:gd name="connsiteY18" fmla="*/ 12370 h 14024"/>
                <a:gd name="connsiteX19" fmla="*/ 6575 w 11695"/>
                <a:gd name="connsiteY19" fmla="*/ 12137 h 14024"/>
                <a:gd name="connsiteX20" fmla="*/ 6554 w 11695"/>
                <a:gd name="connsiteY20" fmla="*/ 11565 h 14024"/>
                <a:gd name="connsiteX21" fmla="*/ 8057 w 11695"/>
                <a:gd name="connsiteY21" fmla="*/ 11565 h 14024"/>
                <a:gd name="connsiteX22" fmla="*/ 8647 w 11695"/>
                <a:gd name="connsiteY22" fmla="*/ 11211 h 14024"/>
                <a:gd name="connsiteX23" fmla="*/ 9659 w 11695"/>
                <a:gd name="connsiteY23" fmla="*/ 9277 h 14024"/>
                <a:gd name="connsiteX24" fmla="*/ 7754 w 11695"/>
                <a:gd name="connsiteY24" fmla="*/ 8522 h 14024"/>
                <a:gd name="connsiteX25" fmla="*/ 7873 w 11695"/>
                <a:gd name="connsiteY25" fmla="*/ 7896 h 14024"/>
                <a:gd name="connsiteX26" fmla="*/ 7176 w 11695"/>
                <a:gd name="connsiteY26" fmla="*/ 7614 h 14024"/>
                <a:gd name="connsiteX27" fmla="*/ 10671 w 11695"/>
                <a:gd name="connsiteY27" fmla="*/ 6886 h 14024"/>
                <a:gd name="connsiteX28" fmla="*/ 11439 w 11695"/>
                <a:gd name="connsiteY28" fmla="*/ 6219 h 14024"/>
                <a:gd name="connsiteX29" fmla="*/ 11695 w 11695"/>
                <a:gd name="connsiteY29" fmla="*/ 6552 h 14024"/>
                <a:gd name="connsiteX30" fmla="*/ 11567 w 11695"/>
                <a:gd name="connsiteY30" fmla="*/ 3330 h 14024"/>
                <a:gd name="connsiteX0" fmla="*/ 11567 w 11695"/>
                <a:gd name="connsiteY0" fmla="*/ 3394 h 14088"/>
                <a:gd name="connsiteX1" fmla="*/ 10799 w 11695"/>
                <a:gd name="connsiteY1" fmla="*/ 3838 h 14088"/>
                <a:gd name="connsiteX2" fmla="*/ 9775 w 11695"/>
                <a:gd name="connsiteY2" fmla="*/ 2283 h 14088"/>
                <a:gd name="connsiteX3" fmla="*/ 8623 w 11695"/>
                <a:gd name="connsiteY3" fmla="*/ 1505 h 14088"/>
                <a:gd name="connsiteX4" fmla="*/ 7343 w 11695"/>
                <a:gd name="connsiteY4" fmla="*/ 394 h 14088"/>
                <a:gd name="connsiteX5" fmla="*/ 5167 w 11695"/>
                <a:gd name="connsiteY5" fmla="*/ 394 h 14088"/>
                <a:gd name="connsiteX6" fmla="*/ 6021 w 11695"/>
                <a:gd name="connsiteY6" fmla="*/ 6337 h 14088"/>
                <a:gd name="connsiteX7" fmla="*/ 4868 w 11695"/>
                <a:gd name="connsiteY7" fmla="*/ 5927 h 14088"/>
                <a:gd name="connsiteX8" fmla="*/ 4288 w 11695"/>
                <a:gd name="connsiteY8" fmla="*/ 5314 h 14088"/>
                <a:gd name="connsiteX9" fmla="*/ 3029 w 11695"/>
                <a:gd name="connsiteY9" fmla="*/ 5859 h 14088"/>
                <a:gd name="connsiteX10" fmla="*/ 3451 w 11695"/>
                <a:gd name="connsiteY10" fmla="*/ 6859 h 14088"/>
                <a:gd name="connsiteX11" fmla="*/ 1906 w 11695"/>
                <a:gd name="connsiteY11" fmla="*/ 8165 h 14088"/>
                <a:gd name="connsiteX12" fmla="*/ 19 w 11695"/>
                <a:gd name="connsiteY12" fmla="*/ 8890 h 14088"/>
                <a:gd name="connsiteX13" fmla="*/ 1014 w 11695"/>
                <a:gd name="connsiteY13" fmla="*/ 11670 h 14088"/>
                <a:gd name="connsiteX14" fmla="*/ 2026 w 11695"/>
                <a:gd name="connsiteY14" fmla="*/ 11541 h 14088"/>
                <a:gd name="connsiteX15" fmla="*/ 2595 w 11695"/>
                <a:gd name="connsiteY15" fmla="*/ 13979 h 14088"/>
                <a:gd name="connsiteX16" fmla="*/ 3848 w 11695"/>
                <a:gd name="connsiteY16" fmla="*/ 13545 h 14088"/>
                <a:gd name="connsiteX17" fmla="*/ 4723 w 11695"/>
                <a:gd name="connsiteY17" fmla="*/ 12434 h 14088"/>
                <a:gd name="connsiteX18" fmla="*/ 6575 w 11695"/>
                <a:gd name="connsiteY18" fmla="*/ 12201 h 14088"/>
                <a:gd name="connsiteX19" fmla="*/ 6554 w 11695"/>
                <a:gd name="connsiteY19" fmla="*/ 11629 h 14088"/>
                <a:gd name="connsiteX20" fmla="*/ 8057 w 11695"/>
                <a:gd name="connsiteY20" fmla="*/ 11629 h 14088"/>
                <a:gd name="connsiteX21" fmla="*/ 8647 w 11695"/>
                <a:gd name="connsiteY21" fmla="*/ 11275 h 14088"/>
                <a:gd name="connsiteX22" fmla="*/ 9659 w 11695"/>
                <a:gd name="connsiteY22" fmla="*/ 9341 h 14088"/>
                <a:gd name="connsiteX23" fmla="*/ 7754 w 11695"/>
                <a:gd name="connsiteY23" fmla="*/ 8586 h 14088"/>
                <a:gd name="connsiteX24" fmla="*/ 7873 w 11695"/>
                <a:gd name="connsiteY24" fmla="*/ 7960 h 14088"/>
                <a:gd name="connsiteX25" fmla="*/ 7176 w 11695"/>
                <a:gd name="connsiteY25" fmla="*/ 7678 h 14088"/>
                <a:gd name="connsiteX26" fmla="*/ 10671 w 11695"/>
                <a:gd name="connsiteY26" fmla="*/ 6950 h 14088"/>
                <a:gd name="connsiteX27" fmla="*/ 11439 w 11695"/>
                <a:gd name="connsiteY27" fmla="*/ 6283 h 14088"/>
                <a:gd name="connsiteX28" fmla="*/ 11695 w 11695"/>
                <a:gd name="connsiteY28" fmla="*/ 6616 h 14088"/>
                <a:gd name="connsiteX29" fmla="*/ 11567 w 11695"/>
                <a:gd name="connsiteY29" fmla="*/ 3394 h 14088"/>
                <a:gd name="connsiteX0" fmla="*/ 11567 w 11695"/>
                <a:gd name="connsiteY0" fmla="*/ 3230 h 13924"/>
                <a:gd name="connsiteX1" fmla="*/ 10799 w 11695"/>
                <a:gd name="connsiteY1" fmla="*/ 3674 h 13924"/>
                <a:gd name="connsiteX2" fmla="*/ 9775 w 11695"/>
                <a:gd name="connsiteY2" fmla="*/ 2119 h 13924"/>
                <a:gd name="connsiteX3" fmla="*/ 8623 w 11695"/>
                <a:gd name="connsiteY3" fmla="*/ 1341 h 13924"/>
                <a:gd name="connsiteX4" fmla="*/ 7343 w 11695"/>
                <a:gd name="connsiteY4" fmla="*/ 230 h 13924"/>
                <a:gd name="connsiteX5" fmla="*/ 6021 w 11695"/>
                <a:gd name="connsiteY5" fmla="*/ 6173 h 13924"/>
                <a:gd name="connsiteX6" fmla="*/ 4868 w 11695"/>
                <a:gd name="connsiteY6" fmla="*/ 5763 h 13924"/>
                <a:gd name="connsiteX7" fmla="*/ 4288 w 11695"/>
                <a:gd name="connsiteY7" fmla="*/ 5150 h 13924"/>
                <a:gd name="connsiteX8" fmla="*/ 3029 w 11695"/>
                <a:gd name="connsiteY8" fmla="*/ 5695 h 13924"/>
                <a:gd name="connsiteX9" fmla="*/ 3451 w 11695"/>
                <a:gd name="connsiteY9" fmla="*/ 6695 h 13924"/>
                <a:gd name="connsiteX10" fmla="*/ 1906 w 11695"/>
                <a:gd name="connsiteY10" fmla="*/ 8001 h 13924"/>
                <a:gd name="connsiteX11" fmla="*/ 19 w 11695"/>
                <a:gd name="connsiteY11" fmla="*/ 8726 h 13924"/>
                <a:gd name="connsiteX12" fmla="*/ 1014 w 11695"/>
                <a:gd name="connsiteY12" fmla="*/ 11506 h 13924"/>
                <a:gd name="connsiteX13" fmla="*/ 2026 w 11695"/>
                <a:gd name="connsiteY13" fmla="*/ 11377 h 13924"/>
                <a:gd name="connsiteX14" fmla="*/ 2595 w 11695"/>
                <a:gd name="connsiteY14" fmla="*/ 13815 h 13924"/>
                <a:gd name="connsiteX15" fmla="*/ 3848 w 11695"/>
                <a:gd name="connsiteY15" fmla="*/ 13381 h 13924"/>
                <a:gd name="connsiteX16" fmla="*/ 4723 w 11695"/>
                <a:gd name="connsiteY16" fmla="*/ 12270 h 13924"/>
                <a:gd name="connsiteX17" fmla="*/ 6575 w 11695"/>
                <a:gd name="connsiteY17" fmla="*/ 12037 h 13924"/>
                <a:gd name="connsiteX18" fmla="*/ 6554 w 11695"/>
                <a:gd name="connsiteY18" fmla="*/ 11465 h 13924"/>
                <a:gd name="connsiteX19" fmla="*/ 8057 w 11695"/>
                <a:gd name="connsiteY19" fmla="*/ 11465 h 13924"/>
                <a:gd name="connsiteX20" fmla="*/ 8647 w 11695"/>
                <a:gd name="connsiteY20" fmla="*/ 11111 h 13924"/>
                <a:gd name="connsiteX21" fmla="*/ 9659 w 11695"/>
                <a:gd name="connsiteY21" fmla="*/ 9177 h 13924"/>
                <a:gd name="connsiteX22" fmla="*/ 7754 w 11695"/>
                <a:gd name="connsiteY22" fmla="*/ 8422 h 13924"/>
                <a:gd name="connsiteX23" fmla="*/ 7873 w 11695"/>
                <a:gd name="connsiteY23" fmla="*/ 7796 h 13924"/>
                <a:gd name="connsiteX24" fmla="*/ 7176 w 11695"/>
                <a:gd name="connsiteY24" fmla="*/ 7514 h 13924"/>
                <a:gd name="connsiteX25" fmla="*/ 10671 w 11695"/>
                <a:gd name="connsiteY25" fmla="*/ 6786 h 13924"/>
                <a:gd name="connsiteX26" fmla="*/ 11439 w 11695"/>
                <a:gd name="connsiteY26" fmla="*/ 6119 h 13924"/>
                <a:gd name="connsiteX27" fmla="*/ 11695 w 11695"/>
                <a:gd name="connsiteY27" fmla="*/ 6452 h 13924"/>
                <a:gd name="connsiteX28" fmla="*/ 11567 w 11695"/>
                <a:gd name="connsiteY28" fmla="*/ 3230 h 13924"/>
                <a:gd name="connsiteX0" fmla="*/ 11567 w 11695"/>
                <a:gd name="connsiteY0" fmla="*/ 2094 h 12788"/>
                <a:gd name="connsiteX1" fmla="*/ 10799 w 11695"/>
                <a:gd name="connsiteY1" fmla="*/ 2538 h 12788"/>
                <a:gd name="connsiteX2" fmla="*/ 9775 w 11695"/>
                <a:gd name="connsiteY2" fmla="*/ 983 h 12788"/>
                <a:gd name="connsiteX3" fmla="*/ 8623 w 11695"/>
                <a:gd name="connsiteY3" fmla="*/ 205 h 12788"/>
                <a:gd name="connsiteX4" fmla="*/ 6021 w 11695"/>
                <a:gd name="connsiteY4" fmla="*/ 5037 h 12788"/>
                <a:gd name="connsiteX5" fmla="*/ 4868 w 11695"/>
                <a:gd name="connsiteY5" fmla="*/ 4627 h 12788"/>
                <a:gd name="connsiteX6" fmla="*/ 4288 w 11695"/>
                <a:gd name="connsiteY6" fmla="*/ 4014 h 12788"/>
                <a:gd name="connsiteX7" fmla="*/ 3029 w 11695"/>
                <a:gd name="connsiteY7" fmla="*/ 4559 h 12788"/>
                <a:gd name="connsiteX8" fmla="*/ 3451 w 11695"/>
                <a:gd name="connsiteY8" fmla="*/ 5559 h 12788"/>
                <a:gd name="connsiteX9" fmla="*/ 1906 w 11695"/>
                <a:gd name="connsiteY9" fmla="*/ 6865 h 12788"/>
                <a:gd name="connsiteX10" fmla="*/ 19 w 11695"/>
                <a:gd name="connsiteY10" fmla="*/ 7590 h 12788"/>
                <a:gd name="connsiteX11" fmla="*/ 1014 w 11695"/>
                <a:gd name="connsiteY11" fmla="*/ 10370 h 12788"/>
                <a:gd name="connsiteX12" fmla="*/ 2026 w 11695"/>
                <a:gd name="connsiteY12" fmla="*/ 10241 h 12788"/>
                <a:gd name="connsiteX13" fmla="*/ 2595 w 11695"/>
                <a:gd name="connsiteY13" fmla="*/ 12679 h 12788"/>
                <a:gd name="connsiteX14" fmla="*/ 3848 w 11695"/>
                <a:gd name="connsiteY14" fmla="*/ 12245 h 12788"/>
                <a:gd name="connsiteX15" fmla="*/ 4723 w 11695"/>
                <a:gd name="connsiteY15" fmla="*/ 11134 h 12788"/>
                <a:gd name="connsiteX16" fmla="*/ 6575 w 11695"/>
                <a:gd name="connsiteY16" fmla="*/ 10901 h 12788"/>
                <a:gd name="connsiteX17" fmla="*/ 6554 w 11695"/>
                <a:gd name="connsiteY17" fmla="*/ 10329 h 12788"/>
                <a:gd name="connsiteX18" fmla="*/ 8057 w 11695"/>
                <a:gd name="connsiteY18" fmla="*/ 10329 h 12788"/>
                <a:gd name="connsiteX19" fmla="*/ 8647 w 11695"/>
                <a:gd name="connsiteY19" fmla="*/ 9975 h 12788"/>
                <a:gd name="connsiteX20" fmla="*/ 9659 w 11695"/>
                <a:gd name="connsiteY20" fmla="*/ 8041 h 12788"/>
                <a:gd name="connsiteX21" fmla="*/ 7754 w 11695"/>
                <a:gd name="connsiteY21" fmla="*/ 7286 h 12788"/>
                <a:gd name="connsiteX22" fmla="*/ 7873 w 11695"/>
                <a:gd name="connsiteY22" fmla="*/ 6660 h 12788"/>
                <a:gd name="connsiteX23" fmla="*/ 7176 w 11695"/>
                <a:gd name="connsiteY23" fmla="*/ 6378 h 12788"/>
                <a:gd name="connsiteX24" fmla="*/ 10671 w 11695"/>
                <a:gd name="connsiteY24" fmla="*/ 5650 h 12788"/>
                <a:gd name="connsiteX25" fmla="*/ 11439 w 11695"/>
                <a:gd name="connsiteY25" fmla="*/ 4983 h 12788"/>
                <a:gd name="connsiteX26" fmla="*/ 11695 w 11695"/>
                <a:gd name="connsiteY26" fmla="*/ 5316 h 12788"/>
                <a:gd name="connsiteX27" fmla="*/ 11567 w 11695"/>
                <a:gd name="connsiteY27" fmla="*/ 2094 h 12788"/>
                <a:gd name="connsiteX0" fmla="*/ 11567 w 11695"/>
                <a:gd name="connsiteY0" fmla="*/ 1185 h 11879"/>
                <a:gd name="connsiteX1" fmla="*/ 10799 w 11695"/>
                <a:gd name="connsiteY1" fmla="*/ 1629 h 11879"/>
                <a:gd name="connsiteX2" fmla="*/ 9775 w 11695"/>
                <a:gd name="connsiteY2" fmla="*/ 74 h 11879"/>
                <a:gd name="connsiteX3" fmla="*/ 6021 w 11695"/>
                <a:gd name="connsiteY3" fmla="*/ 4128 h 11879"/>
                <a:gd name="connsiteX4" fmla="*/ 4868 w 11695"/>
                <a:gd name="connsiteY4" fmla="*/ 3718 h 11879"/>
                <a:gd name="connsiteX5" fmla="*/ 4288 w 11695"/>
                <a:gd name="connsiteY5" fmla="*/ 3105 h 11879"/>
                <a:gd name="connsiteX6" fmla="*/ 3029 w 11695"/>
                <a:gd name="connsiteY6" fmla="*/ 3650 h 11879"/>
                <a:gd name="connsiteX7" fmla="*/ 3451 w 11695"/>
                <a:gd name="connsiteY7" fmla="*/ 4650 h 11879"/>
                <a:gd name="connsiteX8" fmla="*/ 1906 w 11695"/>
                <a:gd name="connsiteY8" fmla="*/ 5956 h 11879"/>
                <a:gd name="connsiteX9" fmla="*/ 19 w 11695"/>
                <a:gd name="connsiteY9" fmla="*/ 6681 h 11879"/>
                <a:gd name="connsiteX10" fmla="*/ 1014 w 11695"/>
                <a:gd name="connsiteY10" fmla="*/ 9461 h 11879"/>
                <a:gd name="connsiteX11" fmla="*/ 2026 w 11695"/>
                <a:gd name="connsiteY11" fmla="*/ 9332 h 11879"/>
                <a:gd name="connsiteX12" fmla="*/ 2595 w 11695"/>
                <a:gd name="connsiteY12" fmla="*/ 11770 h 11879"/>
                <a:gd name="connsiteX13" fmla="*/ 3848 w 11695"/>
                <a:gd name="connsiteY13" fmla="*/ 11336 h 11879"/>
                <a:gd name="connsiteX14" fmla="*/ 4723 w 11695"/>
                <a:gd name="connsiteY14" fmla="*/ 10225 h 11879"/>
                <a:gd name="connsiteX15" fmla="*/ 6575 w 11695"/>
                <a:gd name="connsiteY15" fmla="*/ 9992 h 11879"/>
                <a:gd name="connsiteX16" fmla="*/ 6554 w 11695"/>
                <a:gd name="connsiteY16" fmla="*/ 9420 h 11879"/>
                <a:gd name="connsiteX17" fmla="*/ 8057 w 11695"/>
                <a:gd name="connsiteY17" fmla="*/ 9420 h 11879"/>
                <a:gd name="connsiteX18" fmla="*/ 8647 w 11695"/>
                <a:gd name="connsiteY18" fmla="*/ 9066 h 11879"/>
                <a:gd name="connsiteX19" fmla="*/ 9659 w 11695"/>
                <a:gd name="connsiteY19" fmla="*/ 7132 h 11879"/>
                <a:gd name="connsiteX20" fmla="*/ 7754 w 11695"/>
                <a:gd name="connsiteY20" fmla="*/ 6377 h 11879"/>
                <a:gd name="connsiteX21" fmla="*/ 7873 w 11695"/>
                <a:gd name="connsiteY21" fmla="*/ 5751 h 11879"/>
                <a:gd name="connsiteX22" fmla="*/ 7176 w 11695"/>
                <a:gd name="connsiteY22" fmla="*/ 5469 h 11879"/>
                <a:gd name="connsiteX23" fmla="*/ 10671 w 11695"/>
                <a:gd name="connsiteY23" fmla="*/ 4741 h 11879"/>
                <a:gd name="connsiteX24" fmla="*/ 11439 w 11695"/>
                <a:gd name="connsiteY24" fmla="*/ 4074 h 11879"/>
                <a:gd name="connsiteX25" fmla="*/ 11695 w 11695"/>
                <a:gd name="connsiteY25" fmla="*/ 4407 h 11879"/>
                <a:gd name="connsiteX26" fmla="*/ 11567 w 11695"/>
                <a:gd name="connsiteY26" fmla="*/ 1185 h 11879"/>
                <a:gd name="connsiteX0" fmla="*/ 11567 w 11695"/>
                <a:gd name="connsiteY0" fmla="*/ 0 h 10694"/>
                <a:gd name="connsiteX1" fmla="*/ 10799 w 11695"/>
                <a:gd name="connsiteY1" fmla="*/ 444 h 10694"/>
                <a:gd name="connsiteX2" fmla="*/ 6021 w 11695"/>
                <a:gd name="connsiteY2" fmla="*/ 2943 h 10694"/>
                <a:gd name="connsiteX3" fmla="*/ 4868 w 11695"/>
                <a:gd name="connsiteY3" fmla="*/ 2533 h 10694"/>
                <a:gd name="connsiteX4" fmla="*/ 4288 w 11695"/>
                <a:gd name="connsiteY4" fmla="*/ 1920 h 10694"/>
                <a:gd name="connsiteX5" fmla="*/ 3029 w 11695"/>
                <a:gd name="connsiteY5" fmla="*/ 2465 h 10694"/>
                <a:gd name="connsiteX6" fmla="*/ 3451 w 11695"/>
                <a:gd name="connsiteY6" fmla="*/ 3465 h 10694"/>
                <a:gd name="connsiteX7" fmla="*/ 1906 w 11695"/>
                <a:gd name="connsiteY7" fmla="*/ 4771 h 10694"/>
                <a:gd name="connsiteX8" fmla="*/ 19 w 11695"/>
                <a:gd name="connsiteY8" fmla="*/ 5496 h 10694"/>
                <a:gd name="connsiteX9" fmla="*/ 1014 w 11695"/>
                <a:gd name="connsiteY9" fmla="*/ 8276 h 10694"/>
                <a:gd name="connsiteX10" fmla="*/ 2026 w 11695"/>
                <a:gd name="connsiteY10" fmla="*/ 8147 h 10694"/>
                <a:gd name="connsiteX11" fmla="*/ 2595 w 11695"/>
                <a:gd name="connsiteY11" fmla="*/ 10585 h 10694"/>
                <a:gd name="connsiteX12" fmla="*/ 3848 w 11695"/>
                <a:gd name="connsiteY12" fmla="*/ 10151 h 10694"/>
                <a:gd name="connsiteX13" fmla="*/ 4723 w 11695"/>
                <a:gd name="connsiteY13" fmla="*/ 9040 h 10694"/>
                <a:gd name="connsiteX14" fmla="*/ 6575 w 11695"/>
                <a:gd name="connsiteY14" fmla="*/ 8807 h 10694"/>
                <a:gd name="connsiteX15" fmla="*/ 6554 w 11695"/>
                <a:gd name="connsiteY15" fmla="*/ 8235 h 10694"/>
                <a:gd name="connsiteX16" fmla="*/ 8057 w 11695"/>
                <a:gd name="connsiteY16" fmla="*/ 8235 h 10694"/>
                <a:gd name="connsiteX17" fmla="*/ 8647 w 11695"/>
                <a:gd name="connsiteY17" fmla="*/ 7881 h 10694"/>
                <a:gd name="connsiteX18" fmla="*/ 9659 w 11695"/>
                <a:gd name="connsiteY18" fmla="*/ 5947 h 10694"/>
                <a:gd name="connsiteX19" fmla="*/ 7754 w 11695"/>
                <a:gd name="connsiteY19" fmla="*/ 5192 h 10694"/>
                <a:gd name="connsiteX20" fmla="*/ 7873 w 11695"/>
                <a:gd name="connsiteY20" fmla="*/ 4566 h 10694"/>
                <a:gd name="connsiteX21" fmla="*/ 7176 w 11695"/>
                <a:gd name="connsiteY21" fmla="*/ 4284 h 10694"/>
                <a:gd name="connsiteX22" fmla="*/ 10671 w 11695"/>
                <a:gd name="connsiteY22" fmla="*/ 3556 h 10694"/>
                <a:gd name="connsiteX23" fmla="*/ 11439 w 11695"/>
                <a:gd name="connsiteY23" fmla="*/ 2889 h 10694"/>
                <a:gd name="connsiteX24" fmla="*/ 11695 w 11695"/>
                <a:gd name="connsiteY24" fmla="*/ 3222 h 10694"/>
                <a:gd name="connsiteX25" fmla="*/ 11567 w 11695"/>
                <a:gd name="connsiteY25" fmla="*/ 0 h 10694"/>
                <a:gd name="connsiteX0" fmla="*/ 11567 w 11695"/>
                <a:gd name="connsiteY0" fmla="*/ 0 h 10694"/>
                <a:gd name="connsiteX1" fmla="*/ 6021 w 11695"/>
                <a:gd name="connsiteY1" fmla="*/ 2943 h 10694"/>
                <a:gd name="connsiteX2" fmla="*/ 4868 w 11695"/>
                <a:gd name="connsiteY2" fmla="*/ 2533 h 10694"/>
                <a:gd name="connsiteX3" fmla="*/ 4288 w 11695"/>
                <a:gd name="connsiteY3" fmla="*/ 1920 h 10694"/>
                <a:gd name="connsiteX4" fmla="*/ 3029 w 11695"/>
                <a:gd name="connsiteY4" fmla="*/ 2465 h 10694"/>
                <a:gd name="connsiteX5" fmla="*/ 3451 w 11695"/>
                <a:gd name="connsiteY5" fmla="*/ 3465 h 10694"/>
                <a:gd name="connsiteX6" fmla="*/ 1906 w 11695"/>
                <a:gd name="connsiteY6" fmla="*/ 4771 h 10694"/>
                <a:gd name="connsiteX7" fmla="*/ 19 w 11695"/>
                <a:gd name="connsiteY7" fmla="*/ 5496 h 10694"/>
                <a:gd name="connsiteX8" fmla="*/ 1014 w 11695"/>
                <a:gd name="connsiteY8" fmla="*/ 8276 h 10694"/>
                <a:gd name="connsiteX9" fmla="*/ 2026 w 11695"/>
                <a:gd name="connsiteY9" fmla="*/ 8147 h 10694"/>
                <a:gd name="connsiteX10" fmla="*/ 2595 w 11695"/>
                <a:gd name="connsiteY10" fmla="*/ 10585 h 10694"/>
                <a:gd name="connsiteX11" fmla="*/ 3848 w 11695"/>
                <a:gd name="connsiteY11" fmla="*/ 10151 h 10694"/>
                <a:gd name="connsiteX12" fmla="*/ 4723 w 11695"/>
                <a:gd name="connsiteY12" fmla="*/ 9040 h 10694"/>
                <a:gd name="connsiteX13" fmla="*/ 6575 w 11695"/>
                <a:gd name="connsiteY13" fmla="*/ 8807 h 10694"/>
                <a:gd name="connsiteX14" fmla="*/ 6554 w 11695"/>
                <a:gd name="connsiteY14" fmla="*/ 8235 h 10694"/>
                <a:gd name="connsiteX15" fmla="*/ 8057 w 11695"/>
                <a:gd name="connsiteY15" fmla="*/ 8235 h 10694"/>
                <a:gd name="connsiteX16" fmla="*/ 8647 w 11695"/>
                <a:gd name="connsiteY16" fmla="*/ 7881 h 10694"/>
                <a:gd name="connsiteX17" fmla="*/ 9659 w 11695"/>
                <a:gd name="connsiteY17" fmla="*/ 5947 h 10694"/>
                <a:gd name="connsiteX18" fmla="*/ 7754 w 11695"/>
                <a:gd name="connsiteY18" fmla="*/ 5192 h 10694"/>
                <a:gd name="connsiteX19" fmla="*/ 7873 w 11695"/>
                <a:gd name="connsiteY19" fmla="*/ 4566 h 10694"/>
                <a:gd name="connsiteX20" fmla="*/ 7176 w 11695"/>
                <a:gd name="connsiteY20" fmla="*/ 4284 h 10694"/>
                <a:gd name="connsiteX21" fmla="*/ 10671 w 11695"/>
                <a:gd name="connsiteY21" fmla="*/ 3556 h 10694"/>
                <a:gd name="connsiteX22" fmla="*/ 11439 w 11695"/>
                <a:gd name="connsiteY22" fmla="*/ 2889 h 10694"/>
                <a:gd name="connsiteX23" fmla="*/ 11695 w 11695"/>
                <a:gd name="connsiteY23" fmla="*/ 3222 h 10694"/>
                <a:gd name="connsiteX24" fmla="*/ 11567 w 11695"/>
                <a:gd name="connsiteY24" fmla="*/ 0 h 10694"/>
                <a:gd name="connsiteX0" fmla="*/ 11695 w 11695"/>
                <a:gd name="connsiteY0" fmla="*/ 1303 h 8775"/>
                <a:gd name="connsiteX1" fmla="*/ 6021 w 11695"/>
                <a:gd name="connsiteY1" fmla="*/ 1024 h 8775"/>
                <a:gd name="connsiteX2" fmla="*/ 4868 w 11695"/>
                <a:gd name="connsiteY2" fmla="*/ 614 h 8775"/>
                <a:gd name="connsiteX3" fmla="*/ 4288 w 11695"/>
                <a:gd name="connsiteY3" fmla="*/ 1 h 8775"/>
                <a:gd name="connsiteX4" fmla="*/ 3029 w 11695"/>
                <a:gd name="connsiteY4" fmla="*/ 546 h 8775"/>
                <a:gd name="connsiteX5" fmla="*/ 3451 w 11695"/>
                <a:gd name="connsiteY5" fmla="*/ 1546 h 8775"/>
                <a:gd name="connsiteX6" fmla="*/ 1906 w 11695"/>
                <a:gd name="connsiteY6" fmla="*/ 2852 h 8775"/>
                <a:gd name="connsiteX7" fmla="*/ 19 w 11695"/>
                <a:gd name="connsiteY7" fmla="*/ 3577 h 8775"/>
                <a:gd name="connsiteX8" fmla="*/ 1014 w 11695"/>
                <a:gd name="connsiteY8" fmla="*/ 6357 h 8775"/>
                <a:gd name="connsiteX9" fmla="*/ 2026 w 11695"/>
                <a:gd name="connsiteY9" fmla="*/ 6228 h 8775"/>
                <a:gd name="connsiteX10" fmla="*/ 2595 w 11695"/>
                <a:gd name="connsiteY10" fmla="*/ 8666 h 8775"/>
                <a:gd name="connsiteX11" fmla="*/ 3848 w 11695"/>
                <a:gd name="connsiteY11" fmla="*/ 8232 h 8775"/>
                <a:gd name="connsiteX12" fmla="*/ 4723 w 11695"/>
                <a:gd name="connsiteY12" fmla="*/ 7121 h 8775"/>
                <a:gd name="connsiteX13" fmla="*/ 6575 w 11695"/>
                <a:gd name="connsiteY13" fmla="*/ 6888 h 8775"/>
                <a:gd name="connsiteX14" fmla="*/ 6554 w 11695"/>
                <a:gd name="connsiteY14" fmla="*/ 6316 h 8775"/>
                <a:gd name="connsiteX15" fmla="*/ 8057 w 11695"/>
                <a:gd name="connsiteY15" fmla="*/ 6316 h 8775"/>
                <a:gd name="connsiteX16" fmla="*/ 8647 w 11695"/>
                <a:gd name="connsiteY16" fmla="*/ 5962 h 8775"/>
                <a:gd name="connsiteX17" fmla="*/ 9659 w 11695"/>
                <a:gd name="connsiteY17" fmla="*/ 4028 h 8775"/>
                <a:gd name="connsiteX18" fmla="*/ 7754 w 11695"/>
                <a:gd name="connsiteY18" fmla="*/ 3273 h 8775"/>
                <a:gd name="connsiteX19" fmla="*/ 7873 w 11695"/>
                <a:gd name="connsiteY19" fmla="*/ 2647 h 8775"/>
                <a:gd name="connsiteX20" fmla="*/ 7176 w 11695"/>
                <a:gd name="connsiteY20" fmla="*/ 2365 h 8775"/>
                <a:gd name="connsiteX21" fmla="*/ 10671 w 11695"/>
                <a:gd name="connsiteY21" fmla="*/ 1637 h 8775"/>
                <a:gd name="connsiteX22" fmla="*/ 11439 w 11695"/>
                <a:gd name="connsiteY22" fmla="*/ 970 h 8775"/>
                <a:gd name="connsiteX23" fmla="*/ 11695 w 11695"/>
                <a:gd name="connsiteY23" fmla="*/ 1303 h 8775"/>
                <a:gd name="connsiteX0" fmla="*/ 10000 w 10233"/>
                <a:gd name="connsiteY0" fmla="*/ 1485 h 10000"/>
                <a:gd name="connsiteX1" fmla="*/ 5148 w 10233"/>
                <a:gd name="connsiteY1" fmla="*/ 1167 h 10000"/>
                <a:gd name="connsiteX2" fmla="*/ 4162 w 10233"/>
                <a:gd name="connsiteY2" fmla="*/ 700 h 10000"/>
                <a:gd name="connsiteX3" fmla="*/ 3667 w 10233"/>
                <a:gd name="connsiteY3" fmla="*/ 1 h 10000"/>
                <a:gd name="connsiteX4" fmla="*/ 2590 w 10233"/>
                <a:gd name="connsiteY4" fmla="*/ 622 h 10000"/>
                <a:gd name="connsiteX5" fmla="*/ 2951 w 10233"/>
                <a:gd name="connsiteY5" fmla="*/ 1762 h 10000"/>
                <a:gd name="connsiteX6" fmla="*/ 1630 w 10233"/>
                <a:gd name="connsiteY6" fmla="*/ 3250 h 10000"/>
                <a:gd name="connsiteX7" fmla="*/ 16 w 10233"/>
                <a:gd name="connsiteY7" fmla="*/ 4076 h 10000"/>
                <a:gd name="connsiteX8" fmla="*/ 867 w 10233"/>
                <a:gd name="connsiteY8" fmla="*/ 7244 h 10000"/>
                <a:gd name="connsiteX9" fmla="*/ 1732 w 10233"/>
                <a:gd name="connsiteY9" fmla="*/ 7097 h 10000"/>
                <a:gd name="connsiteX10" fmla="*/ 2219 w 10233"/>
                <a:gd name="connsiteY10" fmla="*/ 9876 h 10000"/>
                <a:gd name="connsiteX11" fmla="*/ 3290 w 10233"/>
                <a:gd name="connsiteY11" fmla="*/ 9381 h 10000"/>
                <a:gd name="connsiteX12" fmla="*/ 4038 w 10233"/>
                <a:gd name="connsiteY12" fmla="*/ 8115 h 10000"/>
                <a:gd name="connsiteX13" fmla="*/ 5622 w 10233"/>
                <a:gd name="connsiteY13" fmla="*/ 7850 h 10000"/>
                <a:gd name="connsiteX14" fmla="*/ 5604 w 10233"/>
                <a:gd name="connsiteY14" fmla="*/ 7198 h 10000"/>
                <a:gd name="connsiteX15" fmla="*/ 6889 w 10233"/>
                <a:gd name="connsiteY15" fmla="*/ 7198 h 10000"/>
                <a:gd name="connsiteX16" fmla="*/ 7394 w 10233"/>
                <a:gd name="connsiteY16" fmla="*/ 6794 h 10000"/>
                <a:gd name="connsiteX17" fmla="*/ 8259 w 10233"/>
                <a:gd name="connsiteY17" fmla="*/ 4590 h 10000"/>
                <a:gd name="connsiteX18" fmla="*/ 6630 w 10233"/>
                <a:gd name="connsiteY18" fmla="*/ 3730 h 10000"/>
                <a:gd name="connsiteX19" fmla="*/ 6732 w 10233"/>
                <a:gd name="connsiteY19" fmla="*/ 3017 h 10000"/>
                <a:gd name="connsiteX20" fmla="*/ 6136 w 10233"/>
                <a:gd name="connsiteY20" fmla="*/ 2695 h 10000"/>
                <a:gd name="connsiteX21" fmla="*/ 9124 w 10233"/>
                <a:gd name="connsiteY21" fmla="*/ 1866 h 10000"/>
                <a:gd name="connsiteX22" fmla="*/ 10000 w 10233"/>
                <a:gd name="connsiteY22" fmla="*/ 1485 h 10000"/>
                <a:gd name="connsiteX0" fmla="*/ 9124 w 9131"/>
                <a:gd name="connsiteY0" fmla="*/ 1866 h 10000"/>
                <a:gd name="connsiteX1" fmla="*/ 5148 w 9131"/>
                <a:gd name="connsiteY1" fmla="*/ 1167 h 10000"/>
                <a:gd name="connsiteX2" fmla="*/ 4162 w 9131"/>
                <a:gd name="connsiteY2" fmla="*/ 700 h 10000"/>
                <a:gd name="connsiteX3" fmla="*/ 3667 w 9131"/>
                <a:gd name="connsiteY3" fmla="*/ 1 h 10000"/>
                <a:gd name="connsiteX4" fmla="*/ 2590 w 9131"/>
                <a:gd name="connsiteY4" fmla="*/ 622 h 10000"/>
                <a:gd name="connsiteX5" fmla="*/ 2951 w 9131"/>
                <a:gd name="connsiteY5" fmla="*/ 1762 h 10000"/>
                <a:gd name="connsiteX6" fmla="*/ 1630 w 9131"/>
                <a:gd name="connsiteY6" fmla="*/ 3250 h 10000"/>
                <a:gd name="connsiteX7" fmla="*/ 16 w 9131"/>
                <a:gd name="connsiteY7" fmla="*/ 4076 h 10000"/>
                <a:gd name="connsiteX8" fmla="*/ 867 w 9131"/>
                <a:gd name="connsiteY8" fmla="*/ 7244 h 10000"/>
                <a:gd name="connsiteX9" fmla="*/ 1732 w 9131"/>
                <a:gd name="connsiteY9" fmla="*/ 7097 h 10000"/>
                <a:gd name="connsiteX10" fmla="*/ 2219 w 9131"/>
                <a:gd name="connsiteY10" fmla="*/ 9876 h 10000"/>
                <a:gd name="connsiteX11" fmla="*/ 3290 w 9131"/>
                <a:gd name="connsiteY11" fmla="*/ 9381 h 10000"/>
                <a:gd name="connsiteX12" fmla="*/ 4038 w 9131"/>
                <a:gd name="connsiteY12" fmla="*/ 8115 h 10000"/>
                <a:gd name="connsiteX13" fmla="*/ 5622 w 9131"/>
                <a:gd name="connsiteY13" fmla="*/ 7850 h 10000"/>
                <a:gd name="connsiteX14" fmla="*/ 5604 w 9131"/>
                <a:gd name="connsiteY14" fmla="*/ 7198 h 10000"/>
                <a:gd name="connsiteX15" fmla="*/ 6889 w 9131"/>
                <a:gd name="connsiteY15" fmla="*/ 7198 h 10000"/>
                <a:gd name="connsiteX16" fmla="*/ 7394 w 9131"/>
                <a:gd name="connsiteY16" fmla="*/ 6794 h 10000"/>
                <a:gd name="connsiteX17" fmla="*/ 8259 w 9131"/>
                <a:gd name="connsiteY17" fmla="*/ 4590 h 10000"/>
                <a:gd name="connsiteX18" fmla="*/ 6630 w 9131"/>
                <a:gd name="connsiteY18" fmla="*/ 3730 h 10000"/>
                <a:gd name="connsiteX19" fmla="*/ 6732 w 9131"/>
                <a:gd name="connsiteY19" fmla="*/ 3017 h 10000"/>
                <a:gd name="connsiteX20" fmla="*/ 6136 w 9131"/>
                <a:gd name="connsiteY20" fmla="*/ 2695 h 10000"/>
                <a:gd name="connsiteX21" fmla="*/ 9124 w 9131"/>
                <a:gd name="connsiteY21" fmla="*/ 1866 h 10000"/>
                <a:gd name="connsiteX0" fmla="*/ 9992 w 9999"/>
                <a:gd name="connsiteY0" fmla="*/ 1866 h 10000"/>
                <a:gd name="connsiteX1" fmla="*/ 5638 w 9999"/>
                <a:gd name="connsiteY1" fmla="*/ 1167 h 10000"/>
                <a:gd name="connsiteX2" fmla="*/ 4558 w 9999"/>
                <a:gd name="connsiteY2" fmla="*/ 700 h 10000"/>
                <a:gd name="connsiteX3" fmla="*/ 4016 w 9999"/>
                <a:gd name="connsiteY3" fmla="*/ 1 h 10000"/>
                <a:gd name="connsiteX4" fmla="*/ 2836 w 9999"/>
                <a:gd name="connsiteY4" fmla="*/ 622 h 10000"/>
                <a:gd name="connsiteX5" fmla="*/ 3232 w 9999"/>
                <a:gd name="connsiteY5" fmla="*/ 1762 h 10000"/>
                <a:gd name="connsiteX6" fmla="*/ 1785 w 9999"/>
                <a:gd name="connsiteY6" fmla="*/ 3250 h 10000"/>
                <a:gd name="connsiteX7" fmla="*/ 18 w 9999"/>
                <a:gd name="connsiteY7" fmla="*/ 4076 h 10000"/>
                <a:gd name="connsiteX8" fmla="*/ 950 w 9999"/>
                <a:gd name="connsiteY8" fmla="*/ 7244 h 10000"/>
                <a:gd name="connsiteX9" fmla="*/ 1897 w 9999"/>
                <a:gd name="connsiteY9" fmla="*/ 7097 h 10000"/>
                <a:gd name="connsiteX10" fmla="*/ 2430 w 9999"/>
                <a:gd name="connsiteY10" fmla="*/ 9876 h 10000"/>
                <a:gd name="connsiteX11" fmla="*/ 3603 w 9999"/>
                <a:gd name="connsiteY11" fmla="*/ 9381 h 10000"/>
                <a:gd name="connsiteX12" fmla="*/ 4422 w 9999"/>
                <a:gd name="connsiteY12" fmla="*/ 8115 h 10000"/>
                <a:gd name="connsiteX13" fmla="*/ 6157 w 9999"/>
                <a:gd name="connsiteY13" fmla="*/ 7850 h 10000"/>
                <a:gd name="connsiteX14" fmla="*/ 6137 w 9999"/>
                <a:gd name="connsiteY14" fmla="*/ 7198 h 10000"/>
                <a:gd name="connsiteX15" fmla="*/ 7545 w 9999"/>
                <a:gd name="connsiteY15" fmla="*/ 7198 h 10000"/>
                <a:gd name="connsiteX16" fmla="*/ 8098 w 9999"/>
                <a:gd name="connsiteY16" fmla="*/ 6794 h 10000"/>
                <a:gd name="connsiteX17" fmla="*/ 9045 w 9999"/>
                <a:gd name="connsiteY17" fmla="*/ 4590 h 10000"/>
                <a:gd name="connsiteX18" fmla="*/ 7261 w 9999"/>
                <a:gd name="connsiteY18" fmla="*/ 3730 h 10000"/>
                <a:gd name="connsiteX19" fmla="*/ 7373 w 9999"/>
                <a:gd name="connsiteY19" fmla="*/ 3017 h 10000"/>
                <a:gd name="connsiteX20" fmla="*/ 6720 w 9999"/>
                <a:gd name="connsiteY20" fmla="*/ 2695 h 10000"/>
                <a:gd name="connsiteX21" fmla="*/ 9992 w 9999"/>
                <a:gd name="connsiteY21" fmla="*/ 1866 h 10000"/>
                <a:gd name="connsiteX0" fmla="*/ 10005 w 10012"/>
                <a:gd name="connsiteY0" fmla="*/ 1866 h 10000"/>
                <a:gd name="connsiteX1" fmla="*/ 5651 w 10012"/>
                <a:gd name="connsiteY1" fmla="*/ 1167 h 10000"/>
                <a:gd name="connsiteX2" fmla="*/ 4570 w 10012"/>
                <a:gd name="connsiteY2" fmla="*/ 700 h 10000"/>
                <a:gd name="connsiteX3" fmla="*/ 4028 w 10012"/>
                <a:gd name="connsiteY3" fmla="*/ 1 h 10000"/>
                <a:gd name="connsiteX4" fmla="*/ 2848 w 10012"/>
                <a:gd name="connsiteY4" fmla="*/ 622 h 10000"/>
                <a:gd name="connsiteX5" fmla="*/ 3244 w 10012"/>
                <a:gd name="connsiteY5" fmla="*/ 1762 h 10000"/>
                <a:gd name="connsiteX6" fmla="*/ 1797 w 10012"/>
                <a:gd name="connsiteY6" fmla="*/ 3250 h 10000"/>
                <a:gd name="connsiteX7" fmla="*/ 30 w 10012"/>
                <a:gd name="connsiteY7" fmla="*/ 4076 h 10000"/>
                <a:gd name="connsiteX8" fmla="*/ 962 w 10012"/>
                <a:gd name="connsiteY8" fmla="*/ 7244 h 10000"/>
                <a:gd name="connsiteX9" fmla="*/ 1909 w 10012"/>
                <a:gd name="connsiteY9" fmla="*/ 7097 h 10000"/>
                <a:gd name="connsiteX10" fmla="*/ 2442 w 10012"/>
                <a:gd name="connsiteY10" fmla="*/ 9876 h 10000"/>
                <a:gd name="connsiteX11" fmla="*/ 3615 w 10012"/>
                <a:gd name="connsiteY11" fmla="*/ 9381 h 10000"/>
                <a:gd name="connsiteX12" fmla="*/ 4434 w 10012"/>
                <a:gd name="connsiteY12" fmla="*/ 8115 h 10000"/>
                <a:gd name="connsiteX13" fmla="*/ 6170 w 10012"/>
                <a:gd name="connsiteY13" fmla="*/ 7850 h 10000"/>
                <a:gd name="connsiteX14" fmla="*/ 6150 w 10012"/>
                <a:gd name="connsiteY14" fmla="*/ 7198 h 10000"/>
                <a:gd name="connsiteX15" fmla="*/ 7558 w 10012"/>
                <a:gd name="connsiteY15" fmla="*/ 7198 h 10000"/>
                <a:gd name="connsiteX16" fmla="*/ 8111 w 10012"/>
                <a:gd name="connsiteY16" fmla="*/ 6794 h 10000"/>
                <a:gd name="connsiteX17" fmla="*/ 9058 w 10012"/>
                <a:gd name="connsiteY17" fmla="*/ 4590 h 10000"/>
                <a:gd name="connsiteX18" fmla="*/ 7274 w 10012"/>
                <a:gd name="connsiteY18" fmla="*/ 3730 h 10000"/>
                <a:gd name="connsiteX19" fmla="*/ 7386 w 10012"/>
                <a:gd name="connsiteY19" fmla="*/ 3017 h 10000"/>
                <a:gd name="connsiteX20" fmla="*/ 6733 w 10012"/>
                <a:gd name="connsiteY20" fmla="*/ 2695 h 10000"/>
                <a:gd name="connsiteX21" fmla="*/ 10005 w 10012"/>
                <a:gd name="connsiteY21" fmla="*/ 1866 h 10000"/>
                <a:gd name="connsiteX0" fmla="*/ 10005 w 10012"/>
                <a:gd name="connsiteY0" fmla="*/ 1866 h 10000"/>
                <a:gd name="connsiteX1" fmla="*/ 5651 w 10012"/>
                <a:gd name="connsiteY1" fmla="*/ 1167 h 10000"/>
                <a:gd name="connsiteX2" fmla="*/ 4570 w 10012"/>
                <a:gd name="connsiteY2" fmla="*/ 700 h 10000"/>
                <a:gd name="connsiteX3" fmla="*/ 4028 w 10012"/>
                <a:gd name="connsiteY3" fmla="*/ 1 h 10000"/>
                <a:gd name="connsiteX4" fmla="*/ 2848 w 10012"/>
                <a:gd name="connsiteY4" fmla="*/ 622 h 10000"/>
                <a:gd name="connsiteX5" fmla="*/ 3244 w 10012"/>
                <a:gd name="connsiteY5" fmla="*/ 1762 h 10000"/>
                <a:gd name="connsiteX6" fmla="*/ 1797 w 10012"/>
                <a:gd name="connsiteY6" fmla="*/ 3250 h 10000"/>
                <a:gd name="connsiteX7" fmla="*/ 30 w 10012"/>
                <a:gd name="connsiteY7" fmla="*/ 4076 h 10000"/>
                <a:gd name="connsiteX8" fmla="*/ 962 w 10012"/>
                <a:gd name="connsiteY8" fmla="*/ 7244 h 10000"/>
                <a:gd name="connsiteX9" fmla="*/ 1909 w 10012"/>
                <a:gd name="connsiteY9" fmla="*/ 7097 h 10000"/>
                <a:gd name="connsiteX10" fmla="*/ 2442 w 10012"/>
                <a:gd name="connsiteY10" fmla="*/ 9876 h 10000"/>
                <a:gd name="connsiteX11" fmla="*/ 3615 w 10012"/>
                <a:gd name="connsiteY11" fmla="*/ 9381 h 10000"/>
                <a:gd name="connsiteX12" fmla="*/ 4434 w 10012"/>
                <a:gd name="connsiteY12" fmla="*/ 8115 h 10000"/>
                <a:gd name="connsiteX13" fmla="*/ 6170 w 10012"/>
                <a:gd name="connsiteY13" fmla="*/ 7850 h 10000"/>
                <a:gd name="connsiteX14" fmla="*/ 6150 w 10012"/>
                <a:gd name="connsiteY14" fmla="*/ 7198 h 10000"/>
                <a:gd name="connsiteX15" fmla="*/ 7558 w 10012"/>
                <a:gd name="connsiteY15" fmla="*/ 7198 h 10000"/>
                <a:gd name="connsiteX16" fmla="*/ 8111 w 10012"/>
                <a:gd name="connsiteY16" fmla="*/ 6794 h 10000"/>
                <a:gd name="connsiteX17" fmla="*/ 9058 w 10012"/>
                <a:gd name="connsiteY17" fmla="*/ 4590 h 10000"/>
                <a:gd name="connsiteX18" fmla="*/ 7274 w 10012"/>
                <a:gd name="connsiteY18" fmla="*/ 3730 h 10000"/>
                <a:gd name="connsiteX19" fmla="*/ 7386 w 10012"/>
                <a:gd name="connsiteY19" fmla="*/ 3017 h 10000"/>
                <a:gd name="connsiteX20" fmla="*/ 6733 w 10012"/>
                <a:gd name="connsiteY20" fmla="*/ 2695 h 10000"/>
                <a:gd name="connsiteX21" fmla="*/ 10005 w 10012"/>
                <a:gd name="connsiteY21" fmla="*/ 1866 h 10000"/>
                <a:gd name="connsiteX0" fmla="*/ 10005 w 10012"/>
                <a:gd name="connsiteY0" fmla="*/ 1866 h 10000"/>
                <a:gd name="connsiteX1" fmla="*/ 5651 w 10012"/>
                <a:gd name="connsiteY1" fmla="*/ 1167 h 10000"/>
                <a:gd name="connsiteX2" fmla="*/ 4570 w 10012"/>
                <a:gd name="connsiteY2" fmla="*/ 700 h 10000"/>
                <a:gd name="connsiteX3" fmla="*/ 4028 w 10012"/>
                <a:gd name="connsiteY3" fmla="*/ 1 h 10000"/>
                <a:gd name="connsiteX4" fmla="*/ 2848 w 10012"/>
                <a:gd name="connsiteY4" fmla="*/ 622 h 10000"/>
                <a:gd name="connsiteX5" fmla="*/ 3244 w 10012"/>
                <a:gd name="connsiteY5" fmla="*/ 1762 h 10000"/>
                <a:gd name="connsiteX6" fmla="*/ 1797 w 10012"/>
                <a:gd name="connsiteY6" fmla="*/ 3250 h 10000"/>
                <a:gd name="connsiteX7" fmla="*/ 30 w 10012"/>
                <a:gd name="connsiteY7" fmla="*/ 4076 h 10000"/>
                <a:gd name="connsiteX8" fmla="*/ 962 w 10012"/>
                <a:gd name="connsiteY8" fmla="*/ 7244 h 10000"/>
                <a:gd name="connsiteX9" fmla="*/ 1909 w 10012"/>
                <a:gd name="connsiteY9" fmla="*/ 7097 h 10000"/>
                <a:gd name="connsiteX10" fmla="*/ 2442 w 10012"/>
                <a:gd name="connsiteY10" fmla="*/ 9876 h 10000"/>
                <a:gd name="connsiteX11" fmla="*/ 3615 w 10012"/>
                <a:gd name="connsiteY11" fmla="*/ 9381 h 10000"/>
                <a:gd name="connsiteX12" fmla="*/ 4434 w 10012"/>
                <a:gd name="connsiteY12" fmla="*/ 8115 h 10000"/>
                <a:gd name="connsiteX13" fmla="*/ 6170 w 10012"/>
                <a:gd name="connsiteY13" fmla="*/ 7850 h 10000"/>
                <a:gd name="connsiteX14" fmla="*/ 6150 w 10012"/>
                <a:gd name="connsiteY14" fmla="*/ 7198 h 10000"/>
                <a:gd name="connsiteX15" fmla="*/ 7558 w 10012"/>
                <a:gd name="connsiteY15" fmla="*/ 7198 h 10000"/>
                <a:gd name="connsiteX16" fmla="*/ 8111 w 10012"/>
                <a:gd name="connsiteY16" fmla="*/ 6794 h 10000"/>
                <a:gd name="connsiteX17" fmla="*/ 9058 w 10012"/>
                <a:gd name="connsiteY17" fmla="*/ 4590 h 10000"/>
                <a:gd name="connsiteX18" fmla="*/ 7274 w 10012"/>
                <a:gd name="connsiteY18" fmla="*/ 3730 h 10000"/>
                <a:gd name="connsiteX19" fmla="*/ 7386 w 10012"/>
                <a:gd name="connsiteY19" fmla="*/ 3017 h 10000"/>
                <a:gd name="connsiteX20" fmla="*/ 6733 w 10012"/>
                <a:gd name="connsiteY20" fmla="*/ 2695 h 10000"/>
                <a:gd name="connsiteX21" fmla="*/ 10005 w 10012"/>
                <a:gd name="connsiteY21" fmla="*/ 1866 h 10000"/>
                <a:gd name="connsiteX0" fmla="*/ 10005 w 10012"/>
                <a:gd name="connsiteY0" fmla="*/ 1866 h 10000"/>
                <a:gd name="connsiteX1" fmla="*/ 5651 w 10012"/>
                <a:gd name="connsiteY1" fmla="*/ 1167 h 10000"/>
                <a:gd name="connsiteX2" fmla="*/ 4570 w 10012"/>
                <a:gd name="connsiteY2" fmla="*/ 700 h 10000"/>
                <a:gd name="connsiteX3" fmla="*/ 4028 w 10012"/>
                <a:gd name="connsiteY3" fmla="*/ 1 h 10000"/>
                <a:gd name="connsiteX4" fmla="*/ 2848 w 10012"/>
                <a:gd name="connsiteY4" fmla="*/ 622 h 10000"/>
                <a:gd name="connsiteX5" fmla="*/ 3244 w 10012"/>
                <a:gd name="connsiteY5" fmla="*/ 1762 h 10000"/>
                <a:gd name="connsiteX6" fmla="*/ 1797 w 10012"/>
                <a:gd name="connsiteY6" fmla="*/ 3250 h 10000"/>
                <a:gd name="connsiteX7" fmla="*/ 30 w 10012"/>
                <a:gd name="connsiteY7" fmla="*/ 4076 h 10000"/>
                <a:gd name="connsiteX8" fmla="*/ 962 w 10012"/>
                <a:gd name="connsiteY8" fmla="*/ 7244 h 10000"/>
                <a:gd name="connsiteX9" fmla="*/ 1909 w 10012"/>
                <a:gd name="connsiteY9" fmla="*/ 7097 h 10000"/>
                <a:gd name="connsiteX10" fmla="*/ 2442 w 10012"/>
                <a:gd name="connsiteY10" fmla="*/ 9876 h 10000"/>
                <a:gd name="connsiteX11" fmla="*/ 3615 w 10012"/>
                <a:gd name="connsiteY11" fmla="*/ 9381 h 10000"/>
                <a:gd name="connsiteX12" fmla="*/ 4434 w 10012"/>
                <a:gd name="connsiteY12" fmla="*/ 8115 h 10000"/>
                <a:gd name="connsiteX13" fmla="*/ 6170 w 10012"/>
                <a:gd name="connsiteY13" fmla="*/ 7850 h 10000"/>
                <a:gd name="connsiteX14" fmla="*/ 6150 w 10012"/>
                <a:gd name="connsiteY14" fmla="*/ 7198 h 10000"/>
                <a:gd name="connsiteX15" fmla="*/ 7558 w 10012"/>
                <a:gd name="connsiteY15" fmla="*/ 7198 h 10000"/>
                <a:gd name="connsiteX16" fmla="*/ 8111 w 10012"/>
                <a:gd name="connsiteY16" fmla="*/ 6794 h 10000"/>
                <a:gd name="connsiteX17" fmla="*/ 9058 w 10012"/>
                <a:gd name="connsiteY17" fmla="*/ 4590 h 10000"/>
                <a:gd name="connsiteX18" fmla="*/ 7274 w 10012"/>
                <a:gd name="connsiteY18" fmla="*/ 3730 h 10000"/>
                <a:gd name="connsiteX19" fmla="*/ 7386 w 10012"/>
                <a:gd name="connsiteY19" fmla="*/ 3017 h 10000"/>
                <a:gd name="connsiteX20" fmla="*/ 6733 w 10012"/>
                <a:gd name="connsiteY20" fmla="*/ 2695 h 10000"/>
                <a:gd name="connsiteX21" fmla="*/ 10005 w 10012"/>
                <a:gd name="connsiteY21" fmla="*/ 1866 h 10000"/>
                <a:gd name="connsiteX0" fmla="*/ 10005 w 10012"/>
                <a:gd name="connsiteY0" fmla="*/ 1866 h 10000"/>
                <a:gd name="connsiteX1" fmla="*/ 5651 w 10012"/>
                <a:gd name="connsiteY1" fmla="*/ 1167 h 10000"/>
                <a:gd name="connsiteX2" fmla="*/ 4570 w 10012"/>
                <a:gd name="connsiteY2" fmla="*/ 700 h 10000"/>
                <a:gd name="connsiteX3" fmla="*/ 4028 w 10012"/>
                <a:gd name="connsiteY3" fmla="*/ 1 h 10000"/>
                <a:gd name="connsiteX4" fmla="*/ 2848 w 10012"/>
                <a:gd name="connsiteY4" fmla="*/ 622 h 10000"/>
                <a:gd name="connsiteX5" fmla="*/ 3244 w 10012"/>
                <a:gd name="connsiteY5" fmla="*/ 1762 h 10000"/>
                <a:gd name="connsiteX6" fmla="*/ 1797 w 10012"/>
                <a:gd name="connsiteY6" fmla="*/ 3250 h 10000"/>
                <a:gd name="connsiteX7" fmla="*/ 30 w 10012"/>
                <a:gd name="connsiteY7" fmla="*/ 4076 h 10000"/>
                <a:gd name="connsiteX8" fmla="*/ 962 w 10012"/>
                <a:gd name="connsiteY8" fmla="*/ 7244 h 10000"/>
                <a:gd name="connsiteX9" fmla="*/ 1909 w 10012"/>
                <a:gd name="connsiteY9" fmla="*/ 7097 h 10000"/>
                <a:gd name="connsiteX10" fmla="*/ 2442 w 10012"/>
                <a:gd name="connsiteY10" fmla="*/ 9876 h 10000"/>
                <a:gd name="connsiteX11" fmla="*/ 3615 w 10012"/>
                <a:gd name="connsiteY11" fmla="*/ 9381 h 10000"/>
                <a:gd name="connsiteX12" fmla="*/ 4434 w 10012"/>
                <a:gd name="connsiteY12" fmla="*/ 8115 h 10000"/>
                <a:gd name="connsiteX13" fmla="*/ 5780 w 10012"/>
                <a:gd name="connsiteY13" fmla="*/ 8226 h 10000"/>
                <a:gd name="connsiteX14" fmla="*/ 6150 w 10012"/>
                <a:gd name="connsiteY14" fmla="*/ 7198 h 10000"/>
                <a:gd name="connsiteX15" fmla="*/ 7558 w 10012"/>
                <a:gd name="connsiteY15" fmla="*/ 7198 h 10000"/>
                <a:gd name="connsiteX16" fmla="*/ 8111 w 10012"/>
                <a:gd name="connsiteY16" fmla="*/ 6794 h 10000"/>
                <a:gd name="connsiteX17" fmla="*/ 9058 w 10012"/>
                <a:gd name="connsiteY17" fmla="*/ 4590 h 10000"/>
                <a:gd name="connsiteX18" fmla="*/ 7274 w 10012"/>
                <a:gd name="connsiteY18" fmla="*/ 3730 h 10000"/>
                <a:gd name="connsiteX19" fmla="*/ 7386 w 10012"/>
                <a:gd name="connsiteY19" fmla="*/ 3017 h 10000"/>
                <a:gd name="connsiteX20" fmla="*/ 6733 w 10012"/>
                <a:gd name="connsiteY20" fmla="*/ 2695 h 10000"/>
                <a:gd name="connsiteX21" fmla="*/ 10005 w 10012"/>
                <a:gd name="connsiteY21" fmla="*/ 1866 h 10000"/>
                <a:gd name="connsiteX0" fmla="*/ 10005 w 10012"/>
                <a:gd name="connsiteY0" fmla="*/ 1866 h 9994"/>
                <a:gd name="connsiteX1" fmla="*/ 5651 w 10012"/>
                <a:gd name="connsiteY1" fmla="*/ 1167 h 9994"/>
                <a:gd name="connsiteX2" fmla="*/ 4570 w 10012"/>
                <a:gd name="connsiteY2" fmla="*/ 700 h 9994"/>
                <a:gd name="connsiteX3" fmla="*/ 4028 w 10012"/>
                <a:gd name="connsiteY3" fmla="*/ 1 h 9994"/>
                <a:gd name="connsiteX4" fmla="*/ 2848 w 10012"/>
                <a:gd name="connsiteY4" fmla="*/ 622 h 9994"/>
                <a:gd name="connsiteX5" fmla="*/ 3244 w 10012"/>
                <a:gd name="connsiteY5" fmla="*/ 1762 h 9994"/>
                <a:gd name="connsiteX6" fmla="*/ 1797 w 10012"/>
                <a:gd name="connsiteY6" fmla="*/ 3250 h 9994"/>
                <a:gd name="connsiteX7" fmla="*/ 30 w 10012"/>
                <a:gd name="connsiteY7" fmla="*/ 4076 h 9994"/>
                <a:gd name="connsiteX8" fmla="*/ 962 w 10012"/>
                <a:gd name="connsiteY8" fmla="*/ 7244 h 9994"/>
                <a:gd name="connsiteX9" fmla="*/ 1909 w 10012"/>
                <a:gd name="connsiteY9" fmla="*/ 7097 h 9994"/>
                <a:gd name="connsiteX10" fmla="*/ 2442 w 10012"/>
                <a:gd name="connsiteY10" fmla="*/ 9876 h 9994"/>
                <a:gd name="connsiteX11" fmla="*/ 3615 w 10012"/>
                <a:gd name="connsiteY11" fmla="*/ 9381 h 9994"/>
                <a:gd name="connsiteX12" fmla="*/ 4267 w 10012"/>
                <a:gd name="connsiteY12" fmla="*/ 8438 h 9994"/>
                <a:gd name="connsiteX13" fmla="*/ 5780 w 10012"/>
                <a:gd name="connsiteY13" fmla="*/ 8226 h 9994"/>
                <a:gd name="connsiteX14" fmla="*/ 6150 w 10012"/>
                <a:gd name="connsiteY14" fmla="*/ 7198 h 9994"/>
                <a:gd name="connsiteX15" fmla="*/ 7558 w 10012"/>
                <a:gd name="connsiteY15" fmla="*/ 7198 h 9994"/>
                <a:gd name="connsiteX16" fmla="*/ 8111 w 10012"/>
                <a:gd name="connsiteY16" fmla="*/ 6794 h 9994"/>
                <a:gd name="connsiteX17" fmla="*/ 9058 w 10012"/>
                <a:gd name="connsiteY17" fmla="*/ 4590 h 9994"/>
                <a:gd name="connsiteX18" fmla="*/ 7274 w 10012"/>
                <a:gd name="connsiteY18" fmla="*/ 3730 h 9994"/>
                <a:gd name="connsiteX19" fmla="*/ 7386 w 10012"/>
                <a:gd name="connsiteY19" fmla="*/ 3017 h 9994"/>
                <a:gd name="connsiteX20" fmla="*/ 6733 w 10012"/>
                <a:gd name="connsiteY20" fmla="*/ 2695 h 9994"/>
                <a:gd name="connsiteX21" fmla="*/ 10005 w 10012"/>
                <a:gd name="connsiteY21" fmla="*/ 1866 h 9994"/>
                <a:gd name="connsiteX0" fmla="*/ 6725 w 9051"/>
                <a:gd name="connsiteY0" fmla="*/ 2697 h 10000"/>
                <a:gd name="connsiteX1" fmla="*/ 5644 w 9051"/>
                <a:gd name="connsiteY1" fmla="*/ 1168 h 10000"/>
                <a:gd name="connsiteX2" fmla="*/ 4565 w 9051"/>
                <a:gd name="connsiteY2" fmla="*/ 700 h 10000"/>
                <a:gd name="connsiteX3" fmla="*/ 4023 w 9051"/>
                <a:gd name="connsiteY3" fmla="*/ 1 h 10000"/>
                <a:gd name="connsiteX4" fmla="*/ 2845 w 9051"/>
                <a:gd name="connsiteY4" fmla="*/ 622 h 10000"/>
                <a:gd name="connsiteX5" fmla="*/ 3240 w 9051"/>
                <a:gd name="connsiteY5" fmla="*/ 1763 h 10000"/>
                <a:gd name="connsiteX6" fmla="*/ 1795 w 9051"/>
                <a:gd name="connsiteY6" fmla="*/ 3252 h 10000"/>
                <a:gd name="connsiteX7" fmla="*/ 30 w 9051"/>
                <a:gd name="connsiteY7" fmla="*/ 4078 h 10000"/>
                <a:gd name="connsiteX8" fmla="*/ 961 w 9051"/>
                <a:gd name="connsiteY8" fmla="*/ 7248 h 10000"/>
                <a:gd name="connsiteX9" fmla="*/ 1907 w 9051"/>
                <a:gd name="connsiteY9" fmla="*/ 7101 h 10000"/>
                <a:gd name="connsiteX10" fmla="*/ 2439 w 9051"/>
                <a:gd name="connsiteY10" fmla="*/ 9882 h 10000"/>
                <a:gd name="connsiteX11" fmla="*/ 3611 w 9051"/>
                <a:gd name="connsiteY11" fmla="*/ 9387 h 10000"/>
                <a:gd name="connsiteX12" fmla="*/ 4262 w 9051"/>
                <a:gd name="connsiteY12" fmla="*/ 8443 h 10000"/>
                <a:gd name="connsiteX13" fmla="*/ 5773 w 9051"/>
                <a:gd name="connsiteY13" fmla="*/ 8231 h 10000"/>
                <a:gd name="connsiteX14" fmla="*/ 6143 w 9051"/>
                <a:gd name="connsiteY14" fmla="*/ 7202 h 10000"/>
                <a:gd name="connsiteX15" fmla="*/ 7549 w 9051"/>
                <a:gd name="connsiteY15" fmla="*/ 7202 h 10000"/>
                <a:gd name="connsiteX16" fmla="*/ 8101 w 9051"/>
                <a:gd name="connsiteY16" fmla="*/ 6798 h 10000"/>
                <a:gd name="connsiteX17" fmla="*/ 9047 w 9051"/>
                <a:gd name="connsiteY17" fmla="*/ 4593 h 10000"/>
                <a:gd name="connsiteX18" fmla="*/ 7265 w 9051"/>
                <a:gd name="connsiteY18" fmla="*/ 3732 h 10000"/>
                <a:gd name="connsiteX19" fmla="*/ 7377 w 9051"/>
                <a:gd name="connsiteY19" fmla="*/ 3019 h 10000"/>
                <a:gd name="connsiteX20" fmla="*/ 6725 w 9051"/>
                <a:gd name="connsiteY20" fmla="*/ 2697 h 10000"/>
                <a:gd name="connsiteX0" fmla="*/ 7403 w 9974"/>
                <a:gd name="connsiteY0" fmla="*/ 2697 h 10000"/>
                <a:gd name="connsiteX1" fmla="*/ 6209 w 9974"/>
                <a:gd name="connsiteY1" fmla="*/ 1168 h 10000"/>
                <a:gd name="connsiteX2" fmla="*/ 5017 w 9974"/>
                <a:gd name="connsiteY2" fmla="*/ 700 h 10000"/>
                <a:gd name="connsiteX3" fmla="*/ 4418 w 9974"/>
                <a:gd name="connsiteY3" fmla="*/ 1 h 10000"/>
                <a:gd name="connsiteX4" fmla="*/ 3116 w 9974"/>
                <a:gd name="connsiteY4" fmla="*/ 622 h 10000"/>
                <a:gd name="connsiteX5" fmla="*/ 3553 w 9974"/>
                <a:gd name="connsiteY5" fmla="*/ 1763 h 10000"/>
                <a:gd name="connsiteX6" fmla="*/ 1956 w 9974"/>
                <a:gd name="connsiteY6" fmla="*/ 3252 h 10000"/>
                <a:gd name="connsiteX7" fmla="*/ 6 w 9974"/>
                <a:gd name="connsiteY7" fmla="*/ 4078 h 10000"/>
                <a:gd name="connsiteX8" fmla="*/ 1035 w 9974"/>
                <a:gd name="connsiteY8" fmla="*/ 7248 h 10000"/>
                <a:gd name="connsiteX9" fmla="*/ 2080 w 9974"/>
                <a:gd name="connsiteY9" fmla="*/ 7101 h 10000"/>
                <a:gd name="connsiteX10" fmla="*/ 2668 w 9974"/>
                <a:gd name="connsiteY10" fmla="*/ 9882 h 10000"/>
                <a:gd name="connsiteX11" fmla="*/ 3963 w 9974"/>
                <a:gd name="connsiteY11" fmla="*/ 9387 h 10000"/>
                <a:gd name="connsiteX12" fmla="*/ 4682 w 9974"/>
                <a:gd name="connsiteY12" fmla="*/ 8443 h 10000"/>
                <a:gd name="connsiteX13" fmla="*/ 6351 w 9974"/>
                <a:gd name="connsiteY13" fmla="*/ 8231 h 10000"/>
                <a:gd name="connsiteX14" fmla="*/ 6760 w 9974"/>
                <a:gd name="connsiteY14" fmla="*/ 7202 h 10000"/>
                <a:gd name="connsiteX15" fmla="*/ 8314 w 9974"/>
                <a:gd name="connsiteY15" fmla="*/ 7202 h 10000"/>
                <a:gd name="connsiteX16" fmla="*/ 8923 w 9974"/>
                <a:gd name="connsiteY16" fmla="*/ 6798 h 10000"/>
                <a:gd name="connsiteX17" fmla="*/ 9969 w 9974"/>
                <a:gd name="connsiteY17" fmla="*/ 4593 h 10000"/>
                <a:gd name="connsiteX18" fmla="*/ 8000 w 9974"/>
                <a:gd name="connsiteY18" fmla="*/ 3732 h 10000"/>
                <a:gd name="connsiteX19" fmla="*/ 8123 w 9974"/>
                <a:gd name="connsiteY19" fmla="*/ 3019 h 10000"/>
                <a:gd name="connsiteX20" fmla="*/ 7403 w 9974"/>
                <a:gd name="connsiteY20" fmla="*/ 2697 h 10000"/>
                <a:gd name="connsiteX0" fmla="*/ 7437 w 10015"/>
                <a:gd name="connsiteY0" fmla="*/ 2697 h 10000"/>
                <a:gd name="connsiteX1" fmla="*/ 6240 w 10015"/>
                <a:gd name="connsiteY1" fmla="*/ 1168 h 10000"/>
                <a:gd name="connsiteX2" fmla="*/ 5045 w 10015"/>
                <a:gd name="connsiteY2" fmla="*/ 700 h 10000"/>
                <a:gd name="connsiteX3" fmla="*/ 4445 w 10015"/>
                <a:gd name="connsiteY3" fmla="*/ 1 h 10000"/>
                <a:gd name="connsiteX4" fmla="*/ 3139 w 10015"/>
                <a:gd name="connsiteY4" fmla="*/ 622 h 10000"/>
                <a:gd name="connsiteX5" fmla="*/ 3577 w 10015"/>
                <a:gd name="connsiteY5" fmla="*/ 1763 h 10000"/>
                <a:gd name="connsiteX6" fmla="*/ 1976 w 10015"/>
                <a:gd name="connsiteY6" fmla="*/ 3252 h 10000"/>
                <a:gd name="connsiteX7" fmla="*/ 21 w 10015"/>
                <a:gd name="connsiteY7" fmla="*/ 4078 h 10000"/>
                <a:gd name="connsiteX8" fmla="*/ 1053 w 10015"/>
                <a:gd name="connsiteY8" fmla="*/ 7248 h 10000"/>
                <a:gd name="connsiteX9" fmla="*/ 2100 w 10015"/>
                <a:gd name="connsiteY9" fmla="*/ 7101 h 10000"/>
                <a:gd name="connsiteX10" fmla="*/ 2690 w 10015"/>
                <a:gd name="connsiteY10" fmla="*/ 9882 h 10000"/>
                <a:gd name="connsiteX11" fmla="*/ 3988 w 10015"/>
                <a:gd name="connsiteY11" fmla="*/ 9387 h 10000"/>
                <a:gd name="connsiteX12" fmla="*/ 4709 w 10015"/>
                <a:gd name="connsiteY12" fmla="*/ 8443 h 10000"/>
                <a:gd name="connsiteX13" fmla="*/ 6383 w 10015"/>
                <a:gd name="connsiteY13" fmla="*/ 8231 h 10000"/>
                <a:gd name="connsiteX14" fmla="*/ 6793 w 10015"/>
                <a:gd name="connsiteY14" fmla="*/ 7202 h 10000"/>
                <a:gd name="connsiteX15" fmla="*/ 8351 w 10015"/>
                <a:gd name="connsiteY15" fmla="*/ 7202 h 10000"/>
                <a:gd name="connsiteX16" fmla="*/ 8961 w 10015"/>
                <a:gd name="connsiteY16" fmla="*/ 6798 h 10000"/>
                <a:gd name="connsiteX17" fmla="*/ 10010 w 10015"/>
                <a:gd name="connsiteY17" fmla="*/ 4593 h 10000"/>
                <a:gd name="connsiteX18" fmla="*/ 8036 w 10015"/>
                <a:gd name="connsiteY18" fmla="*/ 3732 h 10000"/>
                <a:gd name="connsiteX19" fmla="*/ 8159 w 10015"/>
                <a:gd name="connsiteY19" fmla="*/ 3019 h 10000"/>
                <a:gd name="connsiteX20" fmla="*/ 7437 w 10015"/>
                <a:gd name="connsiteY20" fmla="*/ 2697 h 10000"/>
                <a:gd name="connsiteX0" fmla="*/ 7710 w 10288"/>
                <a:gd name="connsiteY0" fmla="*/ 2697 h 10000"/>
                <a:gd name="connsiteX1" fmla="*/ 6513 w 10288"/>
                <a:gd name="connsiteY1" fmla="*/ 1168 h 10000"/>
                <a:gd name="connsiteX2" fmla="*/ 5318 w 10288"/>
                <a:gd name="connsiteY2" fmla="*/ 700 h 10000"/>
                <a:gd name="connsiteX3" fmla="*/ 4718 w 10288"/>
                <a:gd name="connsiteY3" fmla="*/ 1 h 10000"/>
                <a:gd name="connsiteX4" fmla="*/ 3412 w 10288"/>
                <a:gd name="connsiteY4" fmla="*/ 622 h 10000"/>
                <a:gd name="connsiteX5" fmla="*/ 3850 w 10288"/>
                <a:gd name="connsiteY5" fmla="*/ 1763 h 10000"/>
                <a:gd name="connsiteX6" fmla="*/ 2249 w 10288"/>
                <a:gd name="connsiteY6" fmla="*/ 3252 h 10000"/>
                <a:gd name="connsiteX7" fmla="*/ 294 w 10288"/>
                <a:gd name="connsiteY7" fmla="*/ 4078 h 10000"/>
                <a:gd name="connsiteX8" fmla="*/ 0 w 10288"/>
                <a:gd name="connsiteY8" fmla="*/ 6092 h 10000"/>
                <a:gd name="connsiteX9" fmla="*/ 2373 w 10288"/>
                <a:gd name="connsiteY9" fmla="*/ 7101 h 10000"/>
                <a:gd name="connsiteX10" fmla="*/ 2963 w 10288"/>
                <a:gd name="connsiteY10" fmla="*/ 9882 h 10000"/>
                <a:gd name="connsiteX11" fmla="*/ 4261 w 10288"/>
                <a:gd name="connsiteY11" fmla="*/ 9387 h 10000"/>
                <a:gd name="connsiteX12" fmla="*/ 4982 w 10288"/>
                <a:gd name="connsiteY12" fmla="*/ 8443 h 10000"/>
                <a:gd name="connsiteX13" fmla="*/ 6656 w 10288"/>
                <a:gd name="connsiteY13" fmla="*/ 8231 h 10000"/>
                <a:gd name="connsiteX14" fmla="*/ 7066 w 10288"/>
                <a:gd name="connsiteY14" fmla="*/ 7202 h 10000"/>
                <a:gd name="connsiteX15" fmla="*/ 8624 w 10288"/>
                <a:gd name="connsiteY15" fmla="*/ 7202 h 10000"/>
                <a:gd name="connsiteX16" fmla="*/ 9234 w 10288"/>
                <a:gd name="connsiteY16" fmla="*/ 6798 h 10000"/>
                <a:gd name="connsiteX17" fmla="*/ 10283 w 10288"/>
                <a:gd name="connsiteY17" fmla="*/ 4593 h 10000"/>
                <a:gd name="connsiteX18" fmla="*/ 8309 w 10288"/>
                <a:gd name="connsiteY18" fmla="*/ 3732 h 10000"/>
                <a:gd name="connsiteX19" fmla="*/ 8432 w 10288"/>
                <a:gd name="connsiteY19" fmla="*/ 3019 h 10000"/>
                <a:gd name="connsiteX20" fmla="*/ 7710 w 10288"/>
                <a:gd name="connsiteY20" fmla="*/ 2697 h 10000"/>
                <a:gd name="connsiteX0" fmla="*/ 7739 w 10317"/>
                <a:gd name="connsiteY0" fmla="*/ 2697 h 10000"/>
                <a:gd name="connsiteX1" fmla="*/ 6542 w 10317"/>
                <a:gd name="connsiteY1" fmla="*/ 1168 h 10000"/>
                <a:gd name="connsiteX2" fmla="*/ 5347 w 10317"/>
                <a:gd name="connsiteY2" fmla="*/ 700 h 10000"/>
                <a:gd name="connsiteX3" fmla="*/ 4747 w 10317"/>
                <a:gd name="connsiteY3" fmla="*/ 1 h 10000"/>
                <a:gd name="connsiteX4" fmla="*/ 3441 w 10317"/>
                <a:gd name="connsiteY4" fmla="*/ 622 h 10000"/>
                <a:gd name="connsiteX5" fmla="*/ 3879 w 10317"/>
                <a:gd name="connsiteY5" fmla="*/ 1763 h 10000"/>
                <a:gd name="connsiteX6" fmla="*/ 2278 w 10317"/>
                <a:gd name="connsiteY6" fmla="*/ 3252 h 10000"/>
                <a:gd name="connsiteX7" fmla="*/ 323 w 10317"/>
                <a:gd name="connsiteY7" fmla="*/ 4078 h 10000"/>
                <a:gd name="connsiteX8" fmla="*/ 29 w 10317"/>
                <a:gd name="connsiteY8" fmla="*/ 6092 h 10000"/>
                <a:gd name="connsiteX9" fmla="*/ 2402 w 10317"/>
                <a:gd name="connsiteY9" fmla="*/ 7101 h 10000"/>
                <a:gd name="connsiteX10" fmla="*/ 2992 w 10317"/>
                <a:gd name="connsiteY10" fmla="*/ 9882 h 10000"/>
                <a:gd name="connsiteX11" fmla="*/ 4290 w 10317"/>
                <a:gd name="connsiteY11" fmla="*/ 9387 h 10000"/>
                <a:gd name="connsiteX12" fmla="*/ 5011 w 10317"/>
                <a:gd name="connsiteY12" fmla="*/ 8443 h 10000"/>
                <a:gd name="connsiteX13" fmla="*/ 6685 w 10317"/>
                <a:gd name="connsiteY13" fmla="*/ 8231 h 10000"/>
                <a:gd name="connsiteX14" fmla="*/ 7095 w 10317"/>
                <a:gd name="connsiteY14" fmla="*/ 7202 h 10000"/>
                <a:gd name="connsiteX15" fmla="*/ 8653 w 10317"/>
                <a:gd name="connsiteY15" fmla="*/ 7202 h 10000"/>
                <a:gd name="connsiteX16" fmla="*/ 9263 w 10317"/>
                <a:gd name="connsiteY16" fmla="*/ 6798 h 10000"/>
                <a:gd name="connsiteX17" fmla="*/ 10312 w 10317"/>
                <a:gd name="connsiteY17" fmla="*/ 4593 h 10000"/>
                <a:gd name="connsiteX18" fmla="*/ 8338 w 10317"/>
                <a:gd name="connsiteY18" fmla="*/ 3732 h 10000"/>
                <a:gd name="connsiteX19" fmla="*/ 8461 w 10317"/>
                <a:gd name="connsiteY19" fmla="*/ 3019 h 10000"/>
                <a:gd name="connsiteX20" fmla="*/ 7739 w 10317"/>
                <a:gd name="connsiteY20" fmla="*/ 2697 h 10000"/>
                <a:gd name="connsiteX0" fmla="*/ 7717 w 10295"/>
                <a:gd name="connsiteY0" fmla="*/ 2697 h 10000"/>
                <a:gd name="connsiteX1" fmla="*/ 6520 w 10295"/>
                <a:gd name="connsiteY1" fmla="*/ 1168 h 10000"/>
                <a:gd name="connsiteX2" fmla="*/ 5325 w 10295"/>
                <a:gd name="connsiteY2" fmla="*/ 700 h 10000"/>
                <a:gd name="connsiteX3" fmla="*/ 4725 w 10295"/>
                <a:gd name="connsiteY3" fmla="*/ 1 h 10000"/>
                <a:gd name="connsiteX4" fmla="*/ 3419 w 10295"/>
                <a:gd name="connsiteY4" fmla="*/ 622 h 10000"/>
                <a:gd name="connsiteX5" fmla="*/ 3857 w 10295"/>
                <a:gd name="connsiteY5" fmla="*/ 1763 h 10000"/>
                <a:gd name="connsiteX6" fmla="*/ 2256 w 10295"/>
                <a:gd name="connsiteY6" fmla="*/ 3252 h 10000"/>
                <a:gd name="connsiteX7" fmla="*/ 301 w 10295"/>
                <a:gd name="connsiteY7" fmla="*/ 4078 h 10000"/>
                <a:gd name="connsiteX8" fmla="*/ 7 w 10295"/>
                <a:gd name="connsiteY8" fmla="*/ 6092 h 10000"/>
                <a:gd name="connsiteX9" fmla="*/ 2380 w 10295"/>
                <a:gd name="connsiteY9" fmla="*/ 7101 h 10000"/>
                <a:gd name="connsiteX10" fmla="*/ 2970 w 10295"/>
                <a:gd name="connsiteY10" fmla="*/ 9882 h 10000"/>
                <a:gd name="connsiteX11" fmla="*/ 4268 w 10295"/>
                <a:gd name="connsiteY11" fmla="*/ 9387 h 10000"/>
                <a:gd name="connsiteX12" fmla="*/ 4989 w 10295"/>
                <a:gd name="connsiteY12" fmla="*/ 8443 h 10000"/>
                <a:gd name="connsiteX13" fmla="*/ 6663 w 10295"/>
                <a:gd name="connsiteY13" fmla="*/ 8231 h 10000"/>
                <a:gd name="connsiteX14" fmla="*/ 7073 w 10295"/>
                <a:gd name="connsiteY14" fmla="*/ 7202 h 10000"/>
                <a:gd name="connsiteX15" fmla="*/ 8631 w 10295"/>
                <a:gd name="connsiteY15" fmla="*/ 7202 h 10000"/>
                <a:gd name="connsiteX16" fmla="*/ 9241 w 10295"/>
                <a:gd name="connsiteY16" fmla="*/ 6798 h 10000"/>
                <a:gd name="connsiteX17" fmla="*/ 10290 w 10295"/>
                <a:gd name="connsiteY17" fmla="*/ 4593 h 10000"/>
                <a:gd name="connsiteX18" fmla="*/ 8316 w 10295"/>
                <a:gd name="connsiteY18" fmla="*/ 3732 h 10000"/>
                <a:gd name="connsiteX19" fmla="*/ 8439 w 10295"/>
                <a:gd name="connsiteY19" fmla="*/ 3019 h 10000"/>
                <a:gd name="connsiteX20" fmla="*/ 7717 w 10295"/>
                <a:gd name="connsiteY20" fmla="*/ 2697 h 10000"/>
                <a:gd name="connsiteX0" fmla="*/ 7914 w 10492"/>
                <a:gd name="connsiteY0" fmla="*/ 2697 h 10070"/>
                <a:gd name="connsiteX1" fmla="*/ 6717 w 10492"/>
                <a:gd name="connsiteY1" fmla="*/ 1168 h 10070"/>
                <a:gd name="connsiteX2" fmla="*/ 5522 w 10492"/>
                <a:gd name="connsiteY2" fmla="*/ 700 h 10070"/>
                <a:gd name="connsiteX3" fmla="*/ 4922 w 10492"/>
                <a:gd name="connsiteY3" fmla="*/ 1 h 10070"/>
                <a:gd name="connsiteX4" fmla="*/ 3616 w 10492"/>
                <a:gd name="connsiteY4" fmla="*/ 622 h 10070"/>
                <a:gd name="connsiteX5" fmla="*/ 4054 w 10492"/>
                <a:gd name="connsiteY5" fmla="*/ 1763 h 10070"/>
                <a:gd name="connsiteX6" fmla="*/ 2453 w 10492"/>
                <a:gd name="connsiteY6" fmla="*/ 3252 h 10070"/>
                <a:gd name="connsiteX7" fmla="*/ 498 w 10492"/>
                <a:gd name="connsiteY7" fmla="*/ 4078 h 10070"/>
                <a:gd name="connsiteX8" fmla="*/ 204 w 10492"/>
                <a:gd name="connsiteY8" fmla="*/ 6092 h 10070"/>
                <a:gd name="connsiteX9" fmla="*/ 3167 w 10492"/>
                <a:gd name="connsiteY9" fmla="*/ 9882 h 10070"/>
                <a:gd name="connsiteX10" fmla="*/ 4465 w 10492"/>
                <a:gd name="connsiteY10" fmla="*/ 9387 h 10070"/>
                <a:gd name="connsiteX11" fmla="*/ 5186 w 10492"/>
                <a:gd name="connsiteY11" fmla="*/ 8443 h 10070"/>
                <a:gd name="connsiteX12" fmla="*/ 6860 w 10492"/>
                <a:gd name="connsiteY12" fmla="*/ 8231 h 10070"/>
                <a:gd name="connsiteX13" fmla="*/ 7270 w 10492"/>
                <a:gd name="connsiteY13" fmla="*/ 7202 h 10070"/>
                <a:gd name="connsiteX14" fmla="*/ 8828 w 10492"/>
                <a:gd name="connsiteY14" fmla="*/ 7202 h 10070"/>
                <a:gd name="connsiteX15" fmla="*/ 9438 w 10492"/>
                <a:gd name="connsiteY15" fmla="*/ 6798 h 10070"/>
                <a:gd name="connsiteX16" fmla="*/ 10487 w 10492"/>
                <a:gd name="connsiteY16" fmla="*/ 4593 h 10070"/>
                <a:gd name="connsiteX17" fmla="*/ 8513 w 10492"/>
                <a:gd name="connsiteY17" fmla="*/ 3732 h 10070"/>
                <a:gd name="connsiteX18" fmla="*/ 8636 w 10492"/>
                <a:gd name="connsiteY18" fmla="*/ 3019 h 10070"/>
                <a:gd name="connsiteX19" fmla="*/ 7914 w 10492"/>
                <a:gd name="connsiteY19" fmla="*/ 2697 h 10070"/>
                <a:gd name="connsiteX0" fmla="*/ 7934 w 10512"/>
                <a:gd name="connsiteY0" fmla="*/ 2697 h 10415"/>
                <a:gd name="connsiteX1" fmla="*/ 6737 w 10512"/>
                <a:gd name="connsiteY1" fmla="*/ 1168 h 10415"/>
                <a:gd name="connsiteX2" fmla="*/ 5542 w 10512"/>
                <a:gd name="connsiteY2" fmla="*/ 700 h 10415"/>
                <a:gd name="connsiteX3" fmla="*/ 4942 w 10512"/>
                <a:gd name="connsiteY3" fmla="*/ 1 h 10415"/>
                <a:gd name="connsiteX4" fmla="*/ 3636 w 10512"/>
                <a:gd name="connsiteY4" fmla="*/ 622 h 10415"/>
                <a:gd name="connsiteX5" fmla="*/ 4074 w 10512"/>
                <a:gd name="connsiteY5" fmla="*/ 1763 h 10415"/>
                <a:gd name="connsiteX6" fmla="*/ 2473 w 10512"/>
                <a:gd name="connsiteY6" fmla="*/ 3252 h 10415"/>
                <a:gd name="connsiteX7" fmla="*/ 518 w 10512"/>
                <a:gd name="connsiteY7" fmla="*/ 4078 h 10415"/>
                <a:gd name="connsiteX8" fmla="*/ 224 w 10512"/>
                <a:gd name="connsiteY8" fmla="*/ 6092 h 10415"/>
                <a:gd name="connsiteX9" fmla="*/ 3452 w 10512"/>
                <a:gd name="connsiteY9" fmla="*/ 10267 h 10415"/>
                <a:gd name="connsiteX10" fmla="*/ 4485 w 10512"/>
                <a:gd name="connsiteY10" fmla="*/ 9387 h 10415"/>
                <a:gd name="connsiteX11" fmla="*/ 5206 w 10512"/>
                <a:gd name="connsiteY11" fmla="*/ 8443 h 10415"/>
                <a:gd name="connsiteX12" fmla="*/ 6880 w 10512"/>
                <a:gd name="connsiteY12" fmla="*/ 8231 h 10415"/>
                <a:gd name="connsiteX13" fmla="*/ 7290 w 10512"/>
                <a:gd name="connsiteY13" fmla="*/ 7202 h 10415"/>
                <a:gd name="connsiteX14" fmla="*/ 8848 w 10512"/>
                <a:gd name="connsiteY14" fmla="*/ 7202 h 10415"/>
                <a:gd name="connsiteX15" fmla="*/ 9458 w 10512"/>
                <a:gd name="connsiteY15" fmla="*/ 6798 h 10415"/>
                <a:gd name="connsiteX16" fmla="*/ 10507 w 10512"/>
                <a:gd name="connsiteY16" fmla="*/ 4593 h 10415"/>
                <a:gd name="connsiteX17" fmla="*/ 8533 w 10512"/>
                <a:gd name="connsiteY17" fmla="*/ 3732 h 10415"/>
                <a:gd name="connsiteX18" fmla="*/ 8656 w 10512"/>
                <a:gd name="connsiteY18" fmla="*/ 3019 h 10415"/>
                <a:gd name="connsiteX19" fmla="*/ 7934 w 10512"/>
                <a:gd name="connsiteY19" fmla="*/ 2697 h 10415"/>
                <a:gd name="connsiteX0" fmla="*/ 7934 w 10512"/>
                <a:gd name="connsiteY0" fmla="*/ 2697 h 10320"/>
                <a:gd name="connsiteX1" fmla="*/ 6737 w 10512"/>
                <a:gd name="connsiteY1" fmla="*/ 1168 h 10320"/>
                <a:gd name="connsiteX2" fmla="*/ 5542 w 10512"/>
                <a:gd name="connsiteY2" fmla="*/ 700 h 10320"/>
                <a:gd name="connsiteX3" fmla="*/ 4942 w 10512"/>
                <a:gd name="connsiteY3" fmla="*/ 1 h 10320"/>
                <a:gd name="connsiteX4" fmla="*/ 3636 w 10512"/>
                <a:gd name="connsiteY4" fmla="*/ 622 h 10320"/>
                <a:gd name="connsiteX5" fmla="*/ 4074 w 10512"/>
                <a:gd name="connsiteY5" fmla="*/ 1763 h 10320"/>
                <a:gd name="connsiteX6" fmla="*/ 2473 w 10512"/>
                <a:gd name="connsiteY6" fmla="*/ 3252 h 10320"/>
                <a:gd name="connsiteX7" fmla="*/ 518 w 10512"/>
                <a:gd name="connsiteY7" fmla="*/ 4078 h 10320"/>
                <a:gd name="connsiteX8" fmla="*/ 224 w 10512"/>
                <a:gd name="connsiteY8" fmla="*/ 6092 h 10320"/>
                <a:gd name="connsiteX9" fmla="*/ 3452 w 10512"/>
                <a:gd name="connsiteY9" fmla="*/ 10267 h 10320"/>
                <a:gd name="connsiteX10" fmla="*/ 5206 w 10512"/>
                <a:gd name="connsiteY10" fmla="*/ 8443 h 10320"/>
                <a:gd name="connsiteX11" fmla="*/ 6880 w 10512"/>
                <a:gd name="connsiteY11" fmla="*/ 8231 h 10320"/>
                <a:gd name="connsiteX12" fmla="*/ 7290 w 10512"/>
                <a:gd name="connsiteY12" fmla="*/ 7202 h 10320"/>
                <a:gd name="connsiteX13" fmla="*/ 8848 w 10512"/>
                <a:gd name="connsiteY13" fmla="*/ 7202 h 10320"/>
                <a:gd name="connsiteX14" fmla="*/ 9458 w 10512"/>
                <a:gd name="connsiteY14" fmla="*/ 6798 h 10320"/>
                <a:gd name="connsiteX15" fmla="*/ 10507 w 10512"/>
                <a:gd name="connsiteY15" fmla="*/ 4593 h 10320"/>
                <a:gd name="connsiteX16" fmla="*/ 8533 w 10512"/>
                <a:gd name="connsiteY16" fmla="*/ 3732 h 10320"/>
                <a:gd name="connsiteX17" fmla="*/ 8656 w 10512"/>
                <a:gd name="connsiteY17" fmla="*/ 3019 h 10320"/>
                <a:gd name="connsiteX18" fmla="*/ 7934 w 10512"/>
                <a:gd name="connsiteY18" fmla="*/ 2697 h 10320"/>
                <a:gd name="connsiteX0" fmla="*/ 7934 w 10512"/>
                <a:gd name="connsiteY0" fmla="*/ 2697 h 10320"/>
                <a:gd name="connsiteX1" fmla="*/ 6737 w 10512"/>
                <a:gd name="connsiteY1" fmla="*/ 1168 h 10320"/>
                <a:gd name="connsiteX2" fmla="*/ 5542 w 10512"/>
                <a:gd name="connsiteY2" fmla="*/ 700 h 10320"/>
                <a:gd name="connsiteX3" fmla="*/ 4942 w 10512"/>
                <a:gd name="connsiteY3" fmla="*/ 1 h 10320"/>
                <a:gd name="connsiteX4" fmla="*/ 3636 w 10512"/>
                <a:gd name="connsiteY4" fmla="*/ 622 h 10320"/>
                <a:gd name="connsiteX5" fmla="*/ 4074 w 10512"/>
                <a:gd name="connsiteY5" fmla="*/ 1763 h 10320"/>
                <a:gd name="connsiteX6" fmla="*/ 2473 w 10512"/>
                <a:gd name="connsiteY6" fmla="*/ 3252 h 10320"/>
                <a:gd name="connsiteX7" fmla="*/ 518 w 10512"/>
                <a:gd name="connsiteY7" fmla="*/ 4078 h 10320"/>
                <a:gd name="connsiteX8" fmla="*/ 224 w 10512"/>
                <a:gd name="connsiteY8" fmla="*/ 6092 h 10320"/>
                <a:gd name="connsiteX9" fmla="*/ 3452 w 10512"/>
                <a:gd name="connsiteY9" fmla="*/ 10267 h 10320"/>
                <a:gd name="connsiteX10" fmla="*/ 5206 w 10512"/>
                <a:gd name="connsiteY10" fmla="*/ 8443 h 10320"/>
                <a:gd name="connsiteX11" fmla="*/ 6880 w 10512"/>
                <a:gd name="connsiteY11" fmla="*/ 8231 h 10320"/>
                <a:gd name="connsiteX12" fmla="*/ 8848 w 10512"/>
                <a:gd name="connsiteY12" fmla="*/ 7202 h 10320"/>
                <a:gd name="connsiteX13" fmla="*/ 9458 w 10512"/>
                <a:gd name="connsiteY13" fmla="*/ 6798 h 10320"/>
                <a:gd name="connsiteX14" fmla="*/ 10507 w 10512"/>
                <a:gd name="connsiteY14" fmla="*/ 4593 h 10320"/>
                <a:gd name="connsiteX15" fmla="*/ 8533 w 10512"/>
                <a:gd name="connsiteY15" fmla="*/ 3732 h 10320"/>
                <a:gd name="connsiteX16" fmla="*/ 8656 w 10512"/>
                <a:gd name="connsiteY16" fmla="*/ 3019 h 10320"/>
                <a:gd name="connsiteX17" fmla="*/ 7934 w 10512"/>
                <a:gd name="connsiteY17" fmla="*/ 2697 h 10320"/>
                <a:gd name="connsiteX0" fmla="*/ 7863 w 10441"/>
                <a:gd name="connsiteY0" fmla="*/ 2697 h 10320"/>
                <a:gd name="connsiteX1" fmla="*/ 6666 w 10441"/>
                <a:gd name="connsiteY1" fmla="*/ 1168 h 10320"/>
                <a:gd name="connsiteX2" fmla="*/ 5471 w 10441"/>
                <a:gd name="connsiteY2" fmla="*/ 700 h 10320"/>
                <a:gd name="connsiteX3" fmla="*/ 4871 w 10441"/>
                <a:gd name="connsiteY3" fmla="*/ 1 h 10320"/>
                <a:gd name="connsiteX4" fmla="*/ 3565 w 10441"/>
                <a:gd name="connsiteY4" fmla="*/ 622 h 10320"/>
                <a:gd name="connsiteX5" fmla="*/ 4003 w 10441"/>
                <a:gd name="connsiteY5" fmla="*/ 1763 h 10320"/>
                <a:gd name="connsiteX6" fmla="*/ 2402 w 10441"/>
                <a:gd name="connsiteY6" fmla="*/ 3252 h 10320"/>
                <a:gd name="connsiteX7" fmla="*/ 447 w 10441"/>
                <a:gd name="connsiteY7" fmla="*/ 4078 h 10320"/>
                <a:gd name="connsiteX8" fmla="*/ 153 w 10441"/>
                <a:gd name="connsiteY8" fmla="*/ 6092 h 10320"/>
                <a:gd name="connsiteX9" fmla="*/ 3381 w 10441"/>
                <a:gd name="connsiteY9" fmla="*/ 10267 h 10320"/>
                <a:gd name="connsiteX10" fmla="*/ 5135 w 10441"/>
                <a:gd name="connsiteY10" fmla="*/ 8443 h 10320"/>
                <a:gd name="connsiteX11" fmla="*/ 6809 w 10441"/>
                <a:gd name="connsiteY11" fmla="*/ 8231 h 10320"/>
                <a:gd name="connsiteX12" fmla="*/ 8777 w 10441"/>
                <a:gd name="connsiteY12" fmla="*/ 7202 h 10320"/>
                <a:gd name="connsiteX13" fmla="*/ 9387 w 10441"/>
                <a:gd name="connsiteY13" fmla="*/ 6798 h 10320"/>
                <a:gd name="connsiteX14" fmla="*/ 10436 w 10441"/>
                <a:gd name="connsiteY14" fmla="*/ 4593 h 10320"/>
                <a:gd name="connsiteX15" fmla="*/ 8462 w 10441"/>
                <a:gd name="connsiteY15" fmla="*/ 3732 h 10320"/>
                <a:gd name="connsiteX16" fmla="*/ 8585 w 10441"/>
                <a:gd name="connsiteY16" fmla="*/ 3019 h 10320"/>
                <a:gd name="connsiteX17" fmla="*/ 7863 w 10441"/>
                <a:gd name="connsiteY17" fmla="*/ 2697 h 10320"/>
                <a:gd name="connsiteX0" fmla="*/ 7879 w 10457"/>
                <a:gd name="connsiteY0" fmla="*/ 2697 h 10320"/>
                <a:gd name="connsiteX1" fmla="*/ 6682 w 10457"/>
                <a:gd name="connsiteY1" fmla="*/ 1168 h 10320"/>
                <a:gd name="connsiteX2" fmla="*/ 5487 w 10457"/>
                <a:gd name="connsiteY2" fmla="*/ 700 h 10320"/>
                <a:gd name="connsiteX3" fmla="*/ 4887 w 10457"/>
                <a:gd name="connsiteY3" fmla="*/ 1 h 10320"/>
                <a:gd name="connsiteX4" fmla="*/ 3581 w 10457"/>
                <a:gd name="connsiteY4" fmla="*/ 622 h 10320"/>
                <a:gd name="connsiteX5" fmla="*/ 4019 w 10457"/>
                <a:gd name="connsiteY5" fmla="*/ 1763 h 10320"/>
                <a:gd name="connsiteX6" fmla="*/ 2418 w 10457"/>
                <a:gd name="connsiteY6" fmla="*/ 3252 h 10320"/>
                <a:gd name="connsiteX7" fmla="*/ 463 w 10457"/>
                <a:gd name="connsiteY7" fmla="*/ 4078 h 10320"/>
                <a:gd name="connsiteX8" fmla="*/ 169 w 10457"/>
                <a:gd name="connsiteY8" fmla="*/ 6092 h 10320"/>
                <a:gd name="connsiteX9" fmla="*/ 3397 w 10457"/>
                <a:gd name="connsiteY9" fmla="*/ 10267 h 10320"/>
                <a:gd name="connsiteX10" fmla="*/ 5151 w 10457"/>
                <a:gd name="connsiteY10" fmla="*/ 8443 h 10320"/>
                <a:gd name="connsiteX11" fmla="*/ 6825 w 10457"/>
                <a:gd name="connsiteY11" fmla="*/ 8231 h 10320"/>
                <a:gd name="connsiteX12" fmla="*/ 8793 w 10457"/>
                <a:gd name="connsiteY12" fmla="*/ 7202 h 10320"/>
                <a:gd name="connsiteX13" fmla="*/ 9403 w 10457"/>
                <a:gd name="connsiteY13" fmla="*/ 6798 h 10320"/>
                <a:gd name="connsiteX14" fmla="*/ 10452 w 10457"/>
                <a:gd name="connsiteY14" fmla="*/ 4593 h 10320"/>
                <a:gd name="connsiteX15" fmla="*/ 8478 w 10457"/>
                <a:gd name="connsiteY15" fmla="*/ 3732 h 10320"/>
                <a:gd name="connsiteX16" fmla="*/ 8601 w 10457"/>
                <a:gd name="connsiteY16" fmla="*/ 3019 h 10320"/>
                <a:gd name="connsiteX17" fmla="*/ 7879 w 10457"/>
                <a:gd name="connsiteY17" fmla="*/ 2697 h 10320"/>
                <a:gd name="connsiteX0" fmla="*/ 7879 w 10457"/>
                <a:gd name="connsiteY0" fmla="*/ 2697 h 10320"/>
                <a:gd name="connsiteX1" fmla="*/ 6682 w 10457"/>
                <a:gd name="connsiteY1" fmla="*/ 1168 h 10320"/>
                <a:gd name="connsiteX2" fmla="*/ 5487 w 10457"/>
                <a:gd name="connsiteY2" fmla="*/ 700 h 10320"/>
                <a:gd name="connsiteX3" fmla="*/ 4887 w 10457"/>
                <a:gd name="connsiteY3" fmla="*/ 1 h 10320"/>
                <a:gd name="connsiteX4" fmla="*/ 3581 w 10457"/>
                <a:gd name="connsiteY4" fmla="*/ 622 h 10320"/>
                <a:gd name="connsiteX5" fmla="*/ 4019 w 10457"/>
                <a:gd name="connsiteY5" fmla="*/ 1763 h 10320"/>
                <a:gd name="connsiteX6" fmla="*/ 2418 w 10457"/>
                <a:gd name="connsiteY6" fmla="*/ 3252 h 10320"/>
                <a:gd name="connsiteX7" fmla="*/ 463 w 10457"/>
                <a:gd name="connsiteY7" fmla="*/ 4078 h 10320"/>
                <a:gd name="connsiteX8" fmla="*/ 169 w 10457"/>
                <a:gd name="connsiteY8" fmla="*/ 6092 h 10320"/>
                <a:gd name="connsiteX9" fmla="*/ 3397 w 10457"/>
                <a:gd name="connsiteY9" fmla="*/ 10267 h 10320"/>
                <a:gd name="connsiteX10" fmla="*/ 5151 w 10457"/>
                <a:gd name="connsiteY10" fmla="*/ 8443 h 10320"/>
                <a:gd name="connsiteX11" fmla="*/ 6825 w 10457"/>
                <a:gd name="connsiteY11" fmla="*/ 8231 h 10320"/>
                <a:gd name="connsiteX12" fmla="*/ 8793 w 10457"/>
                <a:gd name="connsiteY12" fmla="*/ 7202 h 10320"/>
                <a:gd name="connsiteX13" fmla="*/ 9403 w 10457"/>
                <a:gd name="connsiteY13" fmla="*/ 6798 h 10320"/>
                <a:gd name="connsiteX14" fmla="*/ 10452 w 10457"/>
                <a:gd name="connsiteY14" fmla="*/ 4593 h 10320"/>
                <a:gd name="connsiteX15" fmla="*/ 8478 w 10457"/>
                <a:gd name="connsiteY15" fmla="*/ 3732 h 10320"/>
                <a:gd name="connsiteX16" fmla="*/ 7879 w 10457"/>
                <a:gd name="connsiteY16" fmla="*/ 2697 h 10320"/>
                <a:gd name="connsiteX0" fmla="*/ 7879 w 10455"/>
                <a:gd name="connsiteY0" fmla="*/ 2697 h 10320"/>
                <a:gd name="connsiteX1" fmla="*/ 6682 w 10455"/>
                <a:gd name="connsiteY1" fmla="*/ 1168 h 10320"/>
                <a:gd name="connsiteX2" fmla="*/ 5487 w 10455"/>
                <a:gd name="connsiteY2" fmla="*/ 700 h 10320"/>
                <a:gd name="connsiteX3" fmla="*/ 4887 w 10455"/>
                <a:gd name="connsiteY3" fmla="*/ 1 h 10320"/>
                <a:gd name="connsiteX4" fmla="*/ 3581 w 10455"/>
                <a:gd name="connsiteY4" fmla="*/ 622 h 10320"/>
                <a:gd name="connsiteX5" fmla="*/ 4019 w 10455"/>
                <a:gd name="connsiteY5" fmla="*/ 1763 h 10320"/>
                <a:gd name="connsiteX6" fmla="*/ 2418 w 10455"/>
                <a:gd name="connsiteY6" fmla="*/ 3252 h 10320"/>
                <a:gd name="connsiteX7" fmla="*/ 463 w 10455"/>
                <a:gd name="connsiteY7" fmla="*/ 4078 h 10320"/>
                <a:gd name="connsiteX8" fmla="*/ 169 w 10455"/>
                <a:gd name="connsiteY8" fmla="*/ 6092 h 10320"/>
                <a:gd name="connsiteX9" fmla="*/ 3397 w 10455"/>
                <a:gd name="connsiteY9" fmla="*/ 10267 h 10320"/>
                <a:gd name="connsiteX10" fmla="*/ 5151 w 10455"/>
                <a:gd name="connsiteY10" fmla="*/ 8443 h 10320"/>
                <a:gd name="connsiteX11" fmla="*/ 6825 w 10455"/>
                <a:gd name="connsiteY11" fmla="*/ 8231 h 10320"/>
                <a:gd name="connsiteX12" fmla="*/ 8793 w 10455"/>
                <a:gd name="connsiteY12" fmla="*/ 7202 h 10320"/>
                <a:gd name="connsiteX13" fmla="*/ 9403 w 10455"/>
                <a:gd name="connsiteY13" fmla="*/ 6798 h 10320"/>
                <a:gd name="connsiteX14" fmla="*/ 10452 w 10455"/>
                <a:gd name="connsiteY14" fmla="*/ 4593 h 10320"/>
                <a:gd name="connsiteX15" fmla="*/ 7879 w 10455"/>
                <a:gd name="connsiteY15" fmla="*/ 2697 h 10320"/>
                <a:gd name="connsiteX0" fmla="*/ 7879 w 10455"/>
                <a:gd name="connsiteY0" fmla="*/ 2725 h 10348"/>
                <a:gd name="connsiteX1" fmla="*/ 6682 w 10455"/>
                <a:gd name="connsiteY1" fmla="*/ 1196 h 10348"/>
                <a:gd name="connsiteX2" fmla="*/ 5487 w 10455"/>
                <a:gd name="connsiteY2" fmla="*/ 728 h 10348"/>
                <a:gd name="connsiteX3" fmla="*/ 4887 w 10455"/>
                <a:gd name="connsiteY3" fmla="*/ 29 h 10348"/>
                <a:gd name="connsiteX4" fmla="*/ 4019 w 10455"/>
                <a:gd name="connsiteY4" fmla="*/ 1791 h 10348"/>
                <a:gd name="connsiteX5" fmla="*/ 2418 w 10455"/>
                <a:gd name="connsiteY5" fmla="*/ 3280 h 10348"/>
                <a:gd name="connsiteX6" fmla="*/ 463 w 10455"/>
                <a:gd name="connsiteY6" fmla="*/ 4106 h 10348"/>
                <a:gd name="connsiteX7" fmla="*/ 169 w 10455"/>
                <a:gd name="connsiteY7" fmla="*/ 6120 h 10348"/>
                <a:gd name="connsiteX8" fmla="*/ 3397 w 10455"/>
                <a:gd name="connsiteY8" fmla="*/ 10295 h 10348"/>
                <a:gd name="connsiteX9" fmla="*/ 5151 w 10455"/>
                <a:gd name="connsiteY9" fmla="*/ 8471 h 10348"/>
                <a:gd name="connsiteX10" fmla="*/ 6825 w 10455"/>
                <a:gd name="connsiteY10" fmla="*/ 8259 h 10348"/>
                <a:gd name="connsiteX11" fmla="*/ 8793 w 10455"/>
                <a:gd name="connsiteY11" fmla="*/ 7230 h 10348"/>
                <a:gd name="connsiteX12" fmla="*/ 9403 w 10455"/>
                <a:gd name="connsiteY12" fmla="*/ 6826 h 10348"/>
                <a:gd name="connsiteX13" fmla="*/ 10452 w 10455"/>
                <a:gd name="connsiteY13" fmla="*/ 4621 h 10348"/>
                <a:gd name="connsiteX14" fmla="*/ 7879 w 10455"/>
                <a:gd name="connsiteY14" fmla="*/ 2725 h 10348"/>
                <a:gd name="connsiteX0" fmla="*/ 7879 w 10455"/>
                <a:gd name="connsiteY0" fmla="*/ 2020 h 9643"/>
                <a:gd name="connsiteX1" fmla="*/ 6682 w 10455"/>
                <a:gd name="connsiteY1" fmla="*/ 491 h 9643"/>
                <a:gd name="connsiteX2" fmla="*/ 5487 w 10455"/>
                <a:gd name="connsiteY2" fmla="*/ 23 h 9643"/>
                <a:gd name="connsiteX3" fmla="*/ 4019 w 10455"/>
                <a:gd name="connsiteY3" fmla="*/ 1086 h 9643"/>
                <a:gd name="connsiteX4" fmla="*/ 2418 w 10455"/>
                <a:gd name="connsiteY4" fmla="*/ 2575 h 9643"/>
                <a:gd name="connsiteX5" fmla="*/ 463 w 10455"/>
                <a:gd name="connsiteY5" fmla="*/ 3401 h 9643"/>
                <a:gd name="connsiteX6" fmla="*/ 169 w 10455"/>
                <a:gd name="connsiteY6" fmla="*/ 5415 h 9643"/>
                <a:gd name="connsiteX7" fmla="*/ 3397 w 10455"/>
                <a:gd name="connsiteY7" fmla="*/ 9590 h 9643"/>
                <a:gd name="connsiteX8" fmla="*/ 5151 w 10455"/>
                <a:gd name="connsiteY8" fmla="*/ 7766 h 9643"/>
                <a:gd name="connsiteX9" fmla="*/ 6825 w 10455"/>
                <a:gd name="connsiteY9" fmla="*/ 7554 h 9643"/>
                <a:gd name="connsiteX10" fmla="*/ 8793 w 10455"/>
                <a:gd name="connsiteY10" fmla="*/ 6525 h 9643"/>
                <a:gd name="connsiteX11" fmla="*/ 9403 w 10455"/>
                <a:gd name="connsiteY11" fmla="*/ 6121 h 9643"/>
                <a:gd name="connsiteX12" fmla="*/ 10452 w 10455"/>
                <a:gd name="connsiteY12" fmla="*/ 3916 h 9643"/>
                <a:gd name="connsiteX13" fmla="*/ 7879 w 10455"/>
                <a:gd name="connsiteY13" fmla="*/ 2020 h 9643"/>
                <a:gd name="connsiteX0" fmla="*/ 7536 w 10000"/>
                <a:gd name="connsiteY0" fmla="*/ 1622 h 9527"/>
                <a:gd name="connsiteX1" fmla="*/ 6391 w 10000"/>
                <a:gd name="connsiteY1" fmla="*/ 36 h 9527"/>
                <a:gd name="connsiteX2" fmla="*/ 3844 w 10000"/>
                <a:gd name="connsiteY2" fmla="*/ 653 h 9527"/>
                <a:gd name="connsiteX3" fmla="*/ 2313 w 10000"/>
                <a:gd name="connsiteY3" fmla="*/ 2197 h 9527"/>
                <a:gd name="connsiteX4" fmla="*/ 443 w 10000"/>
                <a:gd name="connsiteY4" fmla="*/ 3054 h 9527"/>
                <a:gd name="connsiteX5" fmla="*/ 162 w 10000"/>
                <a:gd name="connsiteY5" fmla="*/ 5142 h 9527"/>
                <a:gd name="connsiteX6" fmla="*/ 3249 w 10000"/>
                <a:gd name="connsiteY6" fmla="*/ 9472 h 9527"/>
                <a:gd name="connsiteX7" fmla="*/ 4927 w 10000"/>
                <a:gd name="connsiteY7" fmla="*/ 7581 h 9527"/>
                <a:gd name="connsiteX8" fmla="*/ 6528 w 10000"/>
                <a:gd name="connsiteY8" fmla="*/ 7361 h 9527"/>
                <a:gd name="connsiteX9" fmla="*/ 8410 w 10000"/>
                <a:gd name="connsiteY9" fmla="*/ 6294 h 9527"/>
                <a:gd name="connsiteX10" fmla="*/ 8994 w 10000"/>
                <a:gd name="connsiteY10" fmla="*/ 5875 h 9527"/>
                <a:gd name="connsiteX11" fmla="*/ 9997 w 10000"/>
                <a:gd name="connsiteY11" fmla="*/ 3588 h 9527"/>
                <a:gd name="connsiteX12" fmla="*/ 7536 w 10000"/>
                <a:gd name="connsiteY12" fmla="*/ 1622 h 9527"/>
                <a:gd name="connsiteX0" fmla="*/ 7536 w 10000"/>
                <a:gd name="connsiteY0" fmla="*/ 1029 h 9326"/>
                <a:gd name="connsiteX1" fmla="*/ 3844 w 10000"/>
                <a:gd name="connsiteY1" fmla="*/ 11 h 9326"/>
                <a:gd name="connsiteX2" fmla="*/ 2313 w 10000"/>
                <a:gd name="connsiteY2" fmla="*/ 1632 h 9326"/>
                <a:gd name="connsiteX3" fmla="*/ 443 w 10000"/>
                <a:gd name="connsiteY3" fmla="*/ 2532 h 9326"/>
                <a:gd name="connsiteX4" fmla="*/ 162 w 10000"/>
                <a:gd name="connsiteY4" fmla="*/ 4723 h 9326"/>
                <a:gd name="connsiteX5" fmla="*/ 3249 w 10000"/>
                <a:gd name="connsiteY5" fmla="*/ 9268 h 9326"/>
                <a:gd name="connsiteX6" fmla="*/ 4927 w 10000"/>
                <a:gd name="connsiteY6" fmla="*/ 7283 h 9326"/>
                <a:gd name="connsiteX7" fmla="*/ 6528 w 10000"/>
                <a:gd name="connsiteY7" fmla="*/ 7052 h 9326"/>
                <a:gd name="connsiteX8" fmla="*/ 8410 w 10000"/>
                <a:gd name="connsiteY8" fmla="*/ 5932 h 9326"/>
                <a:gd name="connsiteX9" fmla="*/ 8994 w 10000"/>
                <a:gd name="connsiteY9" fmla="*/ 5493 h 9326"/>
                <a:gd name="connsiteX10" fmla="*/ 9997 w 10000"/>
                <a:gd name="connsiteY10" fmla="*/ 3092 h 9326"/>
                <a:gd name="connsiteX11" fmla="*/ 7536 w 10000"/>
                <a:gd name="connsiteY11" fmla="*/ 1029 h 9326"/>
                <a:gd name="connsiteX0" fmla="*/ 7536 w 9663"/>
                <a:gd name="connsiteY0" fmla="*/ 1102 h 9999"/>
                <a:gd name="connsiteX1" fmla="*/ 3844 w 9663"/>
                <a:gd name="connsiteY1" fmla="*/ 11 h 9999"/>
                <a:gd name="connsiteX2" fmla="*/ 2313 w 9663"/>
                <a:gd name="connsiteY2" fmla="*/ 1749 h 9999"/>
                <a:gd name="connsiteX3" fmla="*/ 443 w 9663"/>
                <a:gd name="connsiteY3" fmla="*/ 2714 h 9999"/>
                <a:gd name="connsiteX4" fmla="*/ 162 w 9663"/>
                <a:gd name="connsiteY4" fmla="*/ 5063 h 9999"/>
                <a:gd name="connsiteX5" fmla="*/ 3249 w 9663"/>
                <a:gd name="connsiteY5" fmla="*/ 9937 h 9999"/>
                <a:gd name="connsiteX6" fmla="*/ 4927 w 9663"/>
                <a:gd name="connsiteY6" fmla="*/ 7808 h 9999"/>
                <a:gd name="connsiteX7" fmla="*/ 6528 w 9663"/>
                <a:gd name="connsiteY7" fmla="*/ 7561 h 9999"/>
                <a:gd name="connsiteX8" fmla="*/ 8410 w 9663"/>
                <a:gd name="connsiteY8" fmla="*/ 6360 h 9999"/>
                <a:gd name="connsiteX9" fmla="*/ 8994 w 9663"/>
                <a:gd name="connsiteY9" fmla="*/ 5889 h 9999"/>
                <a:gd name="connsiteX10" fmla="*/ 9659 w 9663"/>
                <a:gd name="connsiteY10" fmla="*/ 2684 h 9999"/>
                <a:gd name="connsiteX11" fmla="*/ 7536 w 9663"/>
                <a:gd name="connsiteY11" fmla="*/ 1102 h 9999"/>
                <a:gd name="connsiteX0" fmla="*/ 7799 w 10000"/>
                <a:gd name="connsiteY0" fmla="*/ 1102 h 10000"/>
                <a:gd name="connsiteX1" fmla="*/ 3978 w 10000"/>
                <a:gd name="connsiteY1" fmla="*/ 11 h 10000"/>
                <a:gd name="connsiteX2" fmla="*/ 2394 w 10000"/>
                <a:gd name="connsiteY2" fmla="*/ 1749 h 10000"/>
                <a:gd name="connsiteX3" fmla="*/ 458 w 10000"/>
                <a:gd name="connsiteY3" fmla="*/ 2714 h 10000"/>
                <a:gd name="connsiteX4" fmla="*/ 168 w 10000"/>
                <a:gd name="connsiteY4" fmla="*/ 5064 h 10000"/>
                <a:gd name="connsiteX5" fmla="*/ 3362 w 10000"/>
                <a:gd name="connsiteY5" fmla="*/ 9938 h 10000"/>
                <a:gd name="connsiteX6" fmla="*/ 5099 w 10000"/>
                <a:gd name="connsiteY6" fmla="*/ 7809 h 10000"/>
                <a:gd name="connsiteX7" fmla="*/ 6756 w 10000"/>
                <a:gd name="connsiteY7" fmla="*/ 7562 h 10000"/>
                <a:gd name="connsiteX8" fmla="*/ 8703 w 10000"/>
                <a:gd name="connsiteY8" fmla="*/ 6361 h 10000"/>
                <a:gd name="connsiteX9" fmla="*/ 9308 w 10000"/>
                <a:gd name="connsiteY9" fmla="*/ 5890 h 10000"/>
                <a:gd name="connsiteX10" fmla="*/ 9996 w 10000"/>
                <a:gd name="connsiteY10" fmla="*/ 2684 h 10000"/>
                <a:gd name="connsiteX11" fmla="*/ 7799 w 10000"/>
                <a:gd name="connsiteY11" fmla="*/ 1102 h 10000"/>
                <a:gd name="connsiteX0" fmla="*/ 7799 w 10001"/>
                <a:gd name="connsiteY0" fmla="*/ 1102 h 10000"/>
                <a:gd name="connsiteX1" fmla="*/ 3978 w 10001"/>
                <a:gd name="connsiteY1" fmla="*/ 11 h 10000"/>
                <a:gd name="connsiteX2" fmla="*/ 2394 w 10001"/>
                <a:gd name="connsiteY2" fmla="*/ 1749 h 10000"/>
                <a:gd name="connsiteX3" fmla="*/ 458 w 10001"/>
                <a:gd name="connsiteY3" fmla="*/ 2714 h 10000"/>
                <a:gd name="connsiteX4" fmla="*/ 168 w 10001"/>
                <a:gd name="connsiteY4" fmla="*/ 5064 h 10000"/>
                <a:gd name="connsiteX5" fmla="*/ 3362 w 10001"/>
                <a:gd name="connsiteY5" fmla="*/ 9938 h 10000"/>
                <a:gd name="connsiteX6" fmla="*/ 5099 w 10001"/>
                <a:gd name="connsiteY6" fmla="*/ 7809 h 10000"/>
                <a:gd name="connsiteX7" fmla="*/ 6756 w 10001"/>
                <a:gd name="connsiteY7" fmla="*/ 7562 h 10000"/>
                <a:gd name="connsiteX8" fmla="*/ 8703 w 10001"/>
                <a:gd name="connsiteY8" fmla="*/ 6361 h 10000"/>
                <a:gd name="connsiteX9" fmla="*/ 9396 w 10001"/>
                <a:gd name="connsiteY9" fmla="*/ 5440 h 10000"/>
                <a:gd name="connsiteX10" fmla="*/ 9996 w 10001"/>
                <a:gd name="connsiteY10" fmla="*/ 2684 h 10000"/>
                <a:gd name="connsiteX11" fmla="*/ 7799 w 10001"/>
                <a:gd name="connsiteY11" fmla="*/ 1102 h 10000"/>
                <a:gd name="connsiteX0" fmla="*/ 7799 w 10001"/>
                <a:gd name="connsiteY0" fmla="*/ 1102 h 10000"/>
                <a:gd name="connsiteX1" fmla="*/ 3978 w 10001"/>
                <a:gd name="connsiteY1" fmla="*/ 11 h 10000"/>
                <a:gd name="connsiteX2" fmla="*/ 2394 w 10001"/>
                <a:gd name="connsiteY2" fmla="*/ 1749 h 10000"/>
                <a:gd name="connsiteX3" fmla="*/ 458 w 10001"/>
                <a:gd name="connsiteY3" fmla="*/ 2714 h 10000"/>
                <a:gd name="connsiteX4" fmla="*/ 168 w 10001"/>
                <a:gd name="connsiteY4" fmla="*/ 5064 h 10000"/>
                <a:gd name="connsiteX5" fmla="*/ 3362 w 10001"/>
                <a:gd name="connsiteY5" fmla="*/ 9938 h 10000"/>
                <a:gd name="connsiteX6" fmla="*/ 5099 w 10001"/>
                <a:gd name="connsiteY6" fmla="*/ 7809 h 10000"/>
                <a:gd name="connsiteX7" fmla="*/ 6756 w 10001"/>
                <a:gd name="connsiteY7" fmla="*/ 7562 h 10000"/>
                <a:gd name="connsiteX8" fmla="*/ 8703 w 10001"/>
                <a:gd name="connsiteY8" fmla="*/ 6361 h 10000"/>
                <a:gd name="connsiteX9" fmla="*/ 9484 w 10001"/>
                <a:gd name="connsiteY9" fmla="*/ 4990 h 10000"/>
                <a:gd name="connsiteX10" fmla="*/ 9996 w 10001"/>
                <a:gd name="connsiteY10" fmla="*/ 2684 h 10000"/>
                <a:gd name="connsiteX11" fmla="*/ 7799 w 10001"/>
                <a:gd name="connsiteY11" fmla="*/ 1102 h 10000"/>
                <a:gd name="connsiteX0" fmla="*/ 7799 w 10004"/>
                <a:gd name="connsiteY0" fmla="*/ 1102 h 10000"/>
                <a:gd name="connsiteX1" fmla="*/ 3978 w 10004"/>
                <a:gd name="connsiteY1" fmla="*/ 11 h 10000"/>
                <a:gd name="connsiteX2" fmla="*/ 2394 w 10004"/>
                <a:gd name="connsiteY2" fmla="*/ 1749 h 10000"/>
                <a:gd name="connsiteX3" fmla="*/ 458 w 10004"/>
                <a:gd name="connsiteY3" fmla="*/ 2714 h 10000"/>
                <a:gd name="connsiteX4" fmla="*/ 168 w 10004"/>
                <a:gd name="connsiteY4" fmla="*/ 5064 h 10000"/>
                <a:gd name="connsiteX5" fmla="*/ 3362 w 10004"/>
                <a:gd name="connsiteY5" fmla="*/ 9938 h 10000"/>
                <a:gd name="connsiteX6" fmla="*/ 5099 w 10004"/>
                <a:gd name="connsiteY6" fmla="*/ 7809 h 10000"/>
                <a:gd name="connsiteX7" fmla="*/ 6756 w 10004"/>
                <a:gd name="connsiteY7" fmla="*/ 7562 h 10000"/>
                <a:gd name="connsiteX8" fmla="*/ 8703 w 10004"/>
                <a:gd name="connsiteY8" fmla="*/ 6361 h 10000"/>
                <a:gd name="connsiteX9" fmla="*/ 9484 w 10004"/>
                <a:gd name="connsiteY9" fmla="*/ 4990 h 10000"/>
                <a:gd name="connsiteX10" fmla="*/ 9996 w 10004"/>
                <a:gd name="connsiteY10" fmla="*/ 2684 h 10000"/>
                <a:gd name="connsiteX11" fmla="*/ 7799 w 10004"/>
                <a:gd name="connsiteY11" fmla="*/ 1102 h 10000"/>
                <a:gd name="connsiteX0" fmla="*/ 7799 w 10004"/>
                <a:gd name="connsiteY0" fmla="*/ 1102 h 10000"/>
                <a:gd name="connsiteX1" fmla="*/ 3978 w 10004"/>
                <a:gd name="connsiteY1" fmla="*/ 11 h 10000"/>
                <a:gd name="connsiteX2" fmla="*/ 2394 w 10004"/>
                <a:gd name="connsiteY2" fmla="*/ 1749 h 10000"/>
                <a:gd name="connsiteX3" fmla="*/ 458 w 10004"/>
                <a:gd name="connsiteY3" fmla="*/ 2714 h 10000"/>
                <a:gd name="connsiteX4" fmla="*/ 168 w 10004"/>
                <a:gd name="connsiteY4" fmla="*/ 5064 h 10000"/>
                <a:gd name="connsiteX5" fmla="*/ 3362 w 10004"/>
                <a:gd name="connsiteY5" fmla="*/ 9938 h 10000"/>
                <a:gd name="connsiteX6" fmla="*/ 5099 w 10004"/>
                <a:gd name="connsiteY6" fmla="*/ 7809 h 10000"/>
                <a:gd name="connsiteX7" fmla="*/ 6756 w 10004"/>
                <a:gd name="connsiteY7" fmla="*/ 7562 h 10000"/>
                <a:gd name="connsiteX8" fmla="*/ 8703 w 10004"/>
                <a:gd name="connsiteY8" fmla="*/ 6361 h 10000"/>
                <a:gd name="connsiteX9" fmla="*/ 9484 w 10004"/>
                <a:gd name="connsiteY9" fmla="*/ 4990 h 10000"/>
                <a:gd name="connsiteX10" fmla="*/ 9996 w 10004"/>
                <a:gd name="connsiteY10" fmla="*/ 2684 h 10000"/>
                <a:gd name="connsiteX11" fmla="*/ 7799 w 10004"/>
                <a:gd name="connsiteY11" fmla="*/ 1102 h 10000"/>
                <a:gd name="connsiteX0" fmla="*/ 7799 w 10004"/>
                <a:gd name="connsiteY0" fmla="*/ 2175 h 11073"/>
                <a:gd name="connsiteX1" fmla="*/ 3278 w 10004"/>
                <a:gd name="connsiteY1" fmla="*/ 4 h 11073"/>
                <a:gd name="connsiteX2" fmla="*/ 2394 w 10004"/>
                <a:gd name="connsiteY2" fmla="*/ 2822 h 11073"/>
                <a:gd name="connsiteX3" fmla="*/ 458 w 10004"/>
                <a:gd name="connsiteY3" fmla="*/ 3787 h 11073"/>
                <a:gd name="connsiteX4" fmla="*/ 168 w 10004"/>
                <a:gd name="connsiteY4" fmla="*/ 6137 h 11073"/>
                <a:gd name="connsiteX5" fmla="*/ 3362 w 10004"/>
                <a:gd name="connsiteY5" fmla="*/ 11011 h 11073"/>
                <a:gd name="connsiteX6" fmla="*/ 5099 w 10004"/>
                <a:gd name="connsiteY6" fmla="*/ 8882 h 11073"/>
                <a:gd name="connsiteX7" fmla="*/ 6756 w 10004"/>
                <a:gd name="connsiteY7" fmla="*/ 8635 h 11073"/>
                <a:gd name="connsiteX8" fmla="*/ 8703 w 10004"/>
                <a:gd name="connsiteY8" fmla="*/ 7434 h 11073"/>
                <a:gd name="connsiteX9" fmla="*/ 9484 w 10004"/>
                <a:gd name="connsiteY9" fmla="*/ 6063 h 11073"/>
                <a:gd name="connsiteX10" fmla="*/ 9996 w 10004"/>
                <a:gd name="connsiteY10" fmla="*/ 3757 h 11073"/>
                <a:gd name="connsiteX11" fmla="*/ 7799 w 10004"/>
                <a:gd name="connsiteY11" fmla="*/ 2175 h 11073"/>
                <a:gd name="connsiteX0" fmla="*/ 7799 w 10004"/>
                <a:gd name="connsiteY0" fmla="*/ 2251 h 11149"/>
                <a:gd name="connsiteX1" fmla="*/ 3278 w 10004"/>
                <a:gd name="connsiteY1" fmla="*/ 80 h 11149"/>
                <a:gd name="connsiteX2" fmla="*/ 2394 w 10004"/>
                <a:gd name="connsiteY2" fmla="*/ 2898 h 11149"/>
                <a:gd name="connsiteX3" fmla="*/ 458 w 10004"/>
                <a:gd name="connsiteY3" fmla="*/ 3863 h 11149"/>
                <a:gd name="connsiteX4" fmla="*/ 168 w 10004"/>
                <a:gd name="connsiteY4" fmla="*/ 6213 h 11149"/>
                <a:gd name="connsiteX5" fmla="*/ 3362 w 10004"/>
                <a:gd name="connsiteY5" fmla="*/ 11087 h 11149"/>
                <a:gd name="connsiteX6" fmla="*/ 5099 w 10004"/>
                <a:gd name="connsiteY6" fmla="*/ 8958 h 11149"/>
                <a:gd name="connsiteX7" fmla="*/ 6756 w 10004"/>
                <a:gd name="connsiteY7" fmla="*/ 8711 h 11149"/>
                <a:gd name="connsiteX8" fmla="*/ 8703 w 10004"/>
                <a:gd name="connsiteY8" fmla="*/ 7510 h 11149"/>
                <a:gd name="connsiteX9" fmla="*/ 9484 w 10004"/>
                <a:gd name="connsiteY9" fmla="*/ 6139 h 11149"/>
                <a:gd name="connsiteX10" fmla="*/ 9996 w 10004"/>
                <a:gd name="connsiteY10" fmla="*/ 3833 h 11149"/>
                <a:gd name="connsiteX11" fmla="*/ 7799 w 10004"/>
                <a:gd name="connsiteY11" fmla="*/ 2251 h 11149"/>
                <a:gd name="connsiteX0" fmla="*/ 7799 w 10004"/>
                <a:gd name="connsiteY0" fmla="*/ 2172 h 11070"/>
                <a:gd name="connsiteX1" fmla="*/ 3278 w 10004"/>
                <a:gd name="connsiteY1" fmla="*/ 1 h 11070"/>
                <a:gd name="connsiteX2" fmla="*/ 2394 w 10004"/>
                <a:gd name="connsiteY2" fmla="*/ 2819 h 11070"/>
                <a:gd name="connsiteX3" fmla="*/ 458 w 10004"/>
                <a:gd name="connsiteY3" fmla="*/ 3784 h 11070"/>
                <a:gd name="connsiteX4" fmla="*/ 168 w 10004"/>
                <a:gd name="connsiteY4" fmla="*/ 6134 h 11070"/>
                <a:gd name="connsiteX5" fmla="*/ 3362 w 10004"/>
                <a:gd name="connsiteY5" fmla="*/ 11008 h 11070"/>
                <a:gd name="connsiteX6" fmla="*/ 5099 w 10004"/>
                <a:gd name="connsiteY6" fmla="*/ 8879 h 11070"/>
                <a:gd name="connsiteX7" fmla="*/ 6756 w 10004"/>
                <a:gd name="connsiteY7" fmla="*/ 8632 h 11070"/>
                <a:gd name="connsiteX8" fmla="*/ 8703 w 10004"/>
                <a:gd name="connsiteY8" fmla="*/ 7431 h 11070"/>
                <a:gd name="connsiteX9" fmla="*/ 9484 w 10004"/>
                <a:gd name="connsiteY9" fmla="*/ 6060 h 11070"/>
                <a:gd name="connsiteX10" fmla="*/ 9996 w 10004"/>
                <a:gd name="connsiteY10" fmla="*/ 3754 h 11070"/>
                <a:gd name="connsiteX11" fmla="*/ 7799 w 10004"/>
                <a:gd name="connsiteY11" fmla="*/ 2172 h 11070"/>
                <a:gd name="connsiteX0" fmla="*/ 7799 w 10004"/>
                <a:gd name="connsiteY0" fmla="*/ 2172 h 11070"/>
                <a:gd name="connsiteX1" fmla="*/ 3278 w 10004"/>
                <a:gd name="connsiteY1" fmla="*/ 1 h 11070"/>
                <a:gd name="connsiteX2" fmla="*/ 2394 w 10004"/>
                <a:gd name="connsiteY2" fmla="*/ 2819 h 11070"/>
                <a:gd name="connsiteX3" fmla="*/ 458 w 10004"/>
                <a:gd name="connsiteY3" fmla="*/ 3784 h 11070"/>
                <a:gd name="connsiteX4" fmla="*/ 168 w 10004"/>
                <a:gd name="connsiteY4" fmla="*/ 6134 h 11070"/>
                <a:gd name="connsiteX5" fmla="*/ 3362 w 10004"/>
                <a:gd name="connsiteY5" fmla="*/ 11008 h 11070"/>
                <a:gd name="connsiteX6" fmla="*/ 5099 w 10004"/>
                <a:gd name="connsiteY6" fmla="*/ 8879 h 11070"/>
                <a:gd name="connsiteX7" fmla="*/ 6756 w 10004"/>
                <a:gd name="connsiteY7" fmla="*/ 8632 h 11070"/>
                <a:gd name="connsiteX8" fmla="*/ 8703 w 10004"/>
                <a:gd name="connsiteY8" fmla="*/ 7431 h 11070"/>
                <a:gd name="connsiteX9" fmla="*/ 9484 w 10004"/>
                <a:gd name="connsiteY9" fmla="*/ 6060 h 11070"/>
                <a:gd name="connsiteX10" fmla="*/ 9996 w 10004"/>
                <a:gd name="connsiteY10" fmla="*/ 3754 h 11070"/>
                <a:gd name="connsiteX11" fmla="*/ 7799 w 10004"/>
                <a:gd name="connsiteY11" fmla="*/ 2172 h 11070"/>
                <a:gd name="connsiteX0" fmla="*/ 7799 w 10004"/>
                <a:gd name="connsiteY0" fmla="*/ 2172 h 11070"/>
                <a:gd name="connsiteX1" fmla="*/ 3278 w 10004"/>
                <a:gd name="connsiteY1" fmla="*/ 1 h 11070"/>
                <a:gd name="connsiteX2" fmla="*/ 2394 w 10004"/>
                <a:gd name="connsiteY2" fmla="*/ 2819 h 11070"/>
                <a:gd name="connsiteX3" fmla="*/ 458 w 10004"/>
                <a:gd name="connsiteY3" fmla="*/ 3784 h 11070"/>
                <a:gd name="connsiteX4" fmla="*/ 168 w 10004"/>
                <a:gd name="connsiteY4" fmla="*/ 6134 h 11070"/>
                <a:gd name="connsiteX5" fmla="*/ 3362 w 10004"/>
                <a:gd name="connsiteY5" fmla="*/ 11008 h 11070"/>
                <a:gd name="connsiteX6" fmla="*/ 5099 w 10004"/>
                <a:gd name="connsiteY6" fmla="*/ 8879 h 11070"/>
                <a:gd name="connsiteX7" fmla="*/ 6756 w 10004"/>
                <a:gd name="connsiteY7" fmla="*/ 8632 h 11070"/>
                <a:gd name="connsiteX8" fmla="*/ 8703 w 10004"/>
                <a:gd name="connsiteY8" fmla="*/ 7431 h 11070"/>
                <a:gd name="connsiteX9" fmla="*/ 9484 w 10004"/>
                <a:gd name="connsiteY9" fmla="*/ 6060 h 11070"/>
                <a:gd name="connsiteX10" fmla="*/ 9996 w 10004"/>
                <a:gd name="connsiteY10" fmla="*/ 3754 h 11070"/>
                <a:gd name="connsiteX11" fmla="*/ 7799 w 10004"/>
                <a:gd name="connsiteY11" fmla="*/ 2172 h 11070"/>
                <a:gd name="connsiteX0" fmla="*/ 7799 w 10004"/>
                <a:gd name="connsiteY0" fmla="*/ 2172 h 11070"/>
                <a:gd name="connsiteX1" fmla="*/ 3278 w 10004"/>
                <a:gd name="connsiteY1" fmla="*/ 1 h 11070"/>
                <a:gd name="connsiteX2" fmla="*/ 2394 w 10004"/>
                <a:gd name="connsiteY2" fmla="*/ 2819 h 11070"/>
                <a:gd name="connsiteX3" fmla="*/ 458 w 10004"/>
                <a:gd name="connsiteY3" fmla="*/ 3784 h 11070"/>
                <a:gd name="connsiteX4" fmla="*/ 168 w 10004"/>
                <a:gd name="connsiteY4" fmla="*/ 6134 h 11070"/>
                <a:gd name="connsiteX5" fmla="*/ 3362 w 10004"/>
                <a:gd name="connsiteY5" fmla="*/ 11008 h 11070"/>
                <a:gd name="connsiteX6" fmla="*/ 5099 w 10004"/>
                <a:gd name="connsiteY6" fmla="*/ 8879 h 11070"/>
                <a:gd name="connsiteX7" fmla="*/ 6756 w 10004"/>
                <a:gd name="connsiteY7" fmla="*/ 8632 h 11070"/>
                <a:gd name="connsiteX8" fmla="*/ 8703 w 10004"/>
                <a:gd name="connsiteY8" fmla="*/ 7431 h 11070"/>
                <a:gd name="connsiteX9" fmla="*/ 9484 w 10004"/>
                <a:gd name="connsiteY9" fmla="*/ 6060 h 11070"/>
                <a:gd name="connsiteX10" fmla="*/ 9996 w 10004"/>
                <a:gd name="connsiteY10" fmla="*/ 3754 h 11070"/>
                <a:gd name="connsiteX11" fmla="*/ 7799 w 10004"/>
                <a:gd name="connsiteY11" fmla="*/ 2172 h 11070"/>
                <a:gd name="connsiteX0" fmla="*/ 7799 w 10004"/>
                <a:gd name="connsiteY0" fmla="*/ 2172 h 11070"/>
                <a:gd name="connsiteX1" fmla="*/ 3278 w 10004"/>
                <a:gd name="connsiteY1" fmla="*/ 1 h 11070"/>
                <a:gd name="connsiteX2" fmla="*/ 2394 w 10004"/>
                <a:gd name="connsiteY2" fmla="*/ 2819 h 11070"/>
                <a:gd name="connsiteX3" fmla="*/ 458 w 10004"/>
                <a:gd name="connsiteY3" fmla="*/ 3784 h 11070"/>
                <a:gd name="connsiteX4" fmla="*/ 168 w 10004"/>
                <a:gd name="connsiteY4" fmla="*/ 6134 h 11070"/>
                <a:gd name="connsiteX5" fmla="*/ 3362 w 10004"/>
                <a:gd name="connsiteY5" fmla="*/ 11008 h 11070"/>
                <a:gd name="connsiteX6" fmla="*/ 5099 w 10004"/>
                <a:gd name="connsiteY6" fmla="*/ 8879 h 11070"/>
                <a:gd name="connsiteX7" fmla="*/ 6756 w 10004"/>
                <a:gd name="connsiteY7" fmla="*/ 8632 h 11070"/>
                <a:gd name="connsiteX8" fmla="*/ 8703 w 10004"/>
                <a:gd name="connsiteY8" fmla="*/ 7431 h 11070"/>
                <a:gd name="connsiteX9" fmla="*/ 9484 w 10004"/>
                <a:gd name="connsiteY9" fmla="*/ 6060 h 11070"/>
                <a:gd name="connsiteX10" fmla="*/ 9996 w 10004"/>
                <a:gd name="connsiteY10" fmla="*/ 3754 h 11070"/>
                <a:gd name="connsiteX11" fmla="*/ 7799 w 10004"/>
                <a:gd name="connsiteY11" fmla="*/ 2172 h 11070"/>
                <a:gd name="connsiteX0" fmla="*/ 7799 w 10004"/>
                <a:gd name="connsiteY0" fmla="*/ 2621 h 11519"/>
                <a:gd name="connsiteX1" fmla="*/ 3190 w 10004"/>
                <a:gd name="connsiteY1" fmla="*/ 0 h 11519"/>
                <a:gd name="connsiteX2" fmla="*/ 2394 w 10004"/>
                <a:gd name="connsiteY2" fmla="*/ 3268 h 11519"/>
                <a:gd name="connsiteX3" fmla="*/ 458 w 10004"/>
                <a:gd name="connsiteY3" fmla="*/ 4233 h 11519"/>
                <a:gd name="connsiteX4" fmla="*/ 168 w 10004"/>
                <a:gd name="connsiteY4" fmla="*/ 6583 h 11519"/>
                <a:gd name="connsiteX5" fmla="*/ 3362 w 10004"/>
                <a:gd name="connsiteY5" fmla="*/ 11457 h 11519"/>
                <a:gd name="connsiteX6" fmla="*/ 5099 w 10004"/>
                <a:gd name="connsiteY6" fmla="*/ 9328 h 11519"/>
                <a:gd name="connsiteX7" fmla="*/ 6756 w 10004"/>
                <a:gd name="connsiteY7" fmla="*/ 9081 h 11519"/>
                <a:gd name="connsiteX8" fmla="*/ 8703 w 10004"/>
                <a:gd name="connsiteY8" fmla="*/ 7880 h 11519"/>
                <a:gd name="connsiteX9" fmla="*/ 9484 w 10004"/>
                <a:gd name="connsiteY9" fmla="*/ 6509 h 11519"/>
                <a:gd name="connsiteX10" fmla="*/ 9996 w 10004"/>
                <a:gd name="connsiteY10" fmla="*/ 4203 h 11519"/>
                <a:gd name="connsiteX11" fmla="*/ 7799 w 10004"/>
                <a:gd name="connsiteY11" fmla="*/ 2621 h 11519"/>
                <a:gd name="connsiteX0" fmla="*/ 7799 w 10004"/>
                <a:gd name="connsiteY0" fmla="*/ 2621 h 11520"/>
                <a:gd name="connsiteX1" fmla="*/ 3190 w 10004"/>
                <a:gd name="connsiteY1" fmla="*/ 0 h 11520"/>
                <a:gd name="connsiteX2" fmla="*/ 2394 w 10004"/>
                <a:gd name="connsiteY2" fmla="*/ 3268 h 11520"/>
                <a:gd name="connsiteX3" fmla="*/ 458 w 10004"/>
                <a:gd name="connsiteY3" fmla="*/ 4233 h 11520"/>
                <a:gd name="connsiteX4" fmla="*/ 168 w 10004"/>
                <a:gd name="connsiteY4" fmla="*/ 6583 h 11520"/>
                <a:gd name="connsiteX5" fmla="*/ 3362 w 10004"/>
                <a:gd name="connsiteY5" fmla="*/ 11457 h 11520"/>
                <a:gd name="connsiteX6" fmla="*/ 5099 w 10004"/>
                <a:gd name="connsiteY6" fmla="*/ 9328 h 11520"/>
                <a:gd name="connsiteX7" fmla="*/ 7194 w 10004"/>
                <a:gd name="connsiteY7" fmla="*/ 8901 h 11520"/>
                <a:gd name="connsiteX8" fmla="*/ 8703 w 10004"/>
                <a:gd name="connsiteY8" fmla="*/ 7880 h 11520"/>
                <a:gd name="connsiteX9" fmla="*/ 9484 w 10004"/>
                <a:gd name="connsiteY9" fmla="*/ 6509 h 11520"/>
                <a:gd name="connsiteX10" fmla="*/ 9996 w 10004"/>
                <a:gd name="connsiteY10" fmla="*/ 4203 h 11520"/>
                <a:gd name="connsiteX11" fmla="*/ 7799 w 10004"/>
                <a:gd name="connsiteY11" fmla="*/ 2621 h 11520"/>
                <a:gd name="connsiteX0" fmla="*/ 7799 w 10004"/>
                <a:gd name="connsiteY0" fmla="*/ 2621 h 11520"/>
                <a:gd name="connsiteX1" fmla="*/ 3190 w 10004"/>
                <a:gd name="connsiteY1" fmla="*/ 0 h 11520"/>
                <a:gd name="connsiteX2" fmla="*/ 2394 w 10004"/>
                <a:gd name="connsiteY2" fmla="*/ 3268 h 11520"/>
                <a:gd name="connsiteX3" fmla="*/ 458 w 10004"/>
                <a:gd name="connsiteY3" fmla="*/ 4233 h 11520"/>
                <a:gd name="connsiteX4" fmla="*/ 168 w 10004"/>
                <a:gd name="connsiteY4" fmla="*/ 6583 h 11520"/>
                <a:gd name="connsiteX5" fmla="*/ 3362 w 10004"/>
                <a:gd name="connsiteY5" fmla="*/ 11457 h 11520"/>
                <a:gd name="connsiteX6" fmla="*/ 5099 w 10004"/>
                <a:gd name="connsiteY6" fmla="*/ 9328 h 11520"/>
                <a:gd name="connsiteX7" fmla="*/ 7194 w 10004"/>
                <a:gd name="connsiteY7" fmla="*/ 8901 h 11520"/>
                <a:gd name="connsiteX8" fmla="*/ 8703 w 10004"/>
                <a:gd name="connsiteY8" fmla="*/ 7880 h 11520"/>
                <a:gd name="connsiteX9" fmla="*/ 9484 w 10004"/>
                <a:gd name="connsiteY9" fmla="*/ 6509 h 11520"/>
                <a:gd name="connsiteX10" fmla="*/ 9996 w 10004"/>
                <a:gd name="connsiteY10" fmla="*/ 4203 h 11520"/>
                <a:gd name="connsiteX11" fmla="*/ 7799 w 10004"/>
                <a:gd name="connsiteY11" fmla="*/ 2621 h 11520"/>
                <a:gd name="connsiteX0" fmla="*/ 7799 w 10004"/>
                <a:gd name="connsiteY0" fmla="*/ 2621 h 11520"/>
                <a:gd name="connsiteX1" fmla="*/ 3190 w 10004"/>
                <a:gd name="connsiteY1" fmla="*/ 0 h 11520"/>
                <a:gd name="connsiteX2" fmla="*/ 2394 w 10004"/>
                <a:gd name="connsiteY2" fmla="*/ 3268 h 11520"/>
                <a:gd name="connsiteX3" fmla="*/ 458 w 10004"/>
                <a:gd name="connsiteY3" fmla="*/ 4233 h 11520"/>
                <a:gd name="connsiteX4" fmla="*/ 168 w 10004"/>
                <a:gd name="connsiteY4" fmla="*/ 6583 h 11520"/>
                <a:gd name="connsiteX5" fmla="*/ 3362 w 10004"/>
                <a:gd name="connsiteY5" fmla="*/ 11457 h 11520"/>
                <a:gd name="connsiteX6" fmla="*/ 5099 w 10004"/>
                <a:gd name="connsiteY6" fmla="*/ 9328 h 11520"/>
                <a:gd name="connsiteX7" fmla="*/ 7194 w 10004"/>
                <a:gd name="connsiteY7" fmla="*/ 8901 h 11520"/>
                <a:gd name="connsiteX8" fmla="*/ 8703 w 10004"/>
                <a:gd name="connsiteY8" fmla="*/ 7880 h 11520"/>
                <a:gd name="connsiteX9" fmla="*/ 9484 w 10004"/>
                <a:gd name="connsiteY9" fmla="*/ 6509 h 11520"/>
                <a:gd name="connsiteX10" fmla="*/ 9996 w 10004"/>
                <a:gd name="connsiteY10" fmla="*/ 4203 h 11520"/>
                <a:gd name="connsiteX11" fmla="*/ 7799 w 10004"/>
                <a:gd name="connsiteY11" fmla="*/ 2621 h 11520"/>
                <a:gd name="connsiteX0" fmla="*/ 7274 w 10004"/>
                <a:gd name="connsiteY0" fmla="*/ 2185 h 11534"/>
                <a:gd name="connsiteX1" fmla="*/ 3190 w 10004"/>
                <a:gd name="connsiteY1" fmla="*/ 14 h 11534"/>
                <a:gd name="connsiteX2" fmla="*/ 2394 w 10004"/>
                <a:gd name="connsiteY2" fmla="*/ 3282 h 11534"/>
                <a:gd name="connsiteX3" fmla="*/ 458 w 10004"/>
                <a:gd name="connsiteY3" fmla="*/ 4247 h 11534"/>
                <a:gd name="connsiteX4" fmla="*/ 168 w 10004"/>
                <a:gd name="connsiteY4" fmla="*/ 6597 h 11534"/>
                <a:gd name="connsiteX5" fmla="*/ 3362 w 10004"/>
                <a:gd name="connsiteY5" fmla="*/ 11471 h 11534"/>
                <a:gd name="connsiteX6" fmla="*/ 5099 w 10004"/>
                <a:gd name="connsiteY6" fmla="*/ 9342 h 11534"/>
                <a:gd name="connsiteX7" fmla="*/ 7194 w 10004"/>
                <a:gd name="connsiteY7" fmla="*/ 8915 h 11534"/>
                <a:gd name="connsiteX8" fmla="*/ 8703 w 10004"/>
                <a:gd name="connsiteY8" fmla="*/ 7894 h 11534"/>
                <a:gd name="connsiteX9" fmla="*/ 9484 w 10004"/>
                <a:gd name="connsiteY9" fmla="*/ 6523 h 11534"/>
                <a:gd name="connsiteX10" fmla="*/ 9996 w 10004"/>
                <a:gd name="connsiteY10" fmla="*/ 4217 h 11534"/>
                <a:gd name="connsiteX11" fmla="*/ 7274 w 10004"/>
                <a:gd name="connsiteY11" fmla="*/ 2185 h 11534"/>
                <a:gd name="connsiteX0" fmla="*/ 7274 w 10004"/>
                <a:gd name="connsiteY0" fmla="*/ 2185 h 11577"/>
                <a:gd name="connsiteX1" fmla="*/ 3190 w 10004"/>
                <a:gd name="connsiteY1" fmla="*/ 14 h 11577"/>
                <a:gd name="connsiteX2" fmla="*/ 2394 w 10004"/>
                <a:gd name="connsiteY2" fmla="*/ 3282 h 11577"/>
                <a:gd name="connsiteX3" fmla="*/ 458 w 10004"/>
                <a:gd name="connsiteY3" fmla="*/ 4247 h 11577"/>
                <a:gd name="connsiteX4" fmla="*/ 168 w 10004"/>
                <a:gd name="connsiteY4" fmla="*/ 6597 h 11577"/>
                <a:gd name="connsiteX5" fmla="*/ 3362 w 10004"/>
                <a:gd name="connsiteY5" fmla="*/ 11471 h 11577"/>
                <a:gd name="connsiteX6" fmla="*/ 5362 w 10004"/>
                <a:gd name="connsiteY6" fmla="*/ 9882 h 11577"/>
                <a:gd name="connsiteX7" fmla="*/ 7194 w 10004"/>
                <a:gd name="connsiteY7" fmla="*/ 8915 h 11577"/>
                <a:gd name="connsiteX8" fmla="*/ 8703 w 10004"/>
                <a:gd name="connsiteY8" fmla="*/ 7894 h 11577"/>
                <a:gd name="connsiteX9" fmla="*/ 9484 w 10004"/>
                <a:gd name="connsiteY9" fmla="*/ 6523 h 11577"/>
                <a:gd name="connsiteX10" fmla="*/ 9996 w 10004"/>
                <a:gd name="connsiteY10" fmla="*/ 4217 h 11577"/>
                <a:gd name="connsiteX11" fmla="*/ 7274 w 10004"/>
                <a:gd name="connsiteY11" fmla="*/ 2185 h 11577"/>
                <a:gd name="connsiteX0" fmla="*/ 10230 w 12960"/>
                <a:gd name="connsiteY0" fmla="*/ 2185 h 11577"/>
                <a:gd name="connsiteX1" fmla="*/ 6146 w 12960"/>
                <a:gd name="connsiteY1" fmla="*/ 14 h 11577"/>
                <a:gd name="connsiteX2" fmla="*/ 5350 w 12960"/>
                <a:gd name="connsiteY2" fmla="*/ 3282 h 11577"/>
                <a:gd name="connsiteX3" fmla="*/ 1 w 12960"/>
                <a:gd name="connsiteY3" fmla="*/ 2357 h 11577"/>
                <a:gd name="connsiteX4" fmla="*/ 3124 w 12960"/>
                <a:gd name="connsiteY4" fmla="*/ 6597 h 11577"/>
                <a:gd name="connsiteX5" fmla="*/ 6318 w 12960"/>
                <a:gd name="connsiteY5" fmla="*/ 11471 h 11577"/>
                <a:gd name="connsiteX6" fmla="*/ 8318 w 12960"/>
                <a:gd name="connsiteY6" fmla="*/ 9882 h 11577"/>
                <a:gd name="connsiteX7" fmla="*/ 10150 w 12960"/>
                <a:gd name="connsiteY7" fmla="*/ 8915 h 11577"/>
                <a:gd name="connsiteX8" fmla="*/ 11659 w 12960"/>
                <a:gd name="connsiteY8" fmla="*/ 7894 h 11577"/>
                <a:gd name="connsiteX9" fmla="*/ 12440 w 12960"/>
                <a:gd name="connsiteY9" fmla="*/ 6523 h 11577"/>
                <a:gd name="connsiteX10" fmla="*/ 12952 w 12960"/>
                <a:gd name="connsiteY10" fmla="*/ 4217 h 11577"/>
                <a:gd name="connsiteX11" fmla="*/ 10230 w 12960"/>
                <a:gd name="connsiteY11" fmla="*/ 2185 h 11577"/>
                <a:gd name="connsiteX0" fmla="*/ 10232 w 12962"/>
                <a:gd name="connsiteY0" fmla="*/ 2185 h 11577"/>
                <a:gd name="connsiteX1" fmla="*/ 6148 w 12962"/>
                <a:gd name="connsiteY1" fmla="*/ 14 h 11577"/>
                <a:gd name="connsiteX2" fmla="*/ 5352 w 12962"/>
                <a:gd name="connsiteY2" fmla="*/ 3282 h 11577"/>
                <a:gd name="connsiteX3" fmla="*/ 3 w 12962"/>
                <a:gd name="connsiteY3" fmla="*/ 2357 h 11577"/>
                <a:gd name="connsiteX4" fmla="*/ 3126 w 12962"/>
                <a:gd name="connsiteY4" fmla="*/ 6597 h 11577"/>
                <a:gd name="connsiteX5" fmla="*/ 6320 w 12962"/>
                <a:gd name="connsiteY5" fmla="*/ 11471 h 11577"/>
                <a:gd name="connsiteX6" fmla="*/ 8320 w 12962"/>
                <a:gd name="connsiteY6" fmla="*/ 9882 h 11577"/>
                <a:gd name="connsiteX7" fmla="*/ 10152 w 12962"/>
                <a:gd name="connsiteY7" fmla="*/ 8915 h 11577"/>
                <a:gd name="connsiteX8" fmla="*/ 11661 w 12962"/>
                <a:gd name="connsiteY8" fmla="*/ 7894 h 11577"/>
                <a:gd name="connsiteX9" fmla="*/ 12442 w 12962"/>
                <a:gd name="connsiteY9" fmla="*/ 6523 h 11577"/>
                <a:gd name="connsiteX10" fmla="*/ 12954 w 12962"/>
                <a:gd name="connsiteY10" fmla="*/ 4217 h 11577"/>
                <a:gd name="connsiteX11" fmla="*/ 10232 w 12962"/>
                <a:gd name="connsiteY11" fmla="*/ 2185 h 11577"/>
                <a:gd name="connsiteX0" fmla="*/ 11456 w 14186"/>
                <a:gd name="connsiteY0" fmla="*/ 2185 h 11577"/>
                <a:gd name="connsiteX1" fmla="*/ 7372 w 14186"/>
                <a:gd name="connsiteY1" fmla="*/ 14 h 11577"/>
                <a:gd name="connsiteX2" fmla="*/ 6576 w 14186"/>
                <a:gd name="connsiteY2" fmla="*/ 3282 h 11577"/>
                <a:gd name="connsiteX3" fmla="*/ 2 w 14186"/>
                <a:gd name="connsiteY3" fmla="*/ 917 h 11577"/>
                <a:gd name="connsiteX4" fmla="*/ 4350 w 14186"/>
                <a:gd name="connsiteY4" fmla="*/ 6597 h 11577"/>
                <a:gd name="connsiteX5" fmla="*/ 7544 w 14186"/>
                <a:gd name="connsiteY5" fmla="*/ 11471 h 11577"/>
                <a:gd name="connsiteX6" fmla="*/ 9544 w 14186"/>
                <a:gd name="connsiteY6" fmla="*/ 9882 h 11577"/>
                <a:gd name="connsiteX7" fmla="*/ 11376 w 14186"/>
                <a:gd name="connsiteY7" fmla="*/ 8915 h 11577"/>
                <a:gd name="connsiteX8" fmla="*/ 12885 w 14186"/>
                <a:gd name="connsiteY8" fmla="*/ 7894 h 11577"/>
                <a:gd name="connsiteX9" fmla="*/ 13666 w 14186"/>
                <a:gd name="connsiteY9" fmla="*/ 6523 h 11577"/>
                <a:gd name="connsiteX10" fmla="*/ 14178 w 14186"/>
                <a:gd name="connsiteY10" fmla="*/ 4217 h 11577"/>
                <a:gd name="connsiteX11" fmla="*/ 11456 w 14186"/>
                <a:gd name="connsiteY11" fmla="*/ 2185 h 11577"/>
                <a:gd name="connsiteX0" fmla="*/ 11456 w 14186"/>
                <a:gd name="connsiteY0" fmla="*/ 2185 h 11577"/>
                <a:gd name="connsiteX1" fmla="*/ 7372 w 14186"/>
                <a:gd name="connsiteY1" fmla="*/ 14 h 11577"/>
                <a:gd name="connsiteX2" fmla="*/ 6576 w 14186"/>
                <a:gd name="connsiteY2" fmla="*/ 3282 h 11577"/>
                <a:gd name="connsiteX3" fmla="*/ 2 w 14186"/>
                <a:gd name="connsiteY3" fmla="*/ 917 h 11577"/>
                <a:gd name="connsiteX4" fmla="*/ 4350 w 14186"/>
                <a:gd name="connsiteY4" fmla="*/ 6597 h 11577"/>
                <a:gd name="connsiteX5" fmla="*/ 7544 w 14186"/>
                <a:gd name="connsiteY5" fmla="*/ 11471 h 11577"/>
                <a:gd name="connsiteX6" fmla="*/ 9544 w 14186"/>
                <a:gd name="connsiteY6" fmla="*/ 9882 h 11577"/>
                <a:gd name="connsiteX7" fmla="*/ 11376 w 14186"/>
                <a:gd name="connsiteY7" fmla="*/ 8915 h 11577"/>
                <a:gd name="connsiteX8" fmla="*/ 12885 w 14186"/>
                <a:gd name="connsiteY8" fmla="*/ 7894 h 11577"/>
                <a:gd name="connsiteX9" fmla="*/ 13666 w 14186"/>
                <a:gd name="connsiteY9" fmla="*/ 6523 h 11577"/>
                <a:gd name="connsiteX10" fmla="*/ 14178 w 14186"/>
                <a:gd name="connsiteY10" fmla="*/ 4217 h 11577"/>
                <a:gd name="connsiteX11" fmla="*/ 11456 w 14186"/>
                <a:gd name="connsiteY11" fmla="*/ 2185 h 11577"/>
                <a:gd name="connsiteX0" fmla="*/ 11467 w 14197"/>
                <a:gd name="connsiteY0" fmla="*/ 2172 h 11564"/>
                <a:gd name="connsiteX1" fmla="*/ 7383 w 14197"/>
                <a:gd name="connsiteY1" fmla="*/ 1 h 11564"/>
                <a:gd name="connsiteX2" fmla="*/ 5887 w 14197"/>
                <a:gd name="connsiteY2" fmla="*/ 2009 h 11564"/>
                <a:gd name="connsiteX3" fmla="*/ 13 w 14197"/>
                <a:gd name="connsiteY3" fmla="*/ 904 h 11564"/>
                <a:gd name="connsiteX4" fmla="*/ 4361 w 14197"/>
                <a:gd name="connsiteY4" fmla="*/ 6584 h 11564"/>
                <a:gd name="connsiteX5" fmla="*/ 7555 w 14197"/>
                <a:gd name="connsiteY5" fmla="*/ 11458 h 11564"/>
                <a:gd name="connsiteX6" fmla="*/ 9555 w 14197"/>
                <a:gd name="connsiteY6" fmla="*/ 9869 h 11564"/>
                <a:gd name="connsiteX7" fmla="*/ 11387 w 14197"/>
                <a:gd name="connsiteY7" fmla="*/ 8902 h 11564"/>
                <a:gd name="connsiteX8" fmla="*/ 12896 w 14197"/>
                <a:gd name="connsiteY8" fmla="*/ 7881 h 11564"/>
                <a:gd name="connsiteX9" fmla="*/ 13677 w 14197"/>
                <a:gd name="connsiteY9" fmla="*/ 6510 h 11564"/>
                <a:gd name="connsiteX10" fmla="*/ 14189 w 14197"/>
                <a:gd name="connsiteY10" fmla="*/ 4204 h 11564"/>
                <a:gd name="connsiteX11" fmla="*/ 11467 w 14197"/>
                <a:gd name="connsiteY11" fmla="*/ 2172 h 11564"/>
                <a:gd name="connsiteX0" fmla="*/ 11455 w 14185"/>
                <a:gd name="connsiteY0" fmla="*/ 2172 h 11564"/>
                <a:gd name="connsiteX1" fmla="*/ 7371 w 14185"/>
                <a:gd name="connsiteY1" fmla="*/ 1 h 11564"/>
                <a:gd name="connsiteX2" fmla="*/ 4300 w 14185"/>
                <a:gd name="connsiteY2" fmla="*/ 2549 h 11564"/>
                <a:gd name="connsiteX3" fmla="*/ 1 w 14185"/>
                <a:gd name="connsiteY3" fmla="*/ 904 h 11564"/>
                <a:gd name="connsiteX4" fmla="*/ 4349 w 14185"/>
                <a:gd name="connsiteY4" fmla="*/ 6584 h 11564"/>
                <a:gd name="connsiteX5" fmla="*/ 7543 w 14185"/>
                <a:gd name="connsiteY5" fmla="*/ 11458 h 11564"/>
                <a:gd name="connsiteX6" fmla="*/ 9543 w 14185"/>
                <a:gd name="connsiteY6" fmla="*/ 9869 h 11564"/>
                <a:gd name="connsiteX7" fmla="*/ 11375 w 14185"/>
                <a:gd name="connsiteY7" fmla="*/ 8902 h 11564"/>
                <a:gd name="connsiteX8" fmla="*/ 12884 w 14185"/>
                <a:gd name="connsiteY8" fmla="*/ 7881 h 11564"/>
                <a:gd name="connsiteX9" fmla="*/ 13665 w 14185"/>
                <a:gd name="connsiteY9" fmla="*/ 6510 h 11564"/>
                <a:gd name="connsiteX10" fmla="*/ 14177 w 14185"/>
                <a:gd name="connsiteY10" fmla="*/ 4204 h 11564"/>
                <a:gd name="connsiteX11" fmla="*/ 11455 w 14185"/>
                <a:gd name="connsiteY11" fmla="*/ 2172 h 11564"/>
                <a:gd name="connsiteX0" fmla="*/ 11455 w 14185"/>
                <a:gd name="connsiteY0" fmla="*/ 2181 h 11573"/>
                <a:gd name="connsiteX1" fmla="*/ 7371 w 14185"/>
                <a:gd name="connsiteY1" fmla="*/ 10 h 11573"/>
                <a:gd name="connsiteX2" fmla="*/ 4563 w 14185"/>
                <a:gd name="connsiteY2" fmla="*/ 3098 h 11573"/>
                <a:gd name="connsiteX3" fmla="*/ 1 w 14185"/>
                <a:gd name="connsiteY3" fmla="*/ 913 h 11573"/>
                <a:gd name="connsiteX4" fmla="*/ 4349 w 14185"/>
                <a:gd name="connsiteY4" fmla="*/ 6593 h 11573"/>
                <a:gd name="connsiteX5" fmla="*/ 7543 w 14185"/>
                <a:gd name="connsiteY5" fmla="*/ 11467 h 11573"/>
                <a:gd name="connsiteX6" fmla="*/ 9543 w 14185"/>
                <a:gd name="connsiteY6" fmla="*/ 9878 h 11573"/>
                <a:gd name="connsiteX7" fmla="*/ 11375 w 14185"/>
                <a:gd name="connsiteY7" fmla="*/ 8911 h 11573"/>
                <a:gd name="connsiteX8" fmla="*/ 12884 w 14185"/>
                <a:gd name="connsiteY8" fmla="*/ 7890 h 11573"/>
                <a:gd name="connsiteX9" fmla="*/ 13665 w 14185"/>
                <a:gd name="connsiteY9" fmla="*/ 6519 h 11573"/>
                <a:gd name="connsiteX10" fmla="*/ 14177 w 14185"/>
                <a:gd name="connsiteY10" fmla="*/ 4213 h 11573"/>
                <a:gd name="connsiteX11" fmla="*/ 11455 w 14185"/>
                <a:gd name="connsiteY11" fmla="*/ 2181 h 11573"/>
                <a:gd name="connsiteX0" fmla="*/ 11508 w 14238"/>
                <a:gd name="connsiteY0" fmla="*/ 2322 h 11714"/>
                <a:gd name="connsiteX1" fmla="*/ 7424 w 14238"/>
                <a:gd name="connsiteY1" fmla="*/ 151 h 11714"/>
                <a:gd name="connsiteX2" fmla="*/ 1815 w 14238"/>
                <a:gd name="connsiteY2" fmla="*/ 180 h 11714"/>
                <a:gd name="connsiteX3" fmla="*/ 54 w 14238"/>
                <a:gd name="connsiteY3" fmla="*/ 1054 h 11714"/>
                <a:gd name="connsiteX4" fmla="*/ 4402 w 14238"/>
                <a:gd name="connsiteY4" fmla="*/ 6734 h 11714"/>
                <a:gd name="connsiteX5" fmla="*/ 7596 w 14238"/>
                <a:gd name="connsiteY5" fmla="*/ 11608 h 11714"/>
                <a:gd name="connsiteX6" fmla="*/ 9596 w 14238"/>
                <a:gd name="connsiteY6" fmla="*/ 10019 h 11714"/>
                <a:gd name="connsiteX7" fmla="*/ 11428 w 14238"/>
                <a:gd name="connsiteY7" fmla="*/ 9052 h 11714"/>
                <a:gd name="connsiteX8" fmla="*/ 12937 w 14238"/>
                <a:gd name="connsiteY8" fmla="*/ 8031 h 11714"/>
                <a:gd name="connsiteX9" fmla="*/ 13718 w 14238"/>
                <a:gd name="connsiteY9" fmla="*/ 6660 h 11714"/>
                <a:gd name="connsiteX10" fmla="*/ 14230 w 14238"/>
                <a:gd name="connsiteY10" fmla="*/ 4354 h 11714"/>
                <a:gd name="connsiteX11" fmla="*/ 11508 w 14238"/>
                <a:gd name="connsiteY11" fmla="*/ 2322 h 11714"/>
                <a:gd name="connsiteX0" fmla="*/ 11617 w 14347"/>
                <a:gd name="connsiteY0" fmla="*/ 2322 h 11714"/>
                <a:gd name="connsiteX1" fmla="*/ 7533 w 14347"/>
                <a:gd name="connsiteY1" fmla="*/ 151 h 11714"/>
                <a:gd name="connsiteX2" fmla="*/ 1924 w 14347"/>
                <a:gd name="connsiteY2" fmla="*/ 180 h 11714"/>
                <a:gd name="connsiteX3" fmla="*/ 163 w 14347"/>
                <a:gd name="connsiteY3" fmla="*/ 1054 h 11714"/>
                <a:gd name="connsiteX4" fmla="*/ 4511 w 14347"/>
                <a:gd name="connsiteY4" fmla="*/ 6734 h 11714"/>
                <a:gd name="connsiteX5" fmla="*/ 7705 w 14347"/>
                <a:gd name="connsiteY5" fmla="*/ 11608 h 11714"/>
                <a:gd name="connsiteX6" fmla="*/ 9705 w 14347"/>
                <a:gd name="connsiteY6" fmla="*/ 10019 h 11714"/>
                <a:gd name="connsiteX7" fmla="*/ 11537 w 14347"/>
                <a:gd name="connsiteY7" fmla="*/ 9052 h 11714"/>
                <a:gd name="connsiteX8" fmla="*/ 13046 w 14347"/>
                <a:gd name="connsiteY8" fmla="*/ 8031 h 11714"/>
                <a:gd name="connsiteX9" fmla="*/ 13827 w 14347"/>
                <a:gd name="connsiteY9" fmla="*/ 6660 h 11714"/>
                <a:gd name="connsiteX10" fmla="*/ 14339 w 14347"/>
                <a:gd name="connsiteY10" fmla="*/ 4354 h 11714"/>
                <a:gd name="connsiteX11" fmla="*/ 11617 w 14347"/>
                <a:gd name="connsiteY11" fmla="*/ 2322 h 11714"/>
                <a:gd name="connsiteX0" fmla="*/ 11456 w 14186"/>
                <a:gd name="connsiteY0" fmla="*/ 2485 h 11877"/>
                <a:gd name="connsiteX1" fmla="*/ 7372 w 14186"/>
                <a:gd name="connsiteY1" fmla="*/ 314 h 11877"/>
                <a:gd name="connsiteX2" fmla="*/ 1763 w 14186"/>
                <a:gd name="connsiteY2" fmla="*/ 343 h 11877"/>
                <a:gd name="connsiteX3" fmla="*/ 2 w 14186"/>
                <a:gd name="connsiteY3" fmla="*/ 1217 h 11877"/>
                <a:gd name="connsiteX4" fmla="*/ 4350 w 14186"/>
                <a:gd name="connsiteY4" fmla="*/ 6897 h 11877"/>
                <a:gd name="connsiteX5" fmla="*/ 7544 w 14186"/>
                <a:gd name="connsiteY5" fmla="*/ 11771 h 11877"/>
                <a:gd name="connsiteX6" fmla="*/ 9544 w 14186"/>
                <a:gd name="connsiteY6" fmla="*/ 10182 h 11877"/>
                <a:gd name="connsiteX7" fmla="*/ 11376 w 14186"/>
                <a:gd name="connsiteY7" fmla="*/ 9215 h 11877"/>
                <a:gd name="connsiteX8" fmla="*/ 12885 w 14186"/>
                <a:gd name="connsiteY8" fmla="*/ 8194 h 11877"/>
                <a:gd name="connsiteX9" fmla="*/ 13666 w 14186"/>
                <a:gd name="connsiteY9" fmla="*/ 6823 h 11877"/>
                <a:gd name="connsiteX10" fmla="*/ 14178 w 14186"/>
                <a:gd name="connsiteY10" fmla="*/ 4517 h 11877"/>
                <a:gd name="connsiteX11" fmla="*/ 11456 w 14186"/>
                <a:gd name="connsiteY11" fmla="*/ 2485 h 11877"/>
                <a:gd name="connsiteX0" fmla="*/ 12020 w 14750"/>
                <a:gd name="connsiteY0" fmla="*/ 2323 h 11715"/>
                <a:gd name="connsiteX1" fmla="*/ 7936 w 14750"/>
                <a:gd name="connsiteY1" fmla="*/ 152 h 11715"/>
                <a:gd name="connsiteX2" fmla="*/ 2327 w 14750"/>
                <a:gd name="connsiteY2" fmla="*/ 181 h 11715"/>
                <a:gd name="connsiteX3" fmla="*/ 566 w 14750"/>
                <a:gd name="connsiteY3" fmla="*/ 1055 h 11715"/>
                <a:gd name="connsiteX4" fmla="*/ 4914 w 14750"/>
                <a:gd name="connsiteY4" fmla="*/ 6735 h 11715"/>
                <a:gd name="connsiteX5" fmla="*/ 8108 w 14750"/>
                <a:gd name="connsiteY5" fmla="*/ 11609 h 11715"/>
                <a:gd name="connsiteX6" fmla="*/ 10108 w 14750"/>
                <a:gd name="connsiteY6" fmla="*/ 10020 h 11715"/>
                <a:gd name="connsiteX7" fmla="*/ 11940 w 14750"/>
                <a:gd name="connsiteY7" fmla="*/ 9053 h 11715"/>
                <a:gd name="connsiteX8" fmla="*/ 13449 w 14750"/>
                <a:gd name="connsiteY8" fmla="*/ 8032 h 11715"/>
                <a:gd name="connsiteX9" fmla="*/ 14230 w 14750"/>
                <a:gd name="connsiteY9" fmla="*/ 6661 h 11715"/>
                <a:gd name="connsiteX10" fmla="*/ 14742 w 14750"/>
                <a:gd name="connsiteY10" fmla="*/ 4355 h 11715"/>
                <a:gd name="connsiteX11" fmla="*/ 12020 w 14750"/>
                <a:gd name="connsiteY11" fmla="*/ 2323 h 11715"/>
                <a:gd name="connsiteX0" fmla="*/ 11460 w 14190"/>
                <a:gd name="connsiteY0" fmla="*/ 2323 h 11715"/>
                <a:gd name="connsiteX1" fmla="*/ 7376 w 14190"/>
                <a:gd name="connsiteY1" fmla="*/ 152 h 11715"/>
                <a:gd name="connsiteX2" fmla="*/ 1767 w 14190"/>
                <a:gd name="connsiteY2" fmla="*/ 181 h 11715"/>
                <a:gd name="connsiteX3" fmla="*/ 6 w 14190"/>
                <a:gd name="connsiteY3" fmla="*/ 1055 h 11715"/>
                <a:gd name="connsiteX4" fmla="*/ 4354 w 14190"/>
                <a:gd name="connsiteY4" fmla="*/ 6735 h 11715"/>
                <a:gd name="connsiteX5" fmla="*/ 7548 w 14190"/>
                <a:gd name="connsiteY5" fmla="*/ 11609 h 11715"/>
                <a:gd name="connsiteX6" fmla="*/ 9548 w 14190"/>
                <a:gd name="connsiteY6" fmla="*/ 10020 h 11715"/>
                <a:gd name="connsiteX7" fmla="*/ 11380 w 14190"/>
                <a:gd name="connsiteY7" fmla="*/ 9053 h 11715"/>
                <a:gd name="connsiteX8" fmla="*/ 12889 w 14190"/>
                <a:gd name="connsiteY8" fmla="*/ 8032 h 11715"/>
                <a:gd name="connsiteX9" fmla="*/ 13670 w 14190"/>
                <a:gd name="connsiteY9" fmla="*/ 6661 h 11715"/>
                <a:gd name="connsiteX10" fmla="*/ 14182 w 14190"/>
                <a:gd name="connsiteY10" fmla="*/ 4355 h 11715"/>
                <a:gd name="connsiteX11" fmla="*/ 11460 w 14190"/>
                <a:gd name="connsiteY11" fmla="*/ 2323 h 11715"/>
                <a:gd name="connsiteX0" fmla="*/ 11460 w 14190"/>
                <a:gd name="connsiteY0" fmla="*/ 2323 h 11715"/>
                <a:gd name="connsiteX1" fmla="*/ 7376 w 14190"/>
                <a:gd name="connsiteY1" fmla="*/ 152 h 11715"/>
                <a:gd name="connsiteX2" fmla="*/ 1767 w 14190"/>
                <a:gd name="connsiteY2" fmla="*/ 181 h 11715"/>
                <a:gd name="connsiteX3" fmla="*/ 6 w 14190"/>
                <a:gd name="connsiteY3" fmla="*/ 1055 h 11715"/>
                <a:gd name="connsiteX4" fmla="*/ 4354 w 14190"/>
                <a:gd name="connsiteY4" fmla="*/ 6735 h 11715"/>
                <a:gd name="connsiteX5" fmla="*/ 7548 w 14190"/>
                <a:gd name="connsiteY5" fmla="*/ 11609 h 11715"/>
                <a:gd name="connsiteX6" fmla="*/ 9548 w 14190"/>
                <a:gd name="connsiteY6" fmla="*/ 10020 h 11715"/>
                <a:gd name="connsiteX7" fmla="*/ 11380 w 14190"/>
                <a:gd name="connsiteY7" fmla="*/ 9053 h 11715"/>
                <a:gd name="connsiteX8" fmla="*/ 12889 w 14190"/>
                <a:gd name="connsiteY8" fmla="*/ 8032 h 11715"/>
                <a:gd name="connsiteX9" fmla="*/ 13670 w 14190"/>
                <a:gd name="connsiteY9" fmla="*/ 6661 h 11715"/>
                <a:gd name="connsiteX10" fmla="*/ 14182 w 14190"/>
                <a:gd name="connsiteY10" fmla="*/ 4355 h 11715"/>
                <a:gd name="connsiteX11" fmla="*/ 11460 w 14190"/>
                <a:gd name="connsiteY11" fmla="*/ 2323 h 11715"/>
                <a:gd name="connsiteX0" fmla="*/ 11460 w 14190"/>
                <a:gd name="connsiteY0" fmla="*/ 2323 h 11715"/>
                <a:gd name="connsiteX1" fmla="*/ 7376 w 14190"/>
                <a:gd name="connsiteY1" fmla="*/ 152 h 11715"/>
                <a:gd name="connsiteX2" fmla="*/ 1767 w 14190"/>
                <a:gd name="connsiteY2" fmla="*/ 181 h 11715"/>
                <a:gd name="connsiteX3" fmla="*/ 6 w 14190"/>
                <a:gd name="connsiteY3" fmla="*/ 1055 h 11715"/>
                <a:gd name="connsiteX4" fmla="*/ 4354 w 14190"/>
                <a:gd name="connsiteY4" fmla="*/ 6735 h 11715"/>
                <a:gd name="connsiteX5" fmla="*/ 7548 w 14190"/>
                <a:gd name="connsiteY5" fmla="*/ 11609 h 11715"/>
                <a:gd name="connsiteX6" fmla="*/ 9548 w 14190"/>
                <a:gd name="connsiteY6" fmla="*/ 10020 h 11715"/>
                <a:gd name="connsiteX7" fmla="*/ 11380 w 14190"/>
                <a:gd name="connsiteY7" fmla="*/ 9053 h 11715"/>
                <a:gd name="connsiteX8" fmla="*/ 12889 w 14190"/>
                <a:gd name="connsiteY8" fmla="*/ 8032 h 11715"/>
                <a:gd name="connsiteX9" fmla="*/ 13670 w 14190"/>
                <a:gd name="connsiteY9" fmla="*/ 6661 h 11715"/>
                <a:gd name="connsiteX10" fmla="*/ 14182 w 14190"/>
                <a:gd name="connsiteY10" fmla="*/ 4355 h 11715"/>
                <a:gd name="connsiteX11" fmla="*/ 11460 w 14190"/>
                <a:gd name="connsiteY11" fmla="*/ 2323 h 11715"/>
                <a:gd name="connsiteX0" fmla="*/ 11457 w 14187"/>
                <a:gd name="connsiteY0" fmla="*/ 2323 h 11715"/>
                <a:gd name="connsiteX1" fmla="*/ 7373 w 14187"/>
                <a:gd name="connsiteY1" fmla="*/ 152 h 11715"/>
                <a:gd name="connsiteX2" fmla="*/ 1764 w 14187"/>
                <a:gd name="connsiteY2" fmla="*/ 181 h 11715"/>
                <a:gd name="connsiteX3" fmla="*/ 3 w 14187"/>
                <a:gd name="connsiteY3" fmla="*/ 1055 h 11715"/>
                <a:gd name="connsiteX4" fmla="*/ 4351 w 14187"/>
                <a:gd name="connsiteY4" fmla="*/ 6735 h 11715"/>
                <a:gd name="connsiteX5" fmla="*/ 7545 w 14187"/>
                <a:gd name="connsiteY5" fmla="*/ 11609 h 11715"/>
                <a:gd name="connsiteX6" fmla="*/ 9545 w 14187"/>
                <a:gd name="connsiteY6" fmla="*/ 10020 h 11715"/>
                <a:gd name="connsiteX7" fmla="*/ 11377 w 14187"/>
                <a:gd name="connsiteY7" fmla="*/ 9053 h 11715"/>
                <a:gd name="connsiteX8" fmla="*/ 12886 w 14187"/>
                <a:gd name="connsiteY8" fmla="*/ 8032 h 11715"/>
                <a:gd name="connsiteX9" fmla="*/ 13667 w 14187"/>
                <a:gd name="connsiteY9" fmla="*/ 6661 h 11715"/>
                <a:gd name="connsiteX10" fmla="*/ 14179 w 14187"/>
                <a:gd name="connsiteY10" fmla="*/ 4355 h 11715"/>
                <a:gd name="connsiteX11" fmla="*/ 11457 w 14187"/>
                <a:gd name="connsiteY11" fmla="*/ 2323 h 11715"/>
                <a:gd name="connsiteX0" fmla="*/ 12235 w 14965"/>
                <a:gd name="connsiteY0" fmla="*/ 2323 h 11852"/>
                <a:gd name="connsiteX1" fmla="*/ 8151 w 14965"/>
                <a:gd name="connsiteY1" fmla="*/ 152 h 11852"/>
                <a:gd name="connsiteX2" fmla="*/ 2542 w 14965"/>
                <a:gd name="connsiteY2" fmla="*/ 181 h 11852"/>
                <a:gd name="connsiteX3" fmla="*/ 781 w 14965"/>
                <a:gd name="connsiteY3" fmla="*/ 1055 h 11852"/>
                <a:gd name="connsiteX4" fmla="*/ 578 w 14965"/>
                <a:gd name="connsiteY4" fmla="*/ 4306 h 11852"/>
                <a:gd name="connsiteX5" fmla="*/ 8323 w 14965"/>
                <a:gd name="connsiteY5" fmla="*/ 11609 h 11852"/>
                <a:gd name="connsiteX6" fmla="*/ 10323 w 14965"/>
                <a:gd name="connsiteY6" fmla="*/ 10020 h 11852"/>
                <a:gd name="connsiteX7" fmla="*/ 12155 w 14965"/>
                <a:gd name="connsiteY7" fmla="*/ 9053 h 11852"/>
                <a:gd name="connsiteX8" fmla="*/ 13664 w 14965"/>
                <a:gd name="connsiteY8" fmla="*/ 8032 h 11852"/>
                <a:gd name="connsiteX9" fmla="*/ 14445 w 14965"/>
                <a:gd name="connsiteY9" fmla="*/ 6661 h 11852"/>
                <a:gd name="connsiteX10" fmla="*/ 14957 w 14965"/>
                <a:gd name="connsiteY10" fmla="*/ 4355 h 11852"/>
                <a:gd name="connsiteX11" fmla="*/ 12235 w 14965"/>
                <a:gd name="connsiteY11" fmla="*/ 2323 h 11852"/>
                <a:gd name="connsiteX0" fmla="*/ 12068 w 14798"/>
                <a:gd name="connsiteY0" fmla="*/ 2323 h 10278"/>
                <a:gd name="connsiteX1" fmla="*/ 7984 w 14798"/>
                <a:gd name="connsiteY1" fmla="*/ 152 h 10278"/>
                <a:gd name="connsiteX2" fmla="*/ 2375 w 14798"/>
                <a:gd name="connsiteY2" fmla="*/ 181 h 10278"/>
                <a:gd name="connsiteX3" fmla="*/ 614 w 14798"/>
                <a:gd name="connsiteY3" fmla="*/ 1055 h 10278"/>
                <a:gd name="connsiteX4" fmla="*/ 411 w 14798"/>
                <a:gd name="connsiteY4" fmla="*/ 4306 h 10278"/>
                <a:gd name="connsiteX5" fmla="*/ 5881 w 14798"/>
                <a:gd name="connsiteY5" fmla="*/ 3961 h 10278"/>
                <a:gd name="connsiteX6" fmla="*/ 10156 w 14798"/>
                <a:gd name="connsiteY6" fmla="*/ 10020 h 10278"/>
                <a:gd name="connsiteX7" fmla="*/ 11988 w 14798"/>
                <a:gd name="connsiteY7" fmla="*/ 9053 h 10278"/>
                <a:gd name="connsiteX8" fmla="*/ 13497 w 14798"/>
                <a:gd name="connsiteY8" fmla="*/ 8032 h 10278"/>
                <a:gd name="connsiteX9" fmla="*/ 14278 w 14798"/>
                <a:gd name="connsiteY9" fmla="*/ 6661 h 10278"/>
                <a:gd name="connsiteX10" fmla="*/ 14790 w 14798"/>
                <a:gd name="connsiteY10" fmla="*/ 4355 h 10278"/>
                <a:gd name="connsiteX11" fmla="*/ 12068 w 14798"/>
                <a:gd name="connsiteY11" fmla="*/ 2323 h 10278"/>
                <a:gd name="connsiteX0" fmla="*/ 12068 w 14798"/>
                <a:gd name="connsiteY0" fmla="*/ 2323 h 9232"/>
                <a:gd name="connsiteX1" fmla="*/ 7984 w 14798"/>
                <a:gd name="connsiteY1" fmla="*/ 152 h 9232"/>
                <a:gd name="connsiteX2" fmla="*/ 2375 w 14798"/>
                <a:gd name="connsiteY2" fmla="*/ 181 h 9232"/>
                <a:gd name="connsiteX3" fmla="*/ 614 w 14798"/>
                <a:gd name="connsiteY3" fmla="*/ 1055 h 9232"/>
                <a:gd name="connsiteX4" fmla="*/ 411 w 14798"/>
                <a:gd name="connsiteY4" fmla="*/ 4306 h 9232"/>
                <a:gd name="connsiteX5" fmla="*/ 5881 w 14798"/>
                <a:gd name="connsiteY5" fmla="*/ 3961 h 9232"/>
                <a:gd name="connsiteX6" fmla="*/ 10681 w 14798"/>
                <a:gd name="connsiteY6" fmla="*/ 4171 h 9232"/>
                <a:gd name="connsiteX7" fmla="*/ 11988 w 14798"/>
                <a:gd name="connsiteY7" fmla="*/ 9053 h 9232"/>
                <a:gd name="connsiteX8" fmla="*/ 13497 w 14798"/>
                <a:gd name="connsiteY8" fmla="*/ 8032 h 9232"/>
                <a:gd name="connsiteX9" fmla="*/ 14278 w 14798"/>
                <a:gd name="connsiteY9" fmla="*/ 6661 h 9232"/>
                <a:gd name="connsiteX10" fmla="*/ 14790 w 14798"/>
                <a:gd name="connsiteY10" fmla="*/ 4355 h 9232"/>
                <a:gd name="connsiteX11" fmla="*/ 12068 w 14798"/>
                <a:gd name="connsiteY11" fmla="*/ 2323 h 9232"/>
                <a:gd name="connsiteX0" fmla="*/ 8063 w 9908"/>
                <a:gd name="connsiteY0" fmla="*/ 2516 h 10000"/>
                <a:gd name="connsiteX1" fmla="*/ 5303 w 9908"/>
                <a:gd name="connsiteY1" fmla="*/ 165 h 10000"/>
                <a:gd name="connsiteX2" fmla="*/ 1513 w 9908"/>
                <a:gd name="connsiteY2" fmla="*/ 196 h 10000"/>
                <a:gd name="connsiteX3" fmla="*/ 323 w 9908"/>
                <a:gd name="connsiteY3" fmla="*/ 1143 h 10000"/>
                <a:gd name="connsiteX4" fmla="*/ 186 w 9908"/>
                <a:gd name="connsiteY4" fmla="*/ 4664 h 10000"/>
                <a:gd name="connsiteX5" fmla="*/ 2640 w 9908"/>
                <a:gd name="connsiteY5" fmla="*/ 8287 h 10000"/>
                <a:gd name="connsiteX6" fmla="*/ 7126 w 9908"/>
                <a:gd name="connsiteY6" fmla="*/ 4518 h 10000"/>
                <a:gd name="connsiteX7" fmla="*/ 8009 w 9908"/>
                <a:gd name="connsiteY7" fmla="*/ 9806 h 10000"/>
                <a:gd name="connsiteX8" fmla="*/ 9029 w 9908"/>
                <a:gd name="connsiteY8" fmla="*/ 8700 h 10000"/>
                <a:gd name="connsiteX9" fmla="*/ 9557 w 9908"/>
                <a:gd name="connsiteY9" fmla="*/ 7215 h 10000"/>
                <a:gd name="connsiteX10" fmla="*/ 9903 w 9908"/>
                <a:gd name="connsiteY10" fmla="*/ 4717 h 10000"/>
                <a:gd name="connsiteX11" fmla="*/ 8063 w 9908"/>
                <a:gd name="connsiteY11" fmla="*/ 2516 h 10000"/>
                <a:gd name="connsiteX0" fmla="*/ 8111 w 9973"/>
                <a:gd name="connsiteY0" fmla="*/ 2516 h 10000"/>
                <a:gd name="connsiteX1" fmla="*/ 5325 w 9973"/>
                <a:gd name="connsiteY1" fmla="*/ 165 h 10000"/>
                <a:gd name="connsiteX2" fmla="*/ 1500 w 9973"/>
                <a:gd name="connsiteY2" fmla="*/ 196 h 10000"/>
                <a:gd name="connsiteX3" fmla="*/ 299 w 9973"/>
                <a:gd name="connsiteY3" fmla="*/ 1143 h 10000"/>
                <a:gd name="connsiteX4" fmla="*/ 161 w 9973"/>
                <a:gd name="connsiteY4" fmla="*/ 4664 h 10000"/>
                <a:gd name="connsiteX5" fmla="*/ 2280 w 9973"/>
                <a:gd name="connsiteY5" fmla="*/ 9457 h 10000"/>
                <a:gd name="connsiteX6" fmla="*/ 7165 w 9973"/>
                <a:gd name="connsiteY6" fmla="*/ 4518 h 10000"/>
                <a:gd name="connsiteX7" fmla="*/ 8056 w 9973"/>
                <a:gd name="connsiteY7" fmla="*/ 9806 h 10000"/>
                <a:gd name="connsiteX8" fmla="*/ 9086 w 9973"/>
                <a:gd name="connsiteY8" fmla="*/ 8700 h 10000"/>
                <a:gd name="connsiteX9" fmla="*/ 9619 w 9973"/>
                <a:gd name="connsiteY9" fmla="*/ 7215 h 10000"/>
                <a:gd name="connsiteX10" fmla="*/ 9968 w 9973"/>
                <a:gd name="connsiteY10" fmla="*/ 4717 h 10000"/>
                <a:gd name="connsiteX11" fmla="*/ 8111 w 9973"/>
                <a:gd name="connsiteY11" fmla="*/ 2516 h 10000"/>
                <a:gd name="connsiteX0" fmla="*/ 8133 w 10000"/>
                <a:gd name="connsiteY0" fmla="*/ 2516 h 10167"/>
                <a:gd name="connsiteX1" fmla="*/ 5339 w 10000"/>
                <a:gd name="connsiteY1" fmla="*/ 165 h 10167"/>
                <a:gd name="connsiteX2" fmla="*/ 1504 w 10000"/>
                <a:gd name="connsiteY2" fmla="*/ 196 h 10167"/>
                <a:gd name="connsiteX3" fmla="*/ 300 w 10000"/>
                <a:gd name="connsiteY3" fmla="*/ 1143 h 10167"/>
                <a:gd name="connsiteX4" fmla="*/ 161 w 10000"/>
                <a:gd name="connsiteY4" fmla="*/ 4664 h 10167"/>
                <a:gd name="connsiteX5" fmla="*/ 2286 w 10000"/>
                <a:gd name="connsiteY5" fmla="*/ 9457 h 10167"/>
                <a:gd name="connsiteX6" fmla="*/ 4012 w 10000"/>
                <a:gd name="connsiteY6" fmla="*/ 1984 h 10167"/>
                <a:gd name="connsiteX7" fmla="*/ 8078 w 10000"/>
                <a:gd name="connsiteY7" fmla="*/ 9806 h 10167"/>
                <a:gd name="connsiteX8" fmla="*/ 9111 w 10000"/>
                <a:gd name="connsiteY8" fmla="*/ 8700 h 10167"/>
                <a:gd name="connsiteX9" fmla="*/ 9645 w 10000"/>
                <a:gd name="connsiteY9" fmla="*/ 7215 h 10167"/>
                <a:gd name="connsiteX10" fmla="*/ 9995 w 10000"/>
                <a:gd name="connsiteY10" fmla="*/ 4717 h 10167"/>
                <a:gd name="connsiteX11" fmla="*/ 8133 w 10000"/>
                <a:gd name="connsiteY11" fmla="*/ 2516 h 10167"/>
                <a:gd name="connsiteX0" fmla="*/ 8133 w 10000"/>
                <a:gd name="connsiteY0" fmla="*/ 2516 h 9492"/>
                <a:gd name="connsiteX1" fmla="*/ 5339 w 10000"/>
                <a:gd name="connsiteY1" fmla="*/ 165 h 9492"/>
                <a:gd name="connsiteX2" fmla="*/ 1504 w 10000"/>
                <a:gd name="connsiteY2" fmla="*/ 196 h 9492"/>
                <a:gd name="connsiteX3" fmla="*/ 300 w 10000"/>
                <a:gd name="connsiteY3" fmla="*/ 1143 h 9492"/>
                <a:gd name="connsiteX4" fmla="*/ 161 w 10000"/>
                <a:gd name="connsiteY4" fmla="*/ 4664 h 9492"/>
                <a:gd name="connsiteX5" fmla="*/ 2286 w 10000"/>
                <a:gd name="connsiteY5" fmla="*/ 9457 h 9492"/>
                <a:gd name="connsiteX6" fmla="*/ 4012 w 10000"/>
                <a:gd name="connsiteY6" fmla="*/ 1984 h 9492"/>
                <a:gd name="connsiteX7" fmla="*/ 8198 w 10000"/>
                <a:gd name="connsiteY7" fmla="*/ 4251 h 9492"/>
                <a:gd name="connsiteX8" fmla="*/ 9111 w 10000"/>
                <a:gd name="connsiteY8" fmla="*/ 8700 h 9492"/>
                <a:gd name="connsiteX9" fmla="*/ 9645 w 10000"/>
                <a:gd name="connsiteY9" fmla="*/ 7215 h 9492"/>
                <a:gd name="connsiteX10" fmla="*/ 9995 w 10000"/>
                <a:gd name="connsiteY10" fmla="*/ 4717 h 9492"/>
                <a:gd name="connsiteX11" fmla="*/ 8133 w 10000"/>
                <a:gd name="connsiteY11" fmla="*/ 2516 h 9492"/>
                <a:gd name="connsiteX0" fmla="*/ 8133 w 10000"/>
                <a:gd name="connsiteY0" fmla="*/ 6202 h 13551"/>
                <a:gd name="connsiteX1" fmla="*/ 2047 w 10000"/>
                <a:gd name="connsiteY1" fmla="*/ 28 h 13551"/>
                <a:gd name="connsiteX2" fmla="*/ 1504 w 10000"/>
                <a:gd name="connsiteY2" fmla="*/ 3757 h 13551"/>
                <a:gd name="connsiteX3" fmla="*/ 300 w 10000"/>
                <a:gd name="connsiteY3" fmla="*/ 4755 h 13551"/>
                <a:gd name="connsiteX4" fmla="*/ 161 w 10000"/>
                <a:gd name="connsiteY4" fmla="*/ 8465 h 13551"/>
                <a:gd name="connsiteX5" fmla="*/ 2286 w 10000"/>
                <a:gd name="connsiteY5" fmla="*/ 13514 h 13551"/>
                <a:gd name="connsiteX6" fmla="*/ 4012 w 10000"/>
                <a:gd name="connsiteY6" fmla="*/ 5641 h 13551"/>
                <a:gd name="connsiteX7" fmla="*/ 8198 w 10000"/>
                <a:gd name="connsiteY7" fmla="*/ 8030 h 13551"/>
                <a:gd name="connsiteX8" fmla="*/ 9111 w 10000"/>
                <a:gd name="connsiteY8" fmla="*/ 12717 h 13551"/>
                <a:gd name="connsiteX9" fmla="*/ 9645 w 10000"/>
                <a:gd name="connsiteY9" fmla="*/ 11152 h 13551"/>
                <a:gd name="connsiteX10" fmla="*/ 9995 w 10000"/>
                <a:gd name="connsiteY10" fmla="*/ 8520 h 13551"/>
                <a:gd name="connsiteX11" fmla="*/ 8133 w 10000"/>
                <a:gd name="connsiteY11" fmla="*/ 6202 h 13551"/>
                <a:gd name="connsiteX0" fmla="*/ 3644 w 10000"/>
                <a:gd name="connsiteY0" fmla="*/ 3404 h 13525"/>
                <a:gd name="connsiteX1" fmla="*/ 2047 w 10000"/>
                <a:gd name="connsiteY1" fmla="*/ 2 h 13525"/>
                <a:gd name="connsiteX2" fmla="*/ 1504 w 10000"/>
                <a:gd name="connsiteY2" fmla="*/ 3731 h 13525"/>
                <a:gd name="connsiteX3" fmla="*/ 300 w 10000"/>
                <a:gd name="connsiteY3" fmla="*/ 4729 h 13525"/>
                <a:gd name="connsiteX4" fmla="*/ 161 w 10000"/>
                <a:gd name="connsiteY4" fmla="*/ 8439 h 13525"/>
                <a:gd name="connsiteX5" fmla="*/ 2286 w 10000"/>
                <a:gd name="connsiteY5" fmla="*/ 13488 h 13525"/>
                <a:gd name="connsiteX6" fmla="*/ 4012 w 10000"/>
                <a:gd name="connsiteY6" fmla="*/ 5615 h 13525"/>
                <a:gd name="connsiteX7" fmla="*/ 8198 w 10000"/>
                <a:gd name="connsiteY7" fmla="*/ 8004 h 13525"/>
                <a:gd name="connsiteX8" fmla="*/ 9111 w 10000"/>
                <a:gd name="connsiteY8" fmla="*/ 12691 h 13525"/>
                <a:gd name="connsiteX9" fmla="*/ 9645 w 10000"/>
                <a:gd name="connsiteY9" fmla="*/ 11126 h 13525"/>
                <a:gd name="connsiteX10" fmla="*/ 9995 w 10000"/>
                <a:gd name="connsiteY10" fmla="*/ 8494 h 13525"/>
                <a:gd name="connsiteX11" fmla="*/ 3644 w 10000"/>
                <a:gd name="connsiteY11" fmla="*/ 3404 h 13525"/>
                <a:gd name="connsiteX0" fmla="*/ 6696 w 10000"/>
                <a:gd name="connsiteY0" fmla="*/ 4638 h 13527"/>
                <a:gd name="connsiteX1" fmla="*/ 2047 w 10000"/>
                <a:gd name="connsiteY1" fmla="*/ 4 h 13527"/>
                <a:gd name="connsiteX2" fmla="*/ 1504 w 10000"/>
                <a:gd name="connsiteY2" fmla="*/ 3733 h 13527"/>
                <a:gd name="connsiteX3" fmla="*/ 300 w 10000"/>
                <a:gd name="connsiteY3" fmla="*/ 4731 h 13527"/>
                <a:gd name="connsiteX4" fmla="*/ 161 w 10000"/>
                <a:gd name="connsiteY4" fmla="*/ 8441 h 13527"/>
                <a:gd name="connsiteX5" fmla="*/ 2286 w 10000"/>
                <a:gd name="connsiteY5" fmla="*/ 13490 h 13527"/>
                <a:gd name="connsiteX6" fmla="*/ 4012 w 10000"/>
                <a:gd name="connsiteY6" fmla="*/ 5617 h 13527"/>
                <a:gd name="connsiteX7" fmla="*/ 8198 w 10000"/>
                <a:gd name="connsiteY7" fmla="*/ 8006 h 13527"/>
                <a:gd name="connsiteX8" fmla="*/ 9111 w 10000"/>
                <a:gd name="connsiteY8" fmla="*/ 12693 h 13527"/>
                <a:gd name="connsiteX9" fmla="*/ 9645 w 10000"/>
                <a:gd name="connsiteY9" fmla="*/ 11128 h 13527"/>
                <a:gd name="connsiteX10" fmla="*/ 9995 w 10000"/>
                <a:gd name="connsiteY10" fmla="*/ 8496 h 13527"/>
                <a:gd name="connsiteX11" fmla="*/ 6696 w 10000"/>
                <a:gd name="connsiteY11" fmla="*/ 4638 h 13527"/>
                <a:gd name="connsiteX0" fmla="*/ 6696 w 10000"/>
                <a:gd name="connsiteY0" fmla="*/ 4638 h 13527"/>
                <a:gd name="connsiteX1" fmla="*/ 2047 w 10000"/>
                <a:gd name="connsiteY1" fmla="*/ 4 h 13527"/>
                <a:gd name="connsiteX2" fmla="*/ 1504 w 10000"/>
                <a:gd name="connsiteY2" fmla="*/ 3733 h 13527"/>
                <a:gd name="connsiteX3" fmla="*/ 300 w 10000"/>
                <a:gd name="connsiteY3" fmla="*/ 4731 h 13527"/>
                <a:gd name="connsiteX4" fmla="*/ 161 w 10000"/>
                <a:gd name="connsiteY4" fmla="*/ 8441 h 13527"/>
                <a:gd name="connsiteX5" fmla="*/ 2286 w 10000"/>
                <a:gd name="connsiteY5" fmla="*/ 13490 h 13527"/>
                <a:gd name="connsiteX6" fmla="*/ 4012 w 10000"/>
                <a:gd name="connsiteY6" fmla="*/ 5617 h 13527"/>
                <a:gd name="connsiteX7" fmla="*/ 8198 w 10000"/>
                <a:gd name="connsiteY7" fmla="*/ 8006 h 13527"/>
                <a:gd name="connsiteX8" fmla="*/ 9645 w 10000"/>
                <a:gd name="connsiteY8" fmla="*/ 11128 h 13527"/>
                <a:gd name="connsiteX9" fmla="*/ 9995 w 10000"/>
                <a:gd name="connsiteY9" fmla="*/ 8496 h 13527"/>
                <a:gd name="connsiteX10" fmla="*/ 6696 w 10000"/>
                <a:gd name="connsiteY10" fmla="*/ 4638 h 13527"/>
                <a:gd name="connsiteX0" fmla="*/ 6696 w 10032"/>
                <a:gd name="connsiteY0" fmla="*/ 4638 h 13527"/>
                <a:gd name="connsiteX1" fmla="*/ 2047 w 10032"/>
                <a:gd name="connsiteY1" fmla="*/ 4 h 13527"/>
                <a:gd name="connsiteX2" fmla="*/ 1504 w 10032"/>
                <a:gd name="connsiteY2" fmla="*/ 3733 h 13527"/>
                <a:gd name="connsiteX3" fmla="*/ 300 w 10032"/>
                <a:gd name="connsiteY3" fmla="*/ 4731 h 13527"/>
                <a:gd name="connsiteX4" fmla="*/ 161 w 10032"/>
                <a:gd name="connsiteY4" fmla="*/ 8441 h 13527"/>
                <a:gd name="connsiteX5" fmla="*/ 2286 w 10032"/>
                <a:gd name="connsiteY5" fmla="*/ 13490 h 13527"/>
                <a:gd name="connsiteX6" fmla="*/ 4012 w 10032"/>
                <a:gd name="connsiteY6" fmla="*/ 5617 h 13527"/>
                <a:gd name="connsiteX7" fmla="*/ 8198 w 10032"/>
                <a:gd name="connsiteY7" fmla="*/ 8006 h 13527"/>
                <a:gd name="connsiteX8" fmla="*/ 9995 w 10032"/>
                <a:gd name="connsiteY8" fmla="*/ 8496 h 13527"/>
                <a:gd name="connsiteX9" fmla="*/ 6696 w 10032"/>
                <a:gd name="connsiteY9" fmla="*/ 4638 h 13527"/>
                <a:gd name="connsiteX0" fmla="*/ 6696 w 10042"/>
                <a:gd name="connsiteY0" fmla="*/ 4638 h 13491"/>
                <a:gd name="connsiteX1" fmla="*/ 2047 w 10042"/>
                <a:gd name="connsiteY1" fmla="*/ 4 h 13491"/>
                <a:gd name="connsiteX2" fmla="*/ 1504 w 10042"/>
                <a:gd name="connsiteY2" fmla="*/ 3733 h 13491"/>
                <a:gd name="connsiteX3" fmla="*/ 300 w 10042"/>
                <a:gd name="connsiteY3" fmla="*/ 4731 h 13491"/>
                <a:gd name="connsiteX4" fmla="*/ 161 w 10042"/>
                <a:gd name="connsiteY4" fmla="*/ 8441 h 13491"/>
                <a:gd name="connsiteX5" fmla="*/ 2286 w 10042"/>
                <a:gd name="connsiteY5" fmla="*/ 13490 h 13491"/>
                <a:gd name="connsiteX6" fmla="*/ 8198 w 10042"/>
                <a:gd name="connsiteY6" fmla="*/ 8006 h 13491"/>
                <a:gd name="connsiteX7" fmla="*/ 9995 w 10042"/>
                <a:gd name="connsiteY7" fmla="*/ 8496 h 13491"/>
                <a:gd name="connsiteX8" fmla="*/ 6696 w 10042"/>
                <a:gd name="connsiteY8" fmla="*/ 4638 h 13491"/>
                <a:gd name="connsiteX0" fmla="*/ 6696 w 10002"/>
                <a:gd name="connsiteY0" fmla="*/ 4638 h 13509"/>
                <a:gd name="connsiteX1" fmla="*/ 2047 w 10002"/>
                <a:gd name="connsiteY1" fmla="*/ 4 h 13509"/>
                <a:gd name="connsiteX2" fmla="*/ 1504 w 10002"/>
                <a:gd name="connsiteY2" fmla="*/ 3733 h 13509"/>
                <a:gd name="connsiteX3" fmla="*/ 300 w 10002"/>
                <a:gd name="connsiteY3" fmla="*/ 4731 h 13509"/>
                <a:gd name="connsiteX4" fmla="*/ 161 w 10002"/>
                <a:gd name="connsiteY4" fmla="*/ 8441 h 13509"/>
                <a:gd name="connsiteX5" fmla="*/ 2286 w 10002"/>
                <a:gd name="connsiteY5" fmla="*/ 13490 h 13509"/>
                <a:gd name="connsiteX6" fmla="*/ 2692 w 10002"/>
                <a:gd name="connsiteY6" fmla="*/ 6466 h 13509"/>
                <a:gd name="connsiteX7" fmla="*/ 9995 w 10002"/>
                <a:gd name="connsiteY7" fmla="*/ 8496 h 13509"/>
                <a:gd name="connsiteX8" fmla="*/ 6696 w 10002"/>
                <a:gd name="connsiteY8" fmla="*/ 4638 h 13509"/>
                <a:gd name="connsiteX0" fmla="*/ 6696 w 6948"/>
                <a:gd name="connsiteY0" fmla="*/ 4638 h 13509"/>
                <a:gd name="connsiteX1" fmla="*/ 2047 w 6948"/>
                <a:gd name="connsiteY1" fmla="*/ 4 h 13509"/>
                <a:gd name="connsiteX2" fmla="*/ 1504 w 6948"/>
                <a:gd name="connsiteY2" fmla="*/ 3733 h 13509"/>
                <a:gd name="connsiteX3" fmla="*/ 300 w 6948"/>
                <a:gd name="connsiteY3" fmla="*/ 4731 h 13509"/>
                <a:gd name="connsiteX4" fmla="*/ 161 w 6948"/>
                <a:gd name="connsiteY4" fmla="*/ 8441 h 13509"/>
                <a:gd name="connsiteX5" fmla="*/ 2286 w 6948"/>
                <a:gd name="connsiteY5" fmla="*/ 13490 h 13509"/>
                <a:gd name="connsiteX6" fmla="*/ 2692 w 6948"/>
                <a:gd name="connsiteY6" fmla="*/ 6466 h 13509"/>
                <a:gd name="connsiteX7" fmla="*/ 6524 w 6948"/>
                <a:gd name="connsiteY7" fmla="*/ 8496 h 13509"/>
                <a:gd name="connsiteX8" fmla="*/ 6696 w 6948"/>
                <a:gd name="connsiteY8" fmla="*/ 4638 h 13509"/>
                <a:gd name="connsiteX0" fmla="*/ 9637 w 10000"/>
                <a:gd name="connsiteY0" fmla="*/ 3433 h 9986"/>
                <a:gd name="connsiteX1" fmla="*/ 2946 w 10000"/>
                <a:gd name="connsiteY1" fmla="*/ 3 h 9986"/>
                <a:gd name="connsiteX2" fmla="*/ 2165 w 10000"/>
                <a:gd name="connsiteY2" fmla="*/ 2763 h 9986"/>
                <a:gd name="connsiteX3" fmla="*/ 432 w 10000"/>
                <a:gd name="connsiteY3" fmla="*/ 3502 h 9986"/>
                <a:gd name="connsiteX4" fmla="*/ 232 w 10000"/>
                <a:gd name="connsiteY4" fmla="*/ 6248 h 9986"/>
                <a:gd name="connsiteX5" fmla="*/ 3290 w 10000"/>
                <a:gd name="connsiteY5" fmla="*/ 9986 h 9986"/>
                <a:gd name="connsiteX6" fmla="*/ 8009 w 10000"/>
                <a:gd name="connsiteY6" fmla="*/ 5926 h 9986"/>
                <a:gd name="connsiteX7" fmla="*/ 9390 w 10000"/>
                <a:gd name="connsiteY7" fmla="*/ 6289 h 9986"/>
                <a:gd name="connsiteX8" fmla="*/ 9637 w 10000"/>
                <a:gd name="connsiteY8" fmla="*/ 3433 h 9986"/>
                <a:gd name="connsiteX0" fmla="*/ 9637 w 10000"/>
                <a:gd name="connsiteY0" fmla="*/ 3438 h 10000"/>
                <a:gd name="connsiteX1" fmla="*/ 2946 w 10000"/>
                <a:gd name="connsiteY1" fmla="*/ 3 h 10000"/>
                <a:gd name="connsiteX2" fmla="*/ 2165 w 10000"/>
                <a:gd name="connsiteY2" fmla="*/ 2767 h 10000"/>
                <a:gd name="connsiteX3" fmla="*/ 432 w 10000"/>
                <a:gd name="connsiteY3" fmla="*/ 3507 h 10000"/>
                <a:gd name="connsiteX4" fmla="*/ 232 w 10000"/>
                <a:gd name="connsiteY4" fmla="*/ 6257 h 10000"/>
                <a:gd name="connsiteX5" fmla="*/ 3290 w 10000"/>
                <a:gd name="connsiteY5" fmla="*/ 10000 h 10000"/>
                <a:gd name="connsiteX6" fmla="*/ 8009 w 10000"/>
                <a:gd name="connsiteY6" fmla="*/ 5934 h 10000"/>
                <a:gd name="connsiteX7" fmla="*/ 9390 w 10000"/>
                <a:gd name="connsiteY7" fmla="*/ 6298 h 10000"/>
                <a:gd name="connsiteX8" fmla="*/ 9637 w 10000"/>
                <a:gd name="connsiteY8" fmla="*/ 3438 h 10000"/>
                <a:gd name="connsiteX0" fmla="*/ 9637 w 10000"/>
                <a:gd name="connsiteY0" fmla="*/ 3438 h 10000"/>
                <a:gd name="connsiteX1" fmla="*/ 2946 w 10000"/>
                <a:gd name="connsiteY1" fmla="*/ 3 h 10000"/>
                <a:gd name="connsiteX2" fmla="*/ 2165 w 10000"/>
                <a:gd name="connsiteY2" fmla="*/ 2767 h 10000"/>
                <a:gd name="connsiteX3" fmla="*/ 432 w 10000"/>
                <a:gd name="connsiteY3" fmla="*/ 3507 h 10000"/>
                <a:gd name="connsiteX4" fmla="*/ 232 w 10000"/>
                <a:gd name="connsiteY4" fmla="*/ 6257 h 10000"/>
                <a:gd name="connsiteX5" fmla="*/ 3290 w 10000"/>
                <a:gd name="connsiteY5" fmla="*/ 10000 h 10000"/>
                <a:gd name="connsiteX6" fmla="*/ 8009 w 10000"/>
                <a:gd name="connsiteY6" fmla="*/ 5934 h 10000"/>
                <a:gd name="connsiteX7" fmla="*/ 9390 w 10000"/>
                <a:gd name="connsiteY7" fmla="*/ 6298 h 10000"/>
                <a:gd name="connsiteX8" fmla="*/ 9637 w 10000"/>
                <a:gd name="connsiteY8" fmla="*/ 3438 h 10000"/>
                <a:gd name="connsiteX0" fmla="*/ 9637 w 10000"/>
                <a:gd name="connsiteY0" fmla="*/ 3438 h 10111"/>
                <a:gd name="connsiteX1" fmla="*/ 2946 w 10000"/>
                <a:gd name="connsiteY1" fmla="*/ 3 h 10111"/>
                <a:gd name="connsiteX2" fmla="*/ 2165 w 10000"/>
                <a:gd name="connsiteY2" fmla="*/ 2767 h 10111"/>
                <a:gd name="connsiteX3" fmla="*/ 432 w 10000"/>
                <a:gd name="connsiteY3" fmla="*/ 3507 h 10111"/>
                <a:gd name="connsiteX4" fmla="*/ 232 w 10000"/>
                <a:gd name="connsiteY4" fmla="*/ 6257 h 10111"/>
                <a:gd name="connsiteX5" fmla="*/ 3290 w 10000"/>
                <a:gd name="connsiteY5" fmla="*/ 10000 h 10111"/>
                <a:gd name="connsiteX6" fmla="*/ 8009 w 10000"/>
                <a:gd name="connsiteY6" fmla="*/ 5934 h 10111"/>
                <a:gd name="connsiteX7" fmla="*/ 9390 w 10000"/>
                <a:gd name="connsiteY7" fmla="*/ 6298 h 10111"/>
                <a:gd name="connsiteX8" fmla="*/ 9637 w 10000"/>
                <a:gd name="connsiteY8" fmla="*/ 3438 h 10111"/>
                <a:gd name="connsiteX0" fmla="*/ 9637 w 10000"/>
                <a:gd name="connsiteY0" fmla="*/ 3438 h 10002"/>
                <a:gd name="connsiteX1" fmla="*/ 2946 w 10000"/>
                <a:gd name="connsiteY1" fmla="*/ 3 h 10002"/>
                <a:gd name="connsiteX2" fmla="*/ 2165 w 10000"/>
                <a:gd name="connsiteY2" fmla="*/ 2767 h 10002"/>
                <a:gd name="connsiteX3" fmla="*/ 432 w 10000"/>
                <a:gd name="connsiteY3" fmla="*/ 3507 h 10002"/>
                <a:gd name="connsiteX4" fmla="*/ 232 w 10000"/>
                <a:gd name="connsiteY4" fmla="*/ 6257 h 10002"/>
                <a:gd name="connsiteX5" fmla="*/ 3290 w 10000"/>
                <a:gd name="connsiteY5" fmla="*/ 10000 h 10002"/>
                <a:gd name="connsiteX6" fmla="*/ 8009 w 10000"/>
                <a:gd name="connsiteY6" fmla="*/ 5934 h 10002"/>
                <a:gd name="connsiteX7" fmla="*/ 9390 w 10000"/>
                <a:gd name="connsiteY7" fmla="*/ 6298 h 10002"/>
                <a:gd name="connsiteX8" fmla="*/ 9637 w 10000"/>
                <a:gd name="connsiteY8" fmla="*/ 3438 h 10002"/>
                <a:gd name="connsiteX0" fmla="*/ 9637 w 10000"/>
                <a:gd name="connsiteY0" fmla="*/ 3438 h 10002"/>
                <a:gd name="connsiteX1" fmla="*/ 2946 w 10000"/>
                <a:gd name="connsiteY1" fmla="*/ 3 h 10002"/>
                <a:gd name="connsiteX2" fmla="*/ 2165 w 10000"/>
                <a:gd name="connsiteY2" fmla="*/ 2767 h 10002"/>
                <a:gd name="connsiteX3" fmla="*/ 432 w 10000"/>
                <a:gd name="connsiteY3" fmla="*/ 3507 h 10002"/>
                <a:gd name="connsiteX4" fmla="*/ 232 w 10000"/>
                <a:gd name="connsiteY4" fmla="*/ 6257 h 10002"/>
                <a:gd name="connsiteX5" fmla="*/ 3290 w 10000"/>
                <a:gd name="connsiteY5" fmla="*/ 10000 h 10002"/>
                <a:gd name="connsiteX6" fmla="*/ 8009 w 10000"/>
                <a:gd name="connsiteY6" fmla="*/ 5934 h 10002"/>
                <a:gd name="connsiteX7" fmla="*/ 9390 w 10000"/>
                <a:gd name="connsiteY7" fmla="*/ 6298 h 10002"/>
                <a:gd name="connsiteX8" fmla="*/ 9637 w 10000"/>
                <a:gd name="connsiteY8" fmla="*/ 3438 h 10002"/>
                <a:gd name="connsiteX0" fmla="*/ 9637 w 10000"/>
                <a:gd name="connsiteY0" fmla="*/ 3438 h 10627"/>
                <a:gd name="connsiteX1" fmla="*/ 2946 w 10000"/>
                <a:gd name="connsiteY1" fmla="*/ 3 h 10627"/>
                <a:gd name="connsiteX2" fmla="*/ 2165 w 10000"/>
                <a:gd name="connsiteY2" fmla="*/ 2767 h 10627"/>
                <a:gd name="connsiteX3" fmla="*/ 432 w 10000"/>
                <a:gd name="connsiteY3" fmla="*/ 3507 h 10627"/>
                <a:gd name="connsiteX4" fmla="*/ 232 w 10000"/>
                <a:gd name="connsiteY4" fmla="*/ 6257 h 10627"/>
                <a:gd name="connsiteX5" fmla="*/ 3290 w 10000"/>
                <a:gd name="connsiteY5" fmla="*/ 10000 h 10627"/>
                <a:gd name="connsiteX6" fmla="*/ 8009 w 10000"/>
                <a:gd name="connsiteY6" fmla="*/ 5934 h 10627"/>
                <a:gd name="connsiteX7" fmla="*/ 9390 w 10000"/>
                <a:gd name="connsiteY7" fmla="*/ 6298 h 10627"/>
                <a:gd name="connsiteX8" fmla="*/ 9637 w 10000"/>
                <a:gd name="connsiteY8" fmla="*/ 3438 h 10627"/>
                <a:gd name="connsiteX0" fmla="*/ 9637 w 10000"/>
                <a:gd name="connsiteY0" fmla="*/ 3438 h 10627"/>
                <a:gd name="connsiteX1" fmla="*/ 2946 w 10000"/>
                <a:gd name="connsiteY1" fmla="*/ 3 h 10627"/>
                <a:gd name="connsiteX2" fmla="*/ 2165 w 10000"/>
                <a:gd name="connsiteY2" fmla="*/ 2767 h 10627"/>
                <a:gd name="connsiteX3" fmla="*/ 432 w 10000"/>
                <a:gd name="connsiteY3" fmla="*/ 3507 h 10627"/>
                <a:gd name="connsiteX4" fmla="*/ 232 w 10000"/>
                <a:gd name="connsiteY4" fmla="*/ 6257 h 10627"/>
                <a:gd name="connsiteX5" fmla="*/ 3290 w 10000"/>
                <a:gd name="connsiteY5" fmla="*/ 10000 h 10627"/>
                <a:gd name="connsiteX6" fmla="*/ 8009 w 10000"/>
                <a:gd name="connsiteY6" fmla="*/ 5934 h 10627"/>
                <a:gd name="connsiteX7" fmla="*/ 9390 w 10000"/>
                <a:gd name="connsiteY7" fmla="*/ 6298 h 10627"/>
                <a:gd name="connsiteX8" fmla="*/ 9637 w 10000"/>
                <a:gd name="connsiteY8" fmla="*/ 3438 h 10627"/>
                <a:gd name="connsiteX0" fmla="*/ 9637 w 10000"/>
                <a:gd name="connsiteY0" fmla="*/ 3438 h 10000"/>
                <a:gd name="connsiteX1" fmla="*/ 2946 w 10000"/>
                <a:gd name="connsiteY1" fmla="*/ 3 h 10000"/>
                <a:gd name="connsiteX2" fmla="*/ 2165 w 10000"/>
                <a:gd name="connsiteY2" fmla="*/ 2767 h 10000"/>
                <a:gd name="connsiteX3" fmla="*/ 432 w 10000"/>
                <a:gd name="connsiteY3" fmla="*/ 3507 h 10000"/>
                <a:gd name="connsiteX4" fmla="*/ 232 w 10000"/>
                <a:gd name="connsiteY4" fmla="*/ 6257 h 10000"/>
                <a:gd name="connsiteX5" fmla="*/ 3290 w 10000"/>
                <a:gd name="connsiteY5" fmla="*/ 10000 h 10000"/>
                <a:gd name="connsiteX6" fmla="*/ 8009 w 10000"/>
                <a:gd name="connsiteY6" fmla="*/ 5934 h 10000"/>
                <a:gd name="connsiteX7" fmla="*/ 9390 w 10000"/>
                <a:gd name="connsiteY7" fmla="*/ 6298 h 10000"/>
                <a:gd name="connsiteX8" fmla="*/ 9637 w 10000"/>
                <a:gd name="connsiteY8" fmla="*/ 3438 h 10000"/>
                <a:gd name="connsiteX0" fmla="*/ 9637 w 10000"/>
                <a:gd name="connsiteY0" fmla="*/ 3438 h 10000"/>
                <a:gd name="connsiteX1" fmla="*/ 2946 w 10000"/>
                <a:gd name="connsiteY1" fmla="*/ 3 h 10000"/>
                <a:gd name="connsiteX2" fmla="*/ 2165 w 10000"/>
                <a:gd name="connsiteY2" fmla="*/ 2767 h 10000"/>
                <a:gd name="connsiteX3" fmla="*/ 432 w 10000"/>
                <a:gd name="connsiteY3" fmla="*/ 3507 h 10000"/>
                <a:gd name="connsiteX4" fmla="*/ 232 w 10000"/>
                <a:gd name="connsiteY4" fmla="*/ 6257 h 10000"/>
                <a:gd name="connsiteX5" fmla="*/ 3290 w 10000"/>
                <a:gd name="connsiteY5" fmla="*/ 10000 h 10000"/>
                <a:gd name="connsiteX6" fmla="*/ 8009 w 10000"/>
                <a:gd name="connsiteY6" fmla="*/ 5934 h 10000"/>
                <a:gd name="connsiteX7" fmla="*/ 9390 w 10000"/>
                <a:gd name="connsiteY7" fmla="*/ 6298 h 10000"/>
                <a:gd name="connsiteX8" fmla="*/ 9637 w 10000"/>
                <a:gd name="connsiteY8" fmla="*/ 3438 h 10000"/>
                <a:gd name="connsiteX0" fmla="*/ 9637 w 10000"/>
                <a:gd name="connsiteY0" fmla="*/ 3438 h 10000"/>
                <a:gd name="connsiteX1" fmla="*/ 2946 w 10000"/>
                <a:gd name="connsiteY1" fmla="*/ 3 h 10000"/>
                <a:gd name="connsiteX2" fmla="*/ 2165 w 10000"/>
                <a:gd name="connsiteY2" fmla="*/ 2767 h 10000"/>
                <a:gd name="connsiteX3" fmla="*/ 432 w 10000"/>
                <a:gd name="connsiteY3" fmla="*/ 3507 h 10000"/>
                <a:gd name="connsiteX4" fmla="*/ 232 w 10000"/>
                <a:gd name="connsiteY4" fmla="*/ 6257 h 10000"/>
                <a:gd name="connsiteX5" fmla="*/ 3290 w 10000"/>
                <a:gd name="connsiteY5" fmla="*/ 10000 h 10000"/>
                <a:gd name="connsiteX6" fmla="*/ 8009 w 10000"/>
                <a:gd name="connsiteY6" fmla="*/ 5934 h 10000"/>
                <a:gd name="connsiteX7" fmla="*/ 9390 w 10000"/>
                <a:gd name="connsiteY7" fmla="*/ 6298 h 10000"/>
                <a:gd name="connsiteX8" fmla="*/ 9637 w 10000"/>
                <a:gd name="connsiteY8" fmla="*/ 3438 h 10000"/>
                <a:gd name="connsiteX0" fmla="*/ 9637 w 10000"/>
                <a:gd name="connsiteY0" fmla="*/ 3438 h 10000"/>
                <a:gd name="connsiteX1" fmla="*/ 2946 w 10000"/>
                <a:gd name="connsiteY1" fmla="*/ 3 h 10000"/>
                <a:gd name="connsiteX2" fmla="*/ 2165 w 10000"/>
                <a:gd name="connsiteY2" fmla="*/ 2767 h 10000"/>
                <a:gd name="connsiteX3" fmla="*/ 432 w 10000"/>
                <a:gd name="connsiteY3" fmla="*/ 3507 h 10000"/>
                <a:gd name="connsiteX4" fmla="*/ 232 w 10000"/>
                <a:gd name="connsiteY4" fmla="*/ 6257 h 10000"/>
                <a:gd name="connsiteX5" fmla="*/ 3290 w 10000"/>
                <a:gd name="connsiteY5" fmla="*/ 10000 h 10000"/>
                <a:gd name="connsiteX6" fmla="*/ 8009 w 10000"/>
                <a:gd name="connsiteY6" fmla="*/ 5934 h 10000"/>
                <a:gd name="connsiteX7" fmla="*/ 9390 w 10000"/>
                <a:gd name="connsiteY7" fmla="*/ 6298 h 10000"/>
                <a:gd name="connsiteX8" fmla="*/ 9637 w 10000"/>
                <a:gd name="connsiteY8" fmla="*/ 3438 h 10000"/>
                <a:gd name="connsiteX0" fmla="*/ 9405 w 9768"/>
                <a:gd name="connsiteY0" fmla="*/ 3438 h 10000"/>
                <a:gd name="connsiteX1" fmla="*/ 2714 w 9768"/>
                <a:gd name="connsiteY1" fmla="*/ 3 h 10000"/>
                <a:gd name="connsiteX2" fmla="*/ 1933 w 9768"/>
                <a:gd name="connsiteY2" fmla="*/ 2767 h 10000"/>
                <a:gd name="connsiteX3" fmla="*/ 200 w 9768"/>
                <a:gd name="connsiteY3" fmla="*/ 3507 h 10000"/>
                <a:gd name="connsiteX4" fmla="*/ 0 w 9768"/>
                <a:gd name="connsiteY4" fmla="*/ 6257 h 10000"/>
                <a:gd name="connsiteX5" fmla="*/ 3058 w 9768"/>
                <a:gd name="connsiteY5" fmla="*/ 10000 h 10000"/>
                <a:gd name="connsiteX6" fmla="*/ 7777 w 9768"/>
                <a:gd name="connsiteY6" fmla="*/ 5934 h 10000"/>
                <a:gd name="connsiteX7" fmla="*/ 9158 w 9768"/>
                <a:gd name="connsiteY7" fmla="*/ 6298 h 10000"/>
                <a:gd name="connsiteX8" fmla="*/ 9405 w 9768"/>
                <a:gd name="connsiteY8" fmla="*/ 3438 h 10000"/>
                <a:gd name="connsiteX0" fmla="*/ 9628 w 10000"/>
                <a:gd name="connsiteY0" fmla="*/ 3438 h 10000"/>
                <a:gd name="connsiteX1" fmla="*/ 2778 w 10000"/>
                <a:gd name="connsiteY1" fmla="*/ 3 h 10000"/>
                <a:gd name="connsiteX2" fmla="*/ 1979 w 10000"/>
                <a:gd name="connsiteY2" fmla="*/ 2767 h 10000"/>
                <a:gd name="connsiteX3" fmla="*/ 205 w 10000"/>
                <a:gd name="connsiteY3" fmla="*/ 3507 h 10000"/>
                <a:gd name="connsiteX4" fmla="*/ 0 w 10000"/>
                <a:gd name="connsiteY4" fmla="*/ 6257 h 10000"/>
                <a:gd name="connsiteX5" fmla="*/ 3131 w 10000"/>
                <a:gd name="connsiteY5" fmla="*/ 10000 h 10000"/>
                <a:gd name="connsiteX6" fmla="*/ 7962 w 10000"/>
                <a:gd name="connsiteY6" fmla="*/ 5934 h 10000"/>
                <a:gd name="connsiteX7" fmla="*/ 9376 w 10000"/>
                <a:gd name="connsiteY7" fmla="*/ 6298 h 10000"/>
                <a:gd name="connsiteX8" fmla="*/ 9628 w 10000"/>
                <a:gd name="connsiteY8" fmla="*/ 3438 h 10000"/>
                <a:gd name="connsiteX0" fmla="*/ 9628 w 10000"/>
                <a:gd name="connsiteY0" fmla="*/ 3438 h 10000"/>
                <a:gd name="connsiteX1" fmla="*/ 2778 w 10000"/>
                <a:gd name="connsiteY1" fmla="*/ 3 h 10000"/>
                <a:gd name="connsiteX2" fmla="*/ 1979 w 10000"/>
                <a:gd name="connsiteY2" fmla="*/ 2767 h 10000"/>
                <a:gd name="connsiteX3" fmla="*/ 205 w 10000"/>
                <a:gd name="connsiteY3" fmla="*/ 3507 h 10000"/>
                <a:gd name="connsiteX4" fmla="*/ 0 w 10000"/>
                <a:gd name="connsiteY4" fmla="*/ 6257 h 10000"/>
                <a:gd name="connsiteX5" fmla="*/ 3131 w 10000"/>
                <a:gd name="connsiteY5" fmla="*/ 10000 h 10000"/>
                <a:gd name="connsiteX6" fmla="*/ 7962 w 10000"/>
                <a:gd name="connsiteY6" fmla="*/ 5934 h 10000"/>
                <a:gd name="connsiteX7" fmla="*/ 9376 w 10000"/>
                <a:gd name="connsiteY7" fmla="*/ 6298 h 10000"/>
                <a:gd name="connsiteX8" fmla="*/ 9628 w 10000"/>
                <a:gd name="connsiteY8" fmla="*/ 3438 h 10000"/>
                <a:gd name="connsiteX0" fmla="*/ 9628 w 10000"/>
                <a:gd name="connsiteY0" fmla="*/ 3438 h 10000"/>
                <a:gd name="connsiteX1" fmla="*/ 2778 w 10000"/>
                <a:gd name="connsiteY1" fmla="*/ 3 h 10000"/>
                <a:gd name="connsiteX2" fmla="*/ 1979 w 10000"/>
                <a:gd name="connsiteY2" fmla="*/ 2767 h 10000"/>
                <a:gd name="connsiteX3" fmla="*/ 205 w 10000"/>
                <a:gd name="connsiteY3" fmla="*/ 3507 h 10000"/>
                <a:gd name="connsiteX4" fmla="*/ 0 w 10000"/>
                <a:gd name="connsiteY4" fmla="*/ 6257 h 10000"/>
                <a:gd name="connsiteX5" fmla="*/ 3131 w 10000"/>
                <a:gd name="connsiteY5" fmla="*/ 10000 h 10000"/>
                <a:gd name="connsiteX6" fmla="*/ 7962 w 10000"/>
                <a:gd name="connsiteY6" fmla="*/ 5934 h 10000"/>
                <a:gd name="connsiteX7" fmla="*/ 9376 w 10000"/>
                <a:gd name="connsiteY7" fmla="*/ 6298 h 10000"/>
                <a:gd name="connsiteX8" fmla="*/ 9628 w 10000"/>
                <a:gd name="connsiteY8" fmla="*/ 3438 h 10000"/>
                <a:gd name="connsiteX0" fmla="*/ 9628 w 10000"/>
                <a:gd name="connsiteY0" fmla="*/ 3438 h 10000"/>
                <a:gd name="connsiteX1" fmla="*/ 2778 w 10000"/>
                <a:gd name="connsiteY1" fmla="*/ 3 h 10000"/>
                <a:gd name="connsiteX2" fmla="*/ 1979 w 10000"/>
                <a:gd name="connsiteY2" fmla="*/ 2767 h 10000"/>
                <a:gd name="connsiteX3" fmla="*/ 205 w 10000"/>
                <a:gd name="connsiteY3" fmla="*/ 3507 h 10000"/>
                <a:gd name="connsiteX4" fmla="*/ 0 w 10000"/>
                <a:gd name="connsiteY4" fmla="*/ 6257 h 10000"/>
                <a:gd name="connsiteX5" fmla="*/ 3131 w 10000"/>
                <a:gd name="connsiteY5" fmla="*/ 10000 h 10000"/>
                <a:gd name="connsiteX6" fmla="*/ 7962 w 10000"/>
                <a:gd name="connsiteY6" fmla="*/ 5934 h 10000"/>
                <a:gd name="connsiteX7" fmla="*/ 9376 w 10000"/>
                <a:gd name="connsiteY7" fmla="*/ 6298 h 10000"/>
                <a:gd name="connsiteX8" fmla="*/ 9628 w 10000"/>
                <a:gd name="connsiteY8" fmla="*/ 3438 h 10000"/>
                <a:gd name="connsiteX0" fmla="*/ 9628 w 10000"/>
                <a:gd name="connsiteY0" fmla="*/ 3438 h 10000"/>
                <a:gd name="connsiteX1" fmla="*/ 2778 w 10000"/>
                <a:gd name="connsiteY1" fmla="*/ 3 h 10000"/>
                <a:gd name="connsiteX2" fmla="*/ 4272 w 10000"/>
                <a:gd name="connsiteY2" fmla="*/ 2843 h 10000"/>
                <a:gd name="connsiteX3" fmla="*/ 205 w 10000"/>
                <a:gd name="connsiteY3" fmla="*/ 3507 h 10000"/>
                <a:gd name="connsiteX4" fmla="*/ 0 w 10000"/>
                <a:gd name="connsiteY4" fmla="*/ 6257 h 10000"/>
                <a:gd name="connsiteX5" fmla="*/ 3131 w 10000"/>
                <a:gd name="connsiteY5" fmla="*/ 10000 h 10000"/>
                <a:gd name="connsiteX6" fmla="*/ 7962 w 10000"/>
                <a:gd name="connsiteY6" fmla="*/ 5934 h 10000"/>
                <a:gd name="connsiteX7" fmla="*/ 9376 w 10000"/>
                <a:gd name="connsiteY7" fmla="*/ 6298 h 10000"/>
                <a:gd name="connsiteX8" fmla="*/ 9628 w 10000"/>
                <a:gd name="connsiteY8" fmla="*/ 3438 h 10000"/>
                <a:gd name="connsiteX0" fmla="*/ 9628 w 10000"/>
                <a:gd name="connsiteY0" fmla="*/ 3438 h 10000"/>
                <a:gd name="connsiteX1" fmla="*/ 2778 w 10000"/>
                <a:gd name="connsiteY1" fmla="*/ 3 h 10000"/>
                <a:gd name="connsiteX2" fmla="*/ 4272 w 10000"/>
                <a:gd name="connsiteY2" fmla="*/ 2843 h 10000"/>
                <a:gd name="connsiteX3" fmla="*/ 2647 w 10000"/>
                <a:gd name="connsiteY3" fmla="*/ 3512 h 10000"/>
                <a:gd name="connsiteX4" fmla="*/ 205 w 10000"/>
                <a:gd name="connsiteY4" fmla="*/ 3507 h 10000"/>
                <a:gd name="connsiteX5" fmla="*/ 0 w 10000"/>
                <a:gd name="connsiteY5" fmla="*/ 6257 h 10000"/>
                <a:gd name="connsiteX6" fmla="*/ 3131 w 10000"/>
                <a:gd name="connsiteY6" fmla="*/ 10000 h 10000"/>
                <a:gd name="connsiteX7" fmla="*/ 7962 w 10000"/>
                <a:gd name="connsiteY7" fmla="*/ 5934 h 10000"/>
                <a:gd name="connsiteX8" fmla="*/ 9376 w 10000"/>
                <a:gd name="connsiteY8" fmla="*/ 6298 h 10000"/>
                <a:gd name="connsiteX9" fmla="*/ 9628 w 10000"/>
                <a:gd name="connsiteY9" fmla="*/ 3438 h 10000"/>
                <a:gd name="connsiteX0" fmla="*/ 9628 w 10000"/>
                <a:gd name="connsiteY0" fmla="*/ 3436 h 9998"/>
                <a:gd name="connsiteX1" fmla="*/ 2778 w 10000"/>
                <a:gd name="connsiteY1" fmla="*/ 1 h 9998"/>
                <a:gd name="connsiteX2" fmla="*/ 2647 w 10000"/>
                <a:gd name="connsiteY2" fmla="*/ 3510 h 9998"/>
                <a:gd name="connsiteX3" fmla="*/ 205 w 10000"/>
                <a:gd name="connsiteY3" fmla="*/ 3505 h 9998"/>
                <a:gd name="connsiteX4" fmla="*/ 0 w 10000"/>
                <a:gd name="connsiteY4" fmla="*/ 6255 h 9998"/>
                <a:gd name="connsiteX5" fmla="*/ 3131 w 10000"/>
                <a:gd name="connsiteY5" fmla="*/ 9998 h 9998"/>
                <a:gd name="connsiteX6" fmla="*/ 7962 w 10000"/>
                <a:gd name="connsiteY6" fmla="*/ 5932 h 9998"/>
                <a:gd name="connsiteX7" fmla="*/ 9376 w 10000"/>
                <a:gd name="connsiteY7" fmla="*/ 6296 h 9998"/>
                <a:gd name="connsiteX8" fmla="*/ 9628 w 10000"/>
                <a:gd name="connsiteY8" fmla="*/ 3436 h 9998"/>
                <a:gd name="connsiteX0" fmla="*/ 9628 w 10000"/>
                <a:gd name="connsiteY0" fmla="*/ 3437 h 10000"/>
                <a:gd name="connsiteX1" fmla="*/ 2778 w 10000"/>
                <a:gd name="connsiteY1" fmla="*/ 1 h 10000"/>
                <a:gd name="connsiteX2" fmla="*/ 2647 w 10000"/>
                <a:gd name="connsiteY2" fmla="*/ 3511 h 10000"/>
                <a:gd name="connsiteX3" fmla="*/ 205 w 10000"/>
                <a:gd name="connsiteY3" fmla="*/ 3506 h 10000"/>
                <a:gd name="connsiteX4" fmla="*/ 0 w 10000"/>
                <a:gd name="connsiteY4" fmla="*/ 6256 h 10000"/>
                <a:gd name="connsiteX5" fmla="*/ 3131 w 10000"/>
                <a:gd name="connsiteY5" fmla="*/ 10000 h 10000"/>
                <a:gd name="connsiteX6" fmla="*/ 7962 w 10000"/>
                <a:gd name="connsiteY6" fmla="*/ 5933 h 10000"/>
                <a:gd name="connsiteX7" fmla="*/ 9376 w 10000"/>
                <a:gd name="connsiteY7" fmla="*/ 6297 h 10000"/>
                <a:gd name="connsiteX8" fmla="*/ 9628 w 10000"/>
                <a:gd name="connsiteY8" fmla="*/ 3437 h 10000"/>
                <a:gd name="connsiteX0" fmla="*/ 9628 w 10000"/>
                <a:gd name="connsiteY0" fmla="*/ 3437 h 10000"/>
                <a:gd name="connsiteX1" fmla="*/ 2778 w 10000"/>
                <a:gd name="connsiteY1" fmla="*/ 1 h 10000"/>
                <a:gd name="connsiteX2" fmla="*/ 2647 w 10000"/>
                <a:gd name="connsiteY2" fmla="*/ 3511 h 10000"/>
                <a:gd name="connsiteX3" fmla="*/ 205 w 10000"/>
                <a:gd name="connsiteY3" fmla="*/ 3506 h 10000"/>
                <a:gd name="connsiteX4" fmla="*/ 0 w 10000"/>
                <a:gd name="connsiteY4" fmla="*/ 6256 h 10000"/>
                <a:gd name="connsiteX5" fmla="*/ 3131 w 10000"/>
                <a:gd name="connsiteY5" fmla="*/ 10000 h 10000"/>
                <a:gd name="connsiteX6" fmla="*/ 7962 w 10000"/>
                <a:gd name="connsiteY6" fmla="*/ 5933 h 10000"/>
                <a:gd name="connsiteX7" fmla="*/ 9376 w 10000"/>
                <a:gd name="connsiteY7" fmla="*/ 6297 h 10000"/>
                <a:gd name="connsiteX8" fmla="*/ 9628 w 10000"/>
                <a:gd name="connsiteY8" fmla="*/ 3437 h 10000"/>
                <a:gd name="connsiteX0" fmla="*/ 9628 w 10000"/>
                <a:gd name="connsiteY0" fmla="*/ 3437 h 10000"/>
                <a:gd name="connsiteX1" fmla="*/ 2778 w 10000"/>
                <a:gd name="connsiteY1" fmla="*/ 1 h 10000"/>
                <a:gd name="connsiteX2" fmla="*/ 2647 w 10000"/>
                <a:gd name="connsiteY2" fmla="*/ 3511 h 10000"/>
                <a:gd name="connsiteX3" fmla="*/ 205 w 10000"/>
                <a:gd name="connsiteY3" fmla="*/ 3506 h 10000"/>
                <a:gd name="connsiteX4" fmla="*/ 0 w 10000"/>
                <a:gd name="connsiteY4" fmla="*/ 6256 h 10000"/>
                <a:gd name="connsiteX5" fmla="*/ 3131 w 10000"/>
                <a:gd name="connsiteY5" fmla="*/ 10000 h 10000"/>
                <a:gd name="connsiteX6" fmla="*/ 7962 w 10000"/>
                <a:gd name="connsiteY6" fmla="*/ 5933 h 10000"/>
                <a:gd name="connsiteX7" fmla="*/ 9376 w 10000"/>
                <a:gd name="connsiteY7" fmla="*/ 6297 h 10000"/>
                <a:gd name="connsiteX8" fmla="*/ 9628 w 10000"/>
                <a:gd name="connsiteY8" fmla="*/ 3437 h 10000"/>
                <a:gd name="connsiteX0" fmla="*/ 9628 w 10000"/>
                <a:gd name="connsiteY0" fmla="*/ 3437 h 10000"/>
                <a:gd name="connsiteX1" fmla="*/ 2778 w 10000"/>
                <a:gd name="connsiteY1" fmla="*/ 1 h 10000"/>
                <a:gd name="connsiteX2" fmla="*/ 2647 w 10000"/>
                <a:gd name="connsiteY2" fmla="*/ 3511 h 10000"/>
                <a:gd name="connsiteX3" fmla="*/ 205 w 10000"/>
                <a:gd name="connsiteY3" fmla="*/ 3506 h 10000"/>
                <a:gd name="connsiteX4" fmla="*/ 0 w 10000"/>
                <a:gd name="connsiteY4" fmla="*/ 6256 h 10000"/>
                <a:gd name="connsiteX5" fmla="*/ 3131 w 10000"/>
                <a:gd name="connsiteY5" fmla="*/ 10000 h 10000"/>
                <a:gd name="connsiteX6" fmla="*/ 7962 w 10000"/>
                <a:gd name="connsiteY6" fmla="*/ 5933 h 10000"/>
                <a:gd name="connsiteX7" fmla="*/ 9376 w 10000"/>
                <a:gd name="connsiteY7" fmla="*/ 6297 h 10000"/>
                <a:gd name="connsiteX8" fmla="*/ 9628 w 10000"/>
                <a:gd name="connsiteY8" fmla="*/ 3437 h 10000"/>
                <a:gd name="connsiteX0" fmla="*/ 9628 w 10000"/>
                <a:gd name="connsiteY0" fmla="*/ 3437 h 10000"/>
                <a:gd name="connsiteX1" fmla="*/ 2778 w 10000"/>
                <a:gd name="connsiteY1" fmla="*/ 1 h 10000"/>
                <a:gd name="connsiteX2" fmla="*/ 2647 w 10000"/>
                <a:gd name="connsiteY2" fmla="*/ 3511 h 10000"/>
                <a:gd name="connsiteX3" fmla="*/ 205 w 10000"/>
                <a:gd name="connsiteY3" fmla="*/ 3506 h 10000"/>
                <a:gd name="connsiteX4" fmla="*/ 0 w 10000"/>
                <a:gd name="connsiteY4" fmla="*/ 6256 h 10000"/>
                <a:gd name="connsiteX5" fmla="*/ 3131 w 10000"/>
                <a:gd name="connsiteY5" fmla="*/ 10000 h 10000"/>
                <a:gd name="connsiteX6" fmla="*/ 7962 w 10000"/>
                <a:gd name="connsiteY6" fmla="*/ 5933 h 10000"/>
                <a:gd name="connsiteX7" fmla="*/ 9376 w 10000"/>
                <a:gd name="connsiteY7" fmla="*/ 6297 h 10000"/>
                <a:gd name="connsiteX8" fmla="*/ 9628 w 10000"/>
                <a:gd name="connsiteY8" fmla="*/ 3437 h 10000"/>
                <a:gd name="connsiteX0" fmla="*/ 9628 w 10000"/>
                <a:gd name="connsiteY0" fmla="*/ 3437 h 10000"/>
                <a:gd name="connsiteX1" fmla="*/ 2778 w 10000"/>
                <a:gd name="connsiteY1" fmla="*/ 1 h 10000"/>
                <a:gd name="connsiteX2" fmla="*/ 2647 w 10000"/>
                <a:gd name="connsiteY2" fmla="*/ 3511 h 10000"/>
                <a:gd name="connsiteX3" fmla="*/ 205 w 10000"/>
                <a:gd name="connsiteY3" fmla="*/ 3506 h 10000"/>
                <a:gd name="connsiteX4" fmla="*/ 0 w 10000"/>
                <a:gd name="connsiteY4" fmla="*/ 6256 h 10000"/>
                <a:gd name="connsiteX5" fmla="*/ 3131 w 10000"/>
                <a:gd name="connsiteY5" fmla="*/ 10000 h 10000"/>
                <a:gd name="connsiteX6" fmla="*/ 7962 w 10000"/>
                <a:gd name="connsiteY6" fmla="*/ 5933 h 10000"/>
                <a:gd name="connsiteX7" fmla="*/ 9376 w 10000"/>
                <a:gd name="connsiteY7" fmla="*/ 6297 h 10000"/>
                <a:gd name="connsiteX8" fmla="*/ 9628 w 10000"/>
                <a:gd name="connsiteY8" fmla="*/ 3437 h 10000"/>
                <a:gd name="connsiteX0" fmla="*/ 9452 w 9824"/>
                <a:gd name="connsiteY0" fmla="*/ 3437 h 10000"/>
                <a:gd name="connsiteX1" fmla="*/ 2602 w 9824"/>
                <a:gd name="connsiteY1" fmla="*/ 1 h 10000"/>
                <a:gd name="connsiteX2" fmla="*/ 2471 w 9824"/>
                <a:gd name="connsiteY2" fmla="*/ 3511 h 10000"/>
                <a:gd name="connsiteX3" fmla="*/ 29 w 9824"/>
                <a:gd name="connsiteY3" fmla="*/ 3506 h 10000"/>
                <a:gd name="connsiteX4" fmla="*/ 0 w 9824"/>
                <a:gd name="connsiteY4" fmla="*/ 5951 h 10000"/>
                <a:gd name="connsiteX5" fmla="*/ 2955 w 9824"/>
                <a:gd name="connsiteY5" fmla="*/ 10000 h 10000"/>
                <a:gd name="connsiteX6" fmla="*/ 7786 w 9824"/>
                <a:gd name="connsiteY6" fmla="*/ 5933 h 10000"/>
                <a:gd name="connsiteX7" fmla="*/ 9200 w 9824"/>
                <a:gd name="connsiteY7" fmla="*/ 6297 h 10000"/>
                <a:gd name="connsiteX8" fmla="*/ 9452 w 9824"/>
                <a:gd name="connsiteY8" fmla="*/ 3437 h 10000"/>
                <a:gd name="connsiteX0" fmla="*/ 9621 w 10000"/>
                <a:gd name="connsiteY0" fmla="*/ 3437 h 10000"/>
                <a:gd name="connsiteX1" fmla="*/ 2649 w 10000"/>
                <a:gd name="connsiteY1" fmla="*/ 1 h 10000"/>
                <a:gd name="connsiteX2" fmla="*/ 2515 w 10000"/>
                <a:gd name="connsiteY2" fmla="*/ 3511 h 10000"/>
                <a:gd name="connsiteX3" fmla="*/ 30 w 10000"/>
                <a:gd name="connsiteY3" fmla="*/ 3506 h 10000"/>
                <a:gd name="connsiteX4" fmla="*/ 0 w 10000"/>
                <a:gd name="connsiteY4" fmla="*/ 5951 h 10000"/>
                <a:gd name="connsiteX5" fmla="*/ 3008 w 10000"/>
                <a:gd name="connsiteY5" fmla="*/ 10000 h 10000"/>
                <a:gd name="connsiteX6" fmla="*/ 7925 w 10000"/>
                <a:gd name="connsiteY6" fmla="*/ 5933 h 10000"/>
                <a:gd name="connsiteX7" fmla="*/ 9365 w 10000"/>
                <a:gd name="connsiteY7" fmla="*/ 6297 h 10000"/>
                <a:gd name="connsiteX8" fmla="*/ 9621 w 10000"/>
                <a:gd name="connsiteY8" fmla="*/ 3437 h 10000"/>
                <a:gd name="connsiteX0" fmla="*/ 9621 w 10000"/>
                <a:gd name="connsiteY0" fmla="*/ 3437 h 10000"/>
                <a:gd name="connsiteX1" fmla="*/ 2649 w 10000"/>
                <a:gd name="connsiteY1" fmla="*/ 1 h 10000"/>
                <a:gd name="connsiteX2" fmla="*/ 2515 w 10000"/>
                <a:gd name="connsiteY2" fmla="*/ 3511 h 10000"/>
                <a:gd name="connsiteX3" fmla="*/ 30 w 10000"/>
                <a:gd name="connsiteY3" fmla="*/ 3506 h 10000"/>
                <a:gd name="connsiteX4" fmla="*/ 0 w 10000"/>
                <a:gd name="connsiteY4" fmla="*/ 5951 h 10000"/>
                <a:gd name="connsiteX5" fmla="*/ 3008 w 10000"/>
                <a:gd name="connsiteY5" fmla="*/ 10000 h 10000"/>
                <a:gd name="connsiteX6" fmla="*/ 7925 w 10000"/>
                <a:gd name="connsiteY6" fmla="*/ 5933 h 10000"/>
                <a:gd name="connsiteX7" fmla="*/ 9365 w 10000"/>
                <a:gd name="connsiteY7" fmla="*/ 6297 h 10000"/>
                <a:gd name="connsiteX8" fmla="*/ 9621 w 10000"/>
                <a:gd name="connsiteY8" fmla="*/ 3437 h 10000"/>
                <a:gd name="connsiteX0" fmla="*/ 9621 w 10000"/>
                <a:gd name="connsiteY0" fmla="*/ 3437 h 10000"/>
                <a:gd name="connsiteX1" fmla="*/ 2649 w 10000"/>
                <a:gd name="connsiteY1" fmla="*/ 1 h 10000"/>
                <a:gd name="connsiteX2" fmla="*/ 2515 w 10000"/>
                <a:gd name="connsiteY2" fmla="*/ 3511 h 10000"/>
                <a:gd name="connsiteX3" fmla="*/ 30 w 10000"/>
                <a:gd name="connsiteY3" fmla="*/ 3506 h 10000"/>
                <a:gd name="connsiteX4" fmla="*/ 0 w 10000"/>
                <a:gd name="connsiteY4" fmla="*/ 5951 h 10000"/>
                <a:gd name="connsiteX5" fmla="*/ 3008 w 10000"/>
                <a:gd name="connsiteY5" fmla="*/ 10000 h 10000"/>
                <a:gd name="connsiteX6" fmla="*/ 7925 w 10000"/>
                <a:gd name="connsiteY6" fmla="*/ 5933 h 10000"/>
                <a:gd name="connsiteX7" fmla="*/ 9365 w 10000"/>
                <a:gd name="connsiteY7" fmla="*/ 6297 h 10000"/>
                <a:gd name="connsiteX8" fmla="*/ 9621 w 10000"/>
                <a:gd name="connsiteY8" fmla="*/ 3437 h 10000"/>
                <a:gd name="connsiteX0" fmla="*/ 9621 w 10000"/>
                <a:gd name="connsiteY0" fmla="*/ 3437 h 10000"/>
                <a:gd name="connsiteX1" fmla="*/ 2649 w 10000"/>
                <a:gd name="connsiteY1" fmla="*/ 1 h 10000"/>
                <a:gd name="connsiteX2" fmla="*/ 2515 w 10000"/>
                <a:gd name="connsiteY2" fmla="*/ 3511 h 10000"/>
                <a:gd name="connsiteX3" fmla="*/ 30 w 10000"/>
                <a:gd name="connsiteY3" fmla="*/ 3506 h 10000"/>
                <a:gd name="connsiteX4" fmla="*/ 0 w 10000"/>
                <a:gd name="connsiteY4" fmla="*/ 5951 h 10000"/>
                <a:gd name="connsiteX5" fmla="*/ 3008 w 10000"/>
                <a:gd name="connsiteY5" fmla="*/ 10000 h 10000"/>
                <a:gd name="connsiteX6" fmla="*/ 7925 w 10000"/>
                <a:gd name="connsiteY6" fmla="*/ 5933 h 10000"/>
                <a:gd name="connsiteX7" fmla="*/ 9365 w 10000"/>
                <a:gd name="connsiteY7" fmla="*/ 6297 h 10000"/>
                <a:gd name="connsiteX8" fmla="*/ 9621 w 10000"/>
                <a:gd name="connsiteY8" fmla="*/ 3437 h 10000"/>
                <a:gd name="connsiteX0" fmla="*/ 9621 w 10000"/>
                <a:gd name="connsiteY0" fmla="*/ 3437 h 10000"/>
                <a:gd name="connsiteX1" fmla="*/ 2649 w 10000"/>
                <a:gd name="connsiteY1" fmla="*/ 1 h 10000"/>
                <a:gd name="connsiteX2" fmla="*/ 2066 w 10000"/>
                <a:gd name="connsiteY2" fmla="*/ 2826 h 10000"/>
                <a:gd name="connsiteX3" fmla="*/ 30 w 10000"/>
                <a:gd name="connsiteY3" fmla="*/ 3506 h 10000"/>
                <a:gd name="connsiteX4" fmla="*/ 0 w 10000"/>
                <a:gd name="connsiteY4" fmla="*/ 5951 h 10000"/>
                <a:gd name="connsiteX5" fmla="*/ 3008 w 10000"/>
                <a:gd name="connsiteY5" fmla="*/ 10000 h 10000"/>
                <a:gd name="connsiteX6" fmla="*/ 7925 w 10000"/>
                <a:gd name="connsiteY6" fmla="*/ 5933 h 10000"/>
                <a:gd name="connsiteX7" fmla="*/ 9365 w 10000"/>
                <a:gd name="connsiteY7" fmla="*/ 6297 h 10000"/>
                <a:gd name="connsiteX8" fmla="*/ 9621 w 10000"/>
                <a:gd name="connsiteY8" fmla="*/ 3437 h 10000"/>
                <a:gd name="connsiteX0" fmla="*/ 9621 w 10000"/>
                <a:gd name="connsiteY0" fmla="*/ 3437 h 10000"/>
                <a:gd name="connsiteX1" fmla="*/ 2649 w 10000"/>
                <a:gd name="connsiteY1" fmla="*/ 1 h 10000"/>
                <a:gd name="connsiteX2" fmla="*/ 2066 w 10000"/>
                <a:gd name="connsiteY2" fmla="*/ 2826 h 10000"/>
                <a:gd name="connsiteX3" fmla="*/ 30 w 10000"/>
                <a:gd name="connsiteY3" fmla="*/ 3506 h 10000"/>
                <a:gd name="connsiteX4" fmla="*/ 0 w 10000"/>
                <a:gd name="connsiteY4" fmla="*/ 5951 h 10000"/>
                <a:gd name="connsiteX5" fmla="*/ 3008 w 10000"/>
                <a:gd name="connsiteY5" fmla="*/ 10000 h 10000"/>
                <a:gd name="connsiteX6" fmla="*/ 7925 w 10000"/>
                <a:gd name="connsiteY6" fmla="*/ 5933 h 10000"/>
                <a:gd name="connsiteX7" fmla="*/ 9365 w 10000"/>
                <a:gd name="connsiteY7" fmla="*/ 6297 h 10000"/>
                <a:gd name="connsiteX8" fmla="*/ 9621 w 10000"/>
                <a:gd name="connsiteY8" fmla="*/ 3437 h 10000"/>
                <a:gd name="connsiteX0" fmla="*/ 9621 w 10000"/>
                <a:gd name="connsiteY0" fmla="*/ 3437 h 10000"/>
                <a:gd name="connsiteX1" fmla="*/ 2649 w 10000"/>
                <a:gd name="connsiteY1" fmla="*/ 1 h 10000"/>
                <a:gd name="connsiteX2" fmla="*/ 2066 w 10000"/>
                <a:gd name="connsiteY2" fmla="*/ 2826 h 10000"/>
                <a:gd name="connsiteX3" fmla="*/ 30 w 10000"/>
                <a:gd name="connsiteY3" fmla="*/ 3506 h 10000"/>
                <a:gd name="connsiteX4" fmla="*/ 0 w 10000"/>
                <a:gd name="connsiteY4" fmla="*/ 5951 h 10000"/>
                <a:gd name="connsiteX5" fmla="*/ 3008 w 10000"/>
                <a:gd name="connsiteY5" fmla="*/ 10000 h 10000"/>
                <a:gd name="connsiteX6" fmla="*/ 7925 w 10000"/>
                <a:gd name="connsiteY6" fmla="*/ 5933 h 10000"/>
                <a:gd name="connsiteX7" fmla="*/ 9365 w 10000"/>
                <a:gd name="connsiteY7" fmla="*/ 6297 h 10000"/>
                <a:gd name="connsiteX8" fmla="*/ 9621 w 10000"/>
                <a:gd name="connsiteY8" fmla="*/ 3437 h 10000"/>
                <a:gd name="connsiteX0" fmla="*/ 9621 w 10000"/>
                <a:gd name="connsiteY0" fmla="*/ 3437 h 10000"/>
                <a:gd name="connsiteX1" fmla="*/ 2649 w 10000"/>
                <a:gd name="connsiteY1" fmla="*/ 1 h 10000"/>
                <a:gd name="connsiteX2" fmla="*/ 2066 w 10000"/>
                <a:gd name="connsiteY2" fmla="*/ 2826 h 10000"/>
                <a:gd name="connsiteX3" fmla="*/ 30 w 10000"/>
                <a:gd name="connsiteY3" fmla="*/ 3506 h 10000"/>
                <a:gd name="connsiteX4" fmla="*/ 0 w 10000"/>
                <a:gd name="connsiteY4" fmla="*/ 5951 h 10000"/>
                <a:gd name="connsiteX5" fmla="*/ 3008 w 10000"/>
                <a:gd name="connsiteY5" fmla="*/ 10000 h 10000"/>
                <a:gd name="connsiteX6" fmla="*/ 7925 w 10000"/>
                <a:gd name="connsiteY6" fmla="*/ 5933 h 10000"/>
                <a:gd name="connsiteX7" fmla="*/ 9365 w 10000"/>
                <a:gd name="connsiteY7" fmla="*/ 6297 h 10000"/>
                <a:gd name="connsiteX8" fmla="*/ 9621 w 10000"/>
                <a:gd name="connsiteY8" fmla="*/ 3437 h 10000"/>
                <a:gd name="connsiteX0" fmla="*/ 9621 w 10000"/>
                <a:gd name="connsiteY0" fmla="*/ 3437 h 10000"/>
                <a:gd name="connsiteX1" fmla="*/ 2649 w 10000"/>
                <a:gd name="connsiteY1" fmla="*/ 1 h 10000"/>
                <a:gd name="connsiteX2" fmla="*/ 2066 w 10000"/>
                <a:gd name="connsiteY2" fmla="*/ 2826 h 10000"/>
                <a:gd name="connsiteX3" fmla="*/ 30 w 10000"/>
                <a:gd name="connsiteY3" fmla="*/ 3506 h 10000"/>
                <a:gd name="connsiteX4" fmla="*/ 0 w 10000"/>
                <a:gd name="connsiteY4" fmla="*/ 5951 h 10000"/>
                <a:gd name="connsiteX5" fmla="*/ 3008 w 10000"/>
                <a:gd name="connsiteY5" fmla="*/ 10000 h 10000"/>
                <a:gd name="connsiteX6" fmla="*/ 7925 w 10000"/>
                <a:gd name="connsiteY6" fmla="*/ 5933 h 10000"/>
                <a:gd name="connsiteX7" fmla="*/ 9365 w 10000"/>
                <a:gd name="connsiteY7" fmla="*/ 6297 h 10000"/>
                <a:gd name="connsiteX8" fmla="*/ 9621 w 10000"/>
                <a:gd name="connsiteY8" fmla="*/ 3437 h 10000"/>
                <a:gd name="connsiteX0" fmla="*/ 9621 w 10000"/>
                <a:gd name="connsiteY0" fmla="*/ 3437 h 10000"/>
                <a:gd name="connsiteX1" fmla="*/ 2649 w 10000"/>
                <a:gd name="connsiteY1" fmla="*/ 1 h 10000"/>
                <a:gd name="connsiteX2" fmla="*/ 2066 w 10000"/>
                <a:gd name="connsiteY2" fmla="*/ 2826 h 10000"/>
                <a:gd name="connsiteX3" fmla="*/ 30 w 10000"/>
                <a:gd name="connsiteY3" fmla="*/ 3506 h 10000"/>
                <a:gd name="connsiteX4" fmla="*/ 0 w 10000"/>
                <a:gd name="connsiteY4" fmla="*/ 5951 h 10000"/>
                <a:gd name="connsiteX5" fmla="*/ 3008 w 10000"/>
                <a:gd name="connsiteY5" fmla="*/ 10000 h 10000"/>
                <a:gd name="connsiteX6" fmla="*/ 7925 w 10000"/>
                <a:gd name="connsiteY6" fmla="*/ 5933 h 10000"/>
                <a:gd name="connsiteX7" fmla="*/ 9365 w 10000"/>
                <a:gd name="connsiteY7" fmla="*/ 6297 h 10000"/>
                <a:gd name="connsiteX8" fmla="*/ 9621 w 10000"/>
                <a:gd name="connsiteY8" fmla="*/ 3437 h 10000"/>
                <a:gd name="connsiteX0" fmla="*/ 9621 w 10000"/>
                <a:gd name="connsiteY0" fmla="*/ 3436 h 9999"/>
                <a:gd name="connsiteX1" fmla="*/ 2649 w 10000"/>
                <a:gd name="connsiteY1" fmla="*/ 0 h 9999"/>
                <a:gd name="connsiteX2" fmla="*/ 2066 w 10000"/>
                <a:gd name="connsiteY2" fmla="*/ 2825 h 9999"/>
                <a:gd name="connsiteX3" fmla="*/ 30 w 10000"/>
                <a:gd name="connsiteY3" fmla="*/ 3505 h 9999"/>
                <a:gd name="connsiteX4" fmla="*/ 0 w 10000"/>
                <a:gd name="connsiteY4" fmla="*/ 5950 h 9999"/>
                <a:gd name="connsiteX5" fmla="*/ 3008 w 10000"/>
                <a:gd name="connsiteY5" fmla="*/ 9999 h 9999"/>
                <a:gd name="connsiteX6" fmla="*/ 7925 w 10000"/>
                <a:gd name="connsiteY6" fmla="*/ 5932 h 9999"/>
                <a:gd name="connsiteX7" fmla="*/ 9365 w 10000"/>
                <a:gd name="connsiteY7" fmla="*/ 6296 h 9999"/>
                <a:gd name="connsiteX8" fmla="*/ 9621 w 10000"/>
                <a:gd name="connsiteY8" fmla="*/ 3436 h 9999"/>
                <a:gd name="connsiteX0" fmla="*/ 9621 w 10148"/>
                <a:gd name="connsiteY0" fmla="*/ 3436 h 10000"/>
                <a:gd name="connsiteX1" fmla="*/ 2649 w 10148"/>
                <a:gd name="connsiteY1" fmla="*/ 0 h 10000"/>
                <a:gd name="connsiteX2" fmla="*/ 2066 w 10148"/>
                <a:gd name="connsiteY2" fmla="*/ 2825 h 10000"/>
                <a:gd name="connsiteX3" fmla="*/ 30 w 10148"/>
                <a:gd name="connsiteY3" fmla="*/ 3505 h 10000"/>
                <a:gd name="connsiteX4" fmla="*/ 0 w 10148"/>
                <a:gd name="connsiteY4" fmla="*/ 5951 h 10000"/>
                <a:gd name="connsiteX5" fmla="*/ 3008 w 10148"/>
                <a:gd name="connsiteY5" fmla="*/ 10000 h 10000"/>
                <a:gd name="connsiteX6" fmla="*/ 7925 w 10148"/>
                <a:gd name="connsiteY6" fmla="*/ 5933 h 10000"/>
                <a:gd name="connsiteX7" fmla="*/ 9365 w 10148"/>
                <a:gd name="connsiteY7" fmla="*/ 6297 h 10000"/>
                <a:gd name="connsiteX8" fmla="*/ 9621 w 10148"/>
                <a:gd name="connsiteY8" fmla="*/ 3436 h 10000"/>
                <a:gd name="connsiteX0" fmla="*/ 9621 w 10148"/>
                <a:gd name="connsiteY0" fmla="*/ 3436 h 10000"/>
                <a:gd name="connsiteX1" fmla="*/ 2649 w 10148"/>
                <a:gd name="connsiteY1" fmla="*/ 0 h 10000"/>
                <a:gd name="connsiteX2" fmla="*/ 2066 w 10148"/>
                <a:gd name="connsiteY2" fmla="*/ 2825 h 10000"/>
                <a:gd name="connsiteX3" fmla="*/ 30 w 10148"/>
                <a:gd name="connsiteY3" fmla="*/ 3505 h 10000"/>
                <a:gd name="connsiteX4" fmla="*/ 0 w 10148"/>
                <a:gd name="connsiteY4" fmla="*/ 5951 h 10000"/>
                <a:gd name="connsiteX5" fmla="*/ 3008 w 10148"/>
                <a:gd name="connsiteY5" fmla="*/ 10000 h 10000"/>
                <a:gd name="connsiteX6" fmla="*/ 7925 w 10148"/>
                <a:gd name="connsiteY6" fmla="*/ 5933 h 10000"/>
                <a:gd name="connsiteX7" fmla="*/ 9365 w 10148"/>
                <a:gd name="connsiteY7" fmla="*/ 6297 h 10000"/>
                <a:gd name="connsiteX8" fmla="*/ 9621 w 10148"/>
                <a:gd name="connsiteY8" fmla="*/ 3436 h 10000"/>
                <a:gd name="connsiteX0" fmla="*/ 9621 w 9621"/>
                <a:gd name="connsiteY0" fmla="*/ 3436 h 10000"/>
                <a:gd name="connsiteX1" fmla="*/ 2649 w 9621"/>
                <a:gd name="connsiteY1" fmla="*/ 0 h 10000"/>
                <a:gd name="connsiteX2" fmla="*/ 2066 w 9621"/>
                <a:gd name="connsiteY2" fmla="*/ 2825 h 10000"/>
                <a:gd name="connsiteX3" fmla="*/ 30 w 9621"/>
                <a:gd name="connsiteY3" fmla="*/ 3505 h 10000"/>
                <a:gd name="connsiteX4" fmla="*/ 0 w 9621"/>
                <a:gd name="connsiteY4" fmla="*/ 5951 h 10000"/>
                <a:gd name="connsiteX5" fmla="*/ 3008 w 9621"/>
                <a:gd name="connsiteY5" fmla="*/ 10000 h 10000"/>
                <a:gd name="connsiteX6" fmla="*/ 7925 w 9621"/>
                <a:gd name="connsiteY6" fmla="*/ 5933 h 10000"/>
                <a:gd name="connsiteX7" fmla="*/ 9365 w 9621"/>
                <a:gd name="connsiteY7" fmla="*/ 6297 h 10000"/>
                <a:gd name="connsiteX8" fmla="*/ 9621 w 9621"/>
                <a:gd name="connsiteY8" fmla="*/ 3436 h 10000"/>
                <a:gd name="connsiteX0" fmla="*/ 10000 w 10000"/>
                <a:gd name="connsiteY0" fmla="*/ 3436 h 10000"/>
                <a:gd name="connsiteX1" fmla="*/ 2753 w 10000"/>
                <a:gd name="connsiteY1" fmla="*/ 0 h 10000"/>
                <a:gd name="connsiteX2" fmla="*/ 2147 w 10000"/>
                <a:gd name="connsiteY2" fmla="*/ 2825 h 10000"/>
                <a:gd name="connsiteX3" fmla="*/ 31 w 10000"/>
                <a:gd name="connsiteY3" fmla="*/ 3505 h 10000"/>
                <a:gd name="connsiteX4" fmla="*/ 0 w 10000"/>
                <a:gd name="connsiteY4" fmla="*/ 5951 h 10000"/>
                <a:gd name="connsiteX5" fmla="*/ 3126 w 10000"/>
                <a:gd name="connsiteY5" fmla="*/ 10000 h 10000"/>
                <a:gd name="connsiteX6" fmla="*/ 8237 w 10000"/>
                <a:gd name="connsiteY6" fmla="*/ 5933 h 10000"/>
                <a:gd name="connsiteX7" fmla="*/ 9734 w 10000"/>
                <a:gd name="connsiteY7" fmla="*/ 6297 h 10000"/>
                <a:gd name="connsiteX8" fmla="*/ 10000 w 10000"/>
                <a:gd name="connsiteY8" fmla="*/ 3436 h 10000"/>
                <a:gd name="connsiteX0" fmla="*/ 10000 w 10000"/>
                <a:gd name="connsiteY0" fmla="*/ 3436 h 10000"/>
                <a:gd name="connsiteX1" fmla="*/ 2753 w 10000"/>
                <a:gd name="connsiteY1" fmla="*/ 0 h 10000"/>
                <a:gd name="connsiteX2" fmla="*/ 2147 w 10000"/>
                <a:gd name="connsiteY2" fmla="*/ 2825 h 10000"/>
                <a:gd name="connsiteX3" fmla="*/ 31 w 10000"/>
                <a:gd name="connsiteY3" fmla="*/ 3505 h 10000"/>
                <a:gd name="connsiteX4" fmla="*/ 0 w 10000"/>
                <a:gd name="connsiteY4" fmla="*/ 5951 h 10000"/>
                <a:gd name="connsiteX5" fmla="*/ 3126 w 10000"/>
                <a:gd name="connsiteY5" fmla="*/ 10000 h 10000"/>
                <a:gd name="connsiteX6" fmla="*/ 8237 w 10000"/>
                <a:gd name="connsiteY6" fmla="*/ 5933 h 10000"/>
                <a:gd name="connsiteX7" fmla="*/ 9734 w 10000"/>
                <a:gd name="connsiteY7" fmla="*/ 6297 h 10000"/>
                <a:gd name="connsiteX8" fmla="*/ 10000 w 10000"/>
                <a:gd name="connsiteY8" fmla="*/ 3436 h 10000"/>
                <a:gd name="connsiteX0" fmla="*/ 10373 w 10373"/>
                <a:gd name="connsiteY0" fmla="*/ 3436 h 10000"/>
                <a:gd name="connsiteX1" fmla="*/ 3126 w 10373"/>
                <a:gd name="connsiteY1" fmla="*/ 0 h 10000"/>
                <a:gd name="connsiteX2" fmla="*/ 2520 w 10373"/>
                <a:gd name="connsiteY2" fmla="*/ 2825 h 10000"/>
                <a:gd name="connsiteX3" fmla="*/ 404 w 10373"/>
                <a:gd name="connsiteY3" fmla="*/ 3505 h 10000"/>
                <a:gd name="connsiteX4" fmla="*/ 0 w 10373"/>
                <a:gd name="connsiteY4" fmla="*/ 5951 h 10000"/>
                <a:gd name="connsiteX5" fmla="*/ 3499 w 10373"/>
                <a:gd name="connsiteY5" fmla="*/ 10000 h 10000"/>
                <a:gd name="connsiteX6" fmla="*/ 8610 w 10373"/>
                <a:gd name="connsiteY6" fmla="*/ 5933 h 10000"/>
                <a:gd name="connsiteX7" fmla="*/ 10107 w 10373"/>
                <a:gd name="connsiteY7" fmla="*/ 6297 h 10000"/>
                <a:gd name="connsiteX8" fmla="*/ 10373 w 10373"/>
                <a:gd name="connsiteY8" fmla="*/ 3436 h 10000"/>
                <a:gd name="connsiteX0" fmla="*/ 10373 w 10373"/>
                <a:gd name="connsiteY0" fmla="*/ 3436 h 10000"/>
                <a:gd name="connsiteX1" fmla="*/ 3126 w 10373"/>
                <a:gd name="connsiteY1" fmla="*/ 0 h 10000"/>
                <a:gd name="connsiteX2" fmla="*/ 2520 w 10373"/>
                <a:gd name="connsiteY2" fmla="*/ 2825 h 10000"/>
                <a:gd name="connsiteX3" fmla="*/ 404 w 10373"/>
                <a:gd name="connsiteY3" fmla="*/ 3505 h 10000"/>
                <a:gd name="connsiteX4" fmla="*/ 0 w 10373"/>
                <a:gd name="connsiteY4" fmla="*/ 5951 h 10000"/>
                <a:gd name="connsiteX5" fmla="*/ 3499 w 10373"/>
                <a:gd name="connsiteY5" fmla="*/ 10000 h 10000"/>
                <a:gd name="connsiteX6" fmla="*/ 8610 w 10373"/>
                <a:gd name="connsiteY6" fmla="*/ 5933 h 10000"/>
                <a:gd name="connsiteX7" fmla="*/ 10107 w 10373"/>
                <a:gd name="connsiteY7" fmla="*/ 6297 h 10000"/>
                <a:gd name="connsiteX8" fmla="*/ 10373 w 10373"/>
                <a:gd name="connsiteY8" fmla="*/ 3436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373" h="10000">
                  <a:moveTo>
                    <a:pt x="10373" y="3436"/>
                  </a:moveTo>
                  <a:cubicBezTo>
                    <a:pt x="3054" y="26"/>
                    <a:pt x="10607" y="3566"/>
                    <a:pt x="3126" y="0"/>
                  </a:cubicBezTo>
                  <a:cubicBezTo>
                    <a:pt x="2642" y="2753"/>
                    <a:pt x="2976" y="-43"/>
                    <a:pt x="2520" y="2825"/>
                  </a:cubicBezTo>
                  <a:cubicBezTo>
                    <a:pt x="684" y="3393"/>
                    <a:pt x="2736" y="2743"/>
                    <a:pt x="404" y="3505"/>
                  </a:cubicBezTo>
                  <a:cubicBezTo>
                    <a:pt x="332" y="5914"/>
                    <a:pt x="233" y="3421"/>
                    <a:pt x="0" y="5951"/>
                  </a:cubicBezTo>
                  <a:cubicBezTo>
                    <a:pt x="3687" y="10002"/>
                    <a:pt x="152" y="6113"/>
                    <a:pt x="3499" y="10000"/>
                  </a:cubicBezTo>
                  <a:cubicBezTo>
                    <a:pt x="8714" y="5969"/>
                    <a:pt x="6209" y="8033"/>
                    <a:pt x="8610" y="5933"/>
                  </a:cubicBezTo>
                  <a:cubicBezTo>
                    <a:pt x="8664" y="5885"/>
                    <a:pt x="8443" y="5874"/>
                    <a:pt x="10107" y="6297"/>
                  </a:cubicBezTo>
                  <a:cubicBezTo>
                    <a:pt x="10556" y="3368"/>
                    <a:pt x="10045" y="6236"/>
                    <a:pt x="10373" y="3436"/>
                  </a:cubicBezTo>
                  <a:close/>
                </a:path>
              </a:pathLst>
            </a:custGeom>
            <a:grpFill/>
            <a:ln w="3175">
              <a:solidFill>
                <a:srgbClr val="FFFFFF"/>
              </a:solidFill>
              <a:round/>
              <a:headEnd/>
              <a:tailEnd/>
            </a:ln>
          </p:spPr>
          <p:txBody>
            <a:bodyPr/>
            <a:lstStyle/>
            <a:p>
              <a:pPr>
                <a:defRPr/>
              </a:pPr>
              <a:endParaRPr lang="de-DE">
                <a:latin typeface="Arial" charset="0"/>
                <a:ea typeface="+mn-ea"/>
                <a:cs typeface="Arial" charset="0"/>
              </a:endParaRPr>
            </a:p>
          </p:txBody>
        </p:sp>
      </p:grpSp>
      <p:sp>
        <p:nvSpPr>
          <p:cNvPr id="296" name="Rechteck 21"/>
          <p:cNvSpPr/>
          <p:nvPr>
            <p:custDataLst>
              <p:tags r:id="rId1"/>
            </p:custDataLst>
          </p:nvPr>
        </p:nvSpPr>
        <p:spPr bwMode="auto">
          <a:xfrm>
            <a:off x="641563" y="1422583"/>
            <a:ext cx="2415268" cy="69249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square" lIns="0" tIns="0" rIns="0" bIns="0">
            <a:spAutoFit/>
          </a:bodyPr>
          <a:lstStyle/>
          <a:p>
            <a:pPr fontAlgn="auto">
              <a:lnSpc>
                <a:spcPts val="1800"/>
              </a:lnSpc>
              <a:spcBef>
                <a:spcPts val="0"/>
              </a:spcBef>
              <a:spcAft>
                <a:spcPts val="0"/>
              </a:spcAft>
              <a:defRPr/>
            </a:pPr>
            <a:r>
              <a:rPr lang="en-US" sz="1600" dirty="0">
                <a:solidFill>
                  <a:schemeClr val="tx2"/>
                </a:solidFill>
                <a:ea typeface="ＭＳ Ｐゴシック" charset="-128"/>
              </a:rPr>
              <a:t>4000 people</a:t>
            </a:r>
          </a:p>
          <a:p>
            <a:pPr fontAlgn="auto">
              <a:lnSpc>
                <a:spcPts val="1800"/>
              </a:lnSpc>
              <a:spcBef>
                <a:spcPts val="0"/>
              </a:spcBef>
              <a:spcAft>
                <a:spcPts val="0"/>
              </a:spcAft>
              <a:defRPr/>
            </a:pPr>
            <a:r>
              <a:rPr lang="en-US" sz="1200" dirty="0">
                <a:solidFill>
                  <a:schemeClr val="tx1"/>
                </a:solidFill>
                <a:ea typeface="ＭＳ Ｐゴシック" charset="-128"/>
              </a:rPr>
              <a:t>working for SIX  in </a:t>
            </a:r>
            <a:r>
              <a:rPr lang="en-US" sz="1200" b="1" dirty="0">
                <a:solidFill>
                  <a:schemeClr val="tx1"/>
                </a:solidFill>
                <a:ea typeface="ＭＳ Ｐゴシック" charset="-128"/>
              </a:rPr>
              <a:t>36 locations </a:t>
            </a:r>
            <a:r>
              <a:rPr lang="en-US" sz="1200" dirty="0">
                <a:solidFill>
                  <a:schemeClr val="tx1"/>
                </a:solidFill>
                <a:ea typeface="ＭＳ Ｐゴシック" charset="-128"/>
              </a:rPr>
              <a:t>in </a:t>
            </a:r>
            <a:r>
              <a:rPr lang="en-US" sz="1200" b="1" dirty="0">
                <a:solidFill>
                  <a:schemeClr val="tx1"/>
                </a:solidFill>
                <a:ea typeface="ＭＳ Ｐゴシック" charset="-128"/>
              </a:rPr>
              <a:t>25 countries</a:t>
            </a:r>
            <a:r>
              <a:rPr lang="en-US" sz="1200" dirty="0">
                <a:solidFill>
                  <a:schemeClr val="tx1"/>
                </a:solidFill>
                <a:ea typeface="ＭＳ Ｐゴシック" charset="-128"/>
              </a:rPr>
              <a:t>.</a:t>
            </a:r>
          </a:p>
        </p:txBody>
      </p:sp>
      <p:sp>
        <p:nvSpPr>
          <p:cNvPr id="297" name="Rechteck 21"/>
          <p:cNvSpPr/>
          <p:nvPr>
            <p:custDataLst>
              <p:tags r:id="rId2"/>
            </p:custDataLst>
          </p:nvPr>
        </p:nvSpPr>
        <p:spPr bwMode="auto">
          <a:xfrm>
            <a:off x="4988021" y="3094185"/>
            <a:ext cx="2692153" cy="69249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square" lIns="0" tIns="0" rIns="0" bIns="0">
            <a:spAutoFit/>
          </a:bodyPr>
          <a:lstStyle/>
          <a:p>
            <a:pPr fontAlgn="auto">
              <a:lnSpc>
                <a:spcPts val="1800"/>
              </a:lnSpc>
              <a:spcBef>
                <a:spcPts val="0"/>
              </a:spcBef>
              <a:spcAft>
                <a:spcPts val="0"/>
              </a:spcAft>
              <a:defRPr/>
            </a:pPr>
            <a:r>
              <a:rPr lang="en-US" sz="1600" dirty="0" smtClean="0">
                <a:solidFill>
                  <a:schemeClr val="tx2"/>
                </a:solidFill>
                <a:ea typeface="ＭＳ Ｐゴシック" charset="-128"/>
              </a:rPr>
              <a:t>&lt; 20 microseconds</a:t>
            </a:r>
            <a:endParaRPr lang="en-US" sz="1600" dirty="0">
              <a:solidFill>
                <a:schemeClr val="tx2"/>
              </a:solidFill>
              <a:ea typeface="ＭＳ Ｐゴシック" charset="-128"/>
            </a:endParaRPr>
          </a:p>
          <a:p>
            <a:pPr fontAlgn="auto">
              <a:lnSpc>
                <a:spcPts val="1800"/>
              </a:lnSpc>
              <a:spcBef>
                <a:spcPts val="0"/>
              </a:spcBef>
              <a:spcAft>
                <a:spcPts val="0"/>
              </a:spcAft>
              <a:defRPr/>
            </a:pPr>
            <a:r>
              <a:rPr lang="en-US" sz="1200" b="1" dirty="0">
                <a:solidFill>
                  <a:schemeClr val="tx1"/>
                </a:solidFill>
                <a:ea typeface="ＭＳ Ｐゴシック" charset="-128"/>
              </a:rPr>
              <a:t>Roundtrip time</a:t>
            </a:r>
            <a:r>
              <a:rPr lang="en-US" sz="1200" dirty="0">
                <a:solidFill>
                  <a:schemeClr val="tx1"/>
                </a:solidFill>
                <a:ea typeface="ＭＳ Ｐゴシック" charset="-128"/>
              </a:rPr>
              <a:t> for orders at the stock exchange.</a:t>
            </a:r>
          </a:p>
        </p:txBody>
      </p:sp>
      <p:sp>
        <p:nvSpPr>
          <p:cNvPr id="298" name="Rechteck 21"/>
          <p:cNvSpPr/>
          <p:nvPr>
            <p:custDataLst>
              <p:tags r:id="rId3"/>
            </p:custDataLst>
          </p:nvPr>
        </p:nvSpPr>
        <p:spPr bwMode="auto">
          <a:xfrm>
            <a:off x="5364088" y="1809626"/>
            <a:ext cx="3168352" cy="69249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square" lIns="0" tIns="0" rIns="0" bIns="0">
            <a:spAutoFit/>
          </a:bodyPr>
          <a:lstStyle/>
          <a:p>
            <a:pPr fontAlgn="auto">
              <a:lnSpc>
                <a:spcPts val="1800"/>
              </a:lnSpc>
              <a:spcBef>
                <a:spcPts val="0"/>
              </a:spcBef>
              <a:spcAft>
                <a:spcPts val="0"/>
              </a:spcAft>
              <a:defRPr/>
            </a:pPr>
            <a:r>
              <a:rPr lang="en-US" sz="1600" dirty="0">
                <a:solidFill>
                  <a:schemeClr val="tx2"/>
                </a:solidFill>
                <a:ea typeface="ＭＳ Ｐゴシック" charset="-128"/>
              </a:rPr>
              <a:t>587 billion</a:t>
            </a:r>
            <a:r>
              <a:rPr lang="en-US" sz="2000" dirty="0">
                <a:solidFill>
                  <a:schemeClr val="tx1"/>
                </a:solidFill>
                <a:ea typeface="ＭＳ Ｐゴシック" charset="-128"/>
              </a:rPr>
              <a:t/>
            </a:r>
            <a:br>
              <a:rPr lang="en-US" sz="2000" dirty="0">
                <a:solidFill>
                  <a:schemeClr val="tx1"/>
                </a:solidFill>
                <a:ea typeface="ＭＳ Ｐゴシック" charset="-128"/>
              </a:rPr>
            </a:br>
            <a:r>
              <a:rPr lang="en-US" sz="1200" b="1" dirty="0">
                <a:solidFill>
                  <a:schemeClr val="tx1"/>
                </a:solidFill>
                <a:ea typeface="ＭＳ Ｐゴシック" charset="-128"/>
              </a:rPr>
              <a:t>francs </a:t>
            </a:r>
            <a:r>
              <a:rPr lang="en-US" sz="1200" dirty="0">
                <a:solidFill>
                  <a:schemeClr val="tx1"/>
                </a:solidFill>
                <a:ea typeface="ＭＳ Ｐゴシック" charset="-128"/>
              </a:rPr>
              <a:t>flow backwards and forwards in interbank payments each day.</a:t>
            </a:r>
          </a:p>
        </p:txBody>
      </p:sp>
      <p:sp>
        <p:nvSpPr>
          <p:cNvPr id="299" name="Rechteck 21"/>
          <p:cNvSpPr/>
          <p:nvPr>
            <p:custDataLst>
              <p:tags r:id="rId4"/>
            </p:custDataLst>
          </p:nvPr>
        </p:nvSpPr>
        <p:spPr bwMode="auto">
          <a:xfrm>
            <a:off x="2083362" y="2415402"/>
            <a:ext cx="2299678" cy="69249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square" lIns="0" tIns="0" rIns="0" bIns="0">
            <a:spAutoFit/>
          </a:bodyPr>
          <a:lstStyle/>
          <a:p>
            <a:pPr fontAlgn="auto">
              <a:lnSpc>
                <a:spcPts val="1800"/>
              </a:lnSpc>
              <a:spcBef>
                <a:spcPts val="0"/>
              </a:spcBef>
              <a:spcAft>
                <a:spcPts val="0"/>
              </a:spcAft>
              <a:defRPr/>
            </a:pPr>
            <a:r>
              <a:rPr lang="en-US" sz="1600" dirty="0">
                <a:solidFill>
                  <a:schemeClr val="tx2"/>
                </a:solidFill>
                <a:ea typeface="ＭＳ Ｐゴシック" charset="-128"/>
              </a:rPr>
              <a:t>24 million</a:t>
            </a:r>
          </a:p>
          <a:p>
            <a:pPr fontAlgn="auto">
              <a:lnSpc>
                <a:spcPts val="1800"/>
              </a:lnSpc>
              <a:spcBef>
                <a:spcPts val="0"/>
              </a:spcBef>
              <a:spcAft>
                <a:spcPts val="0"/>
              </a:spcAft>
              <a:defRPr/>
            </a:pPr>
            <a:r>
              <a:rPr lang="en-US" sz="1200" b="1" dirty="0">
                <a:solidFill>
                  <a:schemeClr val="tx1"/>
                </a:solidFill>
                <a:ea typeface="ＭＳ Ｐゴシック" charset="-128"/>
              </a:rPr>
              <a:t>financial instruments </a:t>
            </a:r>
            <a:r>
              <a:rPr lang="en-US" sz="1200" dirty="0">
                <a:solidFill>
                  <a:schemeClr val="tx1"/>
                </a:solidFill>
                <a:ea typeface="ＭＳ Ｐゴシック" charset="-128"/>
              </a:rPr>
              <a:t>are covered in the SIX data universe.</a:t>
            </a:r>
          </a:p>
        </p:txBody>
      </p:sp>
      <p:sp>
        <p:nvSpPr>
          <p:cNvPr id="300" name="Rechteck 21"/>
          <p:cNvSpPr/>
          <p:nvPr>
            <p:custDataLst>
              <p:tags r:id="rId5"/>
            </p:custDataLst>
          </p:nvPr>
        </p:nvSpPr>
        <p:spPr bwMode="auto">
          <a:xfrm>
            <a:off x="650359" y="3609826"/>
            <a:ext cx="3345577" cy="69249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square" lIns="0" tIns="0" rIns="0" bIns="0">
            <a:spAutoFit/>
          </a:bodyPr>
          <a:lstStyle/>
          <a:p>
            <a:pPr fontAlgn="auto">
              <a:lnSpc>
                <a:spcPts val="1800"/>
              </a:lnSpc>
              <a:spcBef>
                <a:spcPts val="0"/>
              </a:spcBef>
              <a:spcAft>
                <a:spcPts val="0"/>
              </a:spcAft>
              <a:defRPr/>
            </a:pPr>
            <a:r>
              <a:rPr lang="en-US" sz="1600" dirty="0">
                <a:solidFill>
                  <a:schemeClr val="tx2"/>
                </a:solidFill>
                <a:ea typeface="ＭＳ Ｐゴシック" charset="-128"/>
              </a:rPr>
              <a:t>700 engineers and operators</a:t>
            </a:r>
          </a:p>
          <a:p>
            <a:pPr fontAlgn="auto">
              <a:lnSpc>
                <a:spcPts val="1800"/>
              </a:lnSpc>
              <a:spcBef>
                <a:spcPts val="0"/>
              </a:spcBef>
              <a:spcAft>
                <a:spcPts val="0"/>
              </a:spcAft>
              <a:defRPr/>
            </a:pPr>
            <a:r>
              <a:rPr lang="en-US" sz="1200" dirty="0">
                <a:solidFill>
                  <a:schemeClr val="tx1"/>
                </a:solidFill>
                <a:ea typeface="ＭＳ Ｐゴシック" charset="-128"/>
              </a:rPr>
              <a:t>are providing the </a:t>
            </a:r>
            <a:r>
              <a:rPr lang="en-US" sz="1200" b="1" dirty="0">
                <a:solidFill>
                  <a:schemeClr val="tx1"/>
                </a:solidFill>
                <a:ea typeface="ＭＳ Ｐゴシック" charset="-128"/>
              </a:rPr>
              <a:t>software</a:t>
            </a:r>
            <a:r>
              <a:rPr lang="en-US" sz="1200" dirty="0">
                <a:solidFill>
                  <a:schemeClr val="tx1"/>
                </a:solidFill>
                <a:ea typeface="ＭＳ Ｐゴシック" charset="-128"/>
              </a:rPr>
              <a:t> applications to run the business of SIX.</a:t>
            </a:r>
          </a:p>
        </p:txBody>
      </p:sp>
      <p:sp>
        <p:nvSpPr>
          <p:cNvPr id="301" name="Rechteck 21"/>
          <p:cNvSpPr/>
          <p:nvPr>
            <p:custDataLst>
              <p:tags r:id="rId6"/>
            </p:custDataLst>
          </p:nvPr>
        </p:nvSpPr>
        <p:spPr bwMode="auto">
          <a:xfrm>
            <a:off x="3188682" y="933420"/>
            <a:ext cx="2350176" cy="69249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square" lIns="0" tIns="0" rIns="0" bIns="0">
            <a:spAutoFit/>
          </a:bodyPr>
          <a:lstStyle/>
          <a:p>
            <a:pPr fontAlgn="auto">
              <a:lnSpc>
                <a:spcPts val="1800"/>
              </a:lnSpc>
              <a:spcBef>
                <a:spcPts val="0"/>
              </a:spcBef>
              <a:spcAft>
                <a:spcPts val="0"/>
              </a:spcAft>
              <a:defRPr/>
            </a:pPr>
            <a:r>
              <a:rPr lang="en-US" sz="1600" dirty="0">
                <a:solidFill>
                  <a:schemeClr val="tx2"/>
                </a:solidFill>
                <a:ea typeface="ＭＳ Ｐゴシック" charset="-128"/>
              </a:rPr>
              <a:t>1930</a:t>
            </a:r>
            <a:r>
              <a:rPr lang="en-US" sz="2000" dirty="0">
                <a:solidFill>
                  <a:schemeClr val="tx1"/>
                </a:solidFill>
                <a:ea typeface="ＭＳ Ｐゴシック" charset="-128"/>
              </a:rPr>
              <a:t/>
            </a:r>
            <a:br>
              <a:rPr lang="en-US" sz="2000" dirty="0">
                <a:solidFill>
                  <a:schemeClr val="tx1"/>
                </a:solidFill>
                <a:ea typeface="ＭＳ Ｐゴシック" charset="-128"/>
              </a:rPr>
            </a:br>
            <a:r>
              <a:rPr lang="en-US" sz="1200" dirty="0">
                <a:solidFill>
                  <a:schemeClr val="tx1"/>
                </a:solidFill>
                <a:ea typeface="ＭＳ Ｐゴシック" charset="-128"/>
              </a:rPr>
              <a:t>the company was founded to provide a stock exchange ticker.</a:t>
            </a:r>
          </a:p>
        </p:txBody>
      </p:sp>
    </p:spTree>
    <p:extLst>
      <p:ext uri="{BB962C8B-B14F-4D97-AF65-F5344CB8AC3E}">
        <p14:creationId xmlns:p14="http://schemas.microsoft.com/office/powerpoint/2010/main" val="12114094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4294967295"/>
          </p:nvPr>
        </p:nvSpPr>
        <p:spPr>
          <a:xfrm>
            <a:off x="3934150" y="4828470"/>
            <a:ext cx="936300" cy="143836"/>
          </a:xfrm>
        </p:spPr>
        <p:txBody>
          <a:bodyPr/>
          <a:lstStyle/>
          <a:p>
            <a:fld id="{B53603B7-8B55-4D56-AC67-3FCE09D458E4}" type="datetime1">
              <a:rPr lang="en-GB" smtClean="0"/>
              <a:t>02/06/2017</a:t>
            </a:fld>
            <a:endParaRPr lang="en-GB" dirty="0"/>
          </a:p>
        </p:txBody>
      </p:sp>
      <p:sp>
        <p:nvSpPr>
          <p:cNvPr id="5" name="Foliennummernplatzhalter 4"/>
          <p:cNvSpPr>
            <a:spLocks noGrp="1"/>
          </p:cNvSpPr>
          <p:nvPr>
            <p:ph type="sldNum" sz="quarter" idx="4294967295"/>
          </p:nvPr>
        </p:nvSpPr>
        <p:spPr>
          <a:xfrm>
            <a:off x="1278000" y="4827602"/>
            <a:ext cx="467656" cy="143999"/>
          </a:xfrm>
        </p:spPr>
        <p:txBody>
          <a:bodyPr/>
          <a:lstStyle/>
          <a:p>
            <a:fld id="{6F42FDE4-A7DD-41A7-A0A6-9B649FB43336}" type="slidenum">
              <a:rPr lang="en-GB" smtClean="0"/>
              <a:pPr/>
              <a:t>5</a:t>
            </a:fld>
            <a:endParaRPr lang="en-GB" sz="1400" dirty="0">
              <a:solidFill>
                <a:srgbClr val="FFFFFF"/>
              </a:solidFill>
              <a:latin typeface="+mj-lt"/>
              <a:ea typeface="+mj-ea"/>
              <a:cs typeface="+mj-cs"/>
            </a:endParaRPr>
          </a:p>
        </p:txBody>
      </p:sp>
      <p:pic>
        <p:nvPicPr>
          <p:cNvPr id="6" name="Grafik 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0"/>
            <a:ext cx="9144000" cy="5154846"/>
          </a:xfrm>
          <a:prstGeom prst="rect">
            <a:avLst/>
          </a:prstGeom>
        </p:spPr>
      </p:pic>
      <p:sp>
        <p:nvSpPr>
          <p:cNvPr id="7" name="Textfeld 6"/>
          <p:cNvSpPr txBox="1"/>
          <p:nvPr/>
        </p:nvSpPr>
        <p:spPr>
          <a:xfrm>
            <a:off x="4932040" y="305876"/>
            <a:ext cx="3708000" cy="2185214"/>
          </a:xfrm>
          <a:prstGeom prst="rect">
            <a:avLst/>
          </a:prstGeom>
          <a:noFill/>
        </p:spPr>
        <p:txBody>
          <a:bodyPr wrap="square" rIns="0" rtlCol="0">
            <a:spAutoFit/>
          </a:bodyPr>
          <a:lstStyle/>
          <a:p>
            <a:pPr>
              <a:spcAft>
                <a:spcPts val="600"/>
              </a:spcAft>
            </a:pPr>
            <a:r>
              <a:rPr lang="en-GB" i="1" dirty="0" smtClean="0"/>
              <a:t>“Our organisation needs to be able to adapt and move much faster.</a:t>
            </a:r>
          </a:p>
          <a:p>
            <a:pPr>
              <a:spcAft>
                <a:spcPts val="600"/>
              </a:spcAft>
            </a:pPr>
            <a:r>
              <a:rPr lang="en-GB" i="1" dirty="0" smtClean="0"/>
              <a:t>We need to reduce lead times across the board, cutting the time between having the initial idea to market launch.”</a:t>
            </a:r>
          </a:p>
          <a:p>
            <a:pPr algn="r">
              <a:spcAft>
                <a:spcPts val="600"/>
              </a:spcAft>
            </a:pPr>
            <a:r>
              <a:rPr lang="en-GB" dirty="0" err="1" smtClean="0"/>
              <a:t>Dr.</a:t>
            </a:r>
            <a:r>
              <a:rPr lang="en-GB" dirty="0" smtClean="0"/>
              <a:t> Urs Rüegsegger, Group CEO</a:t>
            </a:r>
            <a:endParaRPr lang="en-GB" dirty="0"/>
          </a:p>
        </p:txBody>
      </p:sp>
      <p:pic>
        <p:nvPicPr>
          <p:cNvPr id="8" name="Picture 2" descr="\\cooper\Projects\SIX Group - officeatwork\Projects\PowerPoint\2015\Desktriptoren\SIX Innen.png"/>
          <p:cNvPicPr>
            <a:picLocks noChangeAspect="1" noChangeArrowheads="1"/>
          </p:cNvPicPr>
          <p:nvPr/>
        </p:nvPicPr>
        <p:blipFill>
          <a:blip r:embed="rId4" cstate="print">
            <a:biLevel thresh="25000"/>
            <a:extLst>
              <a:ext uri="{28A0092B-C50C-407E-A947-70E740481C1C}">
                <a14:useLocalDpi xmlns:a14="http://schemas.microsoft.com/office/drawing/2010/main"/>
              </a:ext>
            </a:extLst>
          </a:blip>
          <a:srcRect/>
          <a:stretch>
            <a:fillRect/>
          </a:stretch>
        </p:blipFill>
        <p:spPr bwMode="auto">
          <a:xfrm>
            <a:off x="7988404" y="4752002"/>
            <a:ext cx="649287" cy="1793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650128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4294967295"/>
          </p:nvPr>
        </p:nvSpPr>
        <p:spPr>
          <a:xfrm>
            <a:off x="3934150" y="4828470"/>
            <a:ext cx="936300" cy="143836"/>
          </a:xfrm>
        </p:spPr>
        <p:txBody>
          <a:bodyPr/>
          <a:lstStyle/>
          <a:p>
            <a:fld id="{B53603B7-8B55-4D56-AC67-3FCE09D458E4}" type="datetime1">
              <a:rPr lang="en-GB" smtClean="0"/>
              <a:t>02/06/2017</a:t>
            </a:fld>
            <a:endParaRPr lang="en-GB" dirty="0"/>
          </a:p>
        </p:txBody>
      </p:sp>
      <p:sp>
        <p:nvSpPr>
          <p:cNvPr id="5" name="Foliennummernplatzhalter 4"/>
          <p:cNvSpPr>
            <a:spLocks noGrp="1"/>
          </p:cNvSpPr>
          <p:nvPr>
            <p:ph type="sldNum" sz="quarter" idx="4294967295"/>
          </p:nvPr>
        </p:nvSpPr>
        <p:spPr>
          <a:xfrm>
            <a:off x="1278000" y="4827602"/>
            <a:ext cx="467656" cy="143999"/>
          </a:xfrm>
        </p:spPr>
        <p:txBody>
          <a:bodyPr/>
          <a:lstStyle/>
          <a:p>
            <a:fld id="{6F42FDE4-A7DD-41A7-A0A6-9B649FB43336}" type="slidenum">
              <a:rPr lang="en-GB" smtClean="0"/>
              <a:pPr/>
              <a:t>6</a:t>
            </a:fld>
            <a:endParaRPr lang="en-GB" sz="1400" dirty="0">
              <a:solidFill>
                <a:srgbClr val="FFFFFF"/>
              </a:solidFill>
              <a:latin typeface="+mj-lt"/>
              <a:ea typeface="+mj-ea"/>
              <a:cs typeface="+mj-cs"/>
            </a:endParaRPr>
          </a:p>
        </p:txBody>
      </p:sp>
      <p:pic>
        <p:nvPicPr>
          <p:cNvPr id="6" name="Grafik 5"/>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 y="0"/>
            <a:ext cx="9144001" cy="5148263"/>
          </a:xfrm>
          <a:prstGeom prst="rect">
            <a:avLst/>
          </a:prstGeom>
        </p:spPr>
      </p:pic>
      <p:sp>
        <p:nvSpPr>
          <p:cNvPr id="7" name="Titel 3"/>
          <p:cNvSpPr>
            <a:spLocks noGrp="1"/>
          </p:cNvSpPr>
          <p:nvPr>
            <p:ph type="title"/>
          </p:nvPr>
        </p:nvSpPr>
        <p:spPr bwMode="gray">
          <a:xfrm>
            <a:off x="3945989" y="1638028"/>
            <a:ext cx="3876028" cy="1245850"/>
          </a:xfrm>
        </p:spPr>
        <p:txBody>
          <a:bodyPr>
            <a:normAutofit/>
          </a:bodyPr>
          <a:lstStyle/>
          <a:p>
            <a:pPr algn="ctr"/>
            <a:r>
              <a:rPr lang="en-US" sz="3200" dirty="0" smtClean="0">
                <a:solidFill>
                  <a:schemeClr val="bg1"/>
                </a:solidFill>
                <a:latin typeface="+mn-lt"/>
              </a:rPr>
              <a:t>“</a:t>
            </a:r>
            <a:r>
              <a:rPr lang="en-US" sz="3200" dirty="0">
                <a:solidFill>
                  <a:schemeClr val="bg1"/>
                </a:solidFill>
              </a:rPr>
              <a:t>Hope is the dream</a:t>
            </a:r>
            <a:br>
              <a:rPr lang="en-US" sz="3200" dirty="0">
                <a:solidFill>
                  <a:schemeClr val="bg1"/>
                </a:solidFill>
              </a:rPr>
            </a:br>
            <a:r>
              <a:rPr lang="en-US" sz="3200" dirty="0">
                <a:solidFill>
                  <a:schemeClr val="bg1"/>
                </a:solidFill>
              </a:rPr>
              <a:t>of a waking </a:t>
            </a:r>
            <a:r>
              <a:rPr lang="en-US" sz="3200" dirty="0" smtClean="0">
                <a:solidFill>
                  <a:schemeClr val="bg1"/>
                </a:solidFill>
              </a:rPr>
              <a:t>man”</a:t>
            </a:r>
            <a:endParaRPr lang="en-GB" sz="3200" dirty="0">
              <a:solidFill>
                <a:schemeClr val="bg1"/>
              </a:solidFill>
              <a:latin typeface="+mn-lt"/>
            </a:endParaRPr>
          </a:p>
        </p:txBody>
      </p:sp>
      <p:sp>
        <p:nvSpPr>
          <p:cNvPr id="8" name="Textfeld 7"/>
          <p:cNvSpPr txBox="1"/>
          <p:nvPr/>
        </p:nvSpPr>
        <p:spPr bwMode="gray">
          <a:xfrm>
            <a:off x="3203848" y="4458270"/>
            <a:ext cx="2952328" cy="307777"/>
          </a:xfrm>
          <a:prstGeom prst="rect">
            <a:avLst/>
          </a:prstGeom>
          <a:noFill/>
        </p:spPr>
        <p:txBody>
          <a:bodyPr wrap="square" rtlCol="0">
            <a:spAutoFit/>
          </a:bodyPr>
          <a:lstStyle/>
          <a:p>
            <a:r>
              <a:rPr lang="en-GB" sz="1400" dirty="0">
                <a:solidFill>
                  <a:schemeClr val="bg1"/>
                </a:solidFill>
              </a:rPr>
              <a:t>Aristotle (384 - 322 </a:t>
            </a:r>
            <a:r>
              <a:rPr lang="en-GB" sz="1400" dirty="0" err="1">
                <a:solidFill>
                  <a:schemeClr val="bg1"/>
                </a:solidFill>
              </a:rPr>
              <a:t>b.c.</a:t>
            </a:r>
            <a:r>
              <a:rPr lang="en-GB" sz="1400" dirty="0">
                <a:solidFill>
                  <a:schemeClr val="bg1"/>
                </a:solidFill>
              </a:rPr>
              <a:t>)</a:t>
            </a:r>
          </a:p>
        </p:txBody>
      </p:sp>
      <p:pic>
        <p:nvPicPr>
          <p:cNvPr id="9" name="Picture 2" descr="\\cooper\Projects\SIX Group - officeatwork\Projects\PowerPoint\2015\Desktriptoren\SIX Innen.png"/>
          <p:cNvPicPr>
            <a:picLocks noChangeAspect="1" noChangeArrowheads="1"/>
          </p:cNvPicPr>
          <p:nvPr/>
        </p:nvPicPr>
        <p:blipFill>
          <a:blip r:embed="rId4" cstate="print">
            <a:biLevel thresh="25000"/>
            <a:extLst>
              <a:ext uri="{28A0092B-C50C-407E-A947-70E740481C1C}">
                <a14:useLocalDpi xmlns:a14="http://schemas.microsoft.com/office/drawing/2010/main"/>
              </a:ext>
            </a:extLst>
          </a:blip>
          <a:srcRect/>
          <a:stretch>
            <a:fillRect/>
          </a:stretch>
        </p:blipFill>
        <p:spPr bwMode="auto">
          <a:xfrm>
            <a:off x="7988404" y="4752002"/>
            <a:ext cx="649287" cy="1793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875324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0" y="1489"/>
            <a:ext cx="9144000" cy="5145284"/>
          </a:xfrm>
          <a:prstGeom prst="rect">
            <a:avLst/>
          </a:prstGeom>
        </p:spPr>
      </p:pic>
      <p:pic>
        <p:nvPicPr>
          <p:cNvPr id="8" name="Picture 2" descr="\\cooper\Projects\SIX Group - officeatwork\Projects\PowerPoint\2015\Desktriptoren\SIX Innen.png"/>
          <p:cNvPicPr>
            <a:picLocks noChangeAspect="1" noChangeArrowheads="1"/>
          </p:cNvPicPr>
          <p:nvPr/>
        </p:nvPicPr>
        <p:blipFill>
          <a:blip r:embed="rId4" cstate="print">
            <a:biLevel thresh="25000"/>
            <a:extLst>
              <a:ext uri="{28A0092B-C50C-407E-A947-70E740481C1C}">
                <a14:useLocalDpi xmlns:a14="http://schemas.microsoft.com/office/drawing/2010/main"/>
              </a:ext>
            </a:extLst>
          </a:blip>
          <a:srcRect/>
          <a:stretch>
            <a:fillRect/>
          </a:stretch>
        </p:blipFill>
        <p:spPr bwMode="auto">
          <a:xfrm>
            <a:off x="7988404" y="4752002"/>
            <a:ext cx="649287" cy="179387"/>
          </a:xfrm>
          <a:prstGeom prst="rect">
            <a:avLst/>
          </a:prstGeom>
          <a:noFill/>
          <a:extLst>
            <a:ext uri="{909E8E84-426E-40DD-AFC4-6F175D3DCCD1}">
              <a14:hiddenFill xmlns:a14="http://schemas.microsoft.com/office/drawing/2010/main">
                <a:solidFill>
                  <a:srgbClr val="FFFFFF"/>
                </a:solidFill>
              </a14:hiddenFill>
            </a:ext>
          </a:extLst>
        </p:spPr>
      </p:pic>
      <p:sp>
        <p:nvSpPr>
          <p:cNvPr id="9" name="Titel 3"/>
          <p:cNvSpPr txBox="1">
            <a:spLocks/>
          </p:cNvSpPr>
          <p:nvPr/>
        </p:nvSpPr>
        <p:spPr bwMode="gray">
          <a:xfrm>
            <a:off x="1008001" y="261550"/>
            <a:ext cx="7616325" cy="767150"/>
          </a:xfrm>
          <a:prstGeom prst="rect">
            <a:avLst/>
          </a:prstGeom>
        </p:spPr>
        <p:txBody>
          <a:bodyPr vert="horz" lIns="0" tIns="0" rIns="0" bIns="0" rtlCol="0" anchor="t" anchorCtr="0">
            <a:noAutofit/>
          </a:bodyPr>
          <a:lstStyle>
            <a:lvl1pPr algn="l" defTabSz="457200" rtl="0" eaLnBrk="1" latinLnBrk="0" hangingPunct="1">
              <a:spcBef>
                <a:spcPct val="0"/>
              </a:spcBef>
              <a:buNone/>
              <a:defRPr lang="de-CH" sz="2400" kern="1200" baseline="0">
                <a:solidFill>
                  <a:schemeClr val="tx1"/>
                </a:solidFill>
                <a:latin typeface="Arial"/>
                <a:ea typeface="+mj-ea"/>
                <a:cs typeface="Arial"/>
              </a:defRPr>
            </a:lvl1pPr>
          </a:lstStyle>
          <a:p>
            <a:r>
              <a:rPr lang="en-GB" dirty="0">
                <a:solidFill>
                  <a:schemeClr val="bg1"/>
                </a:solidFill>
              </a:rPr>
              <a:t>We started with a core team of </a:t>
            </a:r>
            <a:r>
              <a:rPr lang="en-GB" dirty="0" smtClean="0">
                <a:solidFill>
                  <a:schemeClr val="bg1"/>
                </a:solidFill>
              </a:rPr>
              <a:t>pioneers</a:t>
            </a:r>
            <a:br>
              <a:rPr lang="en-GB" dirty="0" smtClean="0">
                <a:solidFill>
                  <a:schemeClr val="bg1"/>
                </a:solidFill>
              </a:rPr>
            </a:br>
            <a:r>
              <a:rPr lang="en-GB" dirty="0" smtClean="0">
                <a:solidFill>
                  <a:schemeClr val="bg1"/>
                </a:solidFill>
              </a:rPr>
              <a:t>to </a:t>
            </a:r>
            <a:r>
              <a:rPr lang="en-GB" dirty="0">
                <a:solidFill>
                  <a:schemeClr val="bg1"/>
                </a:solidFill>
              </a:rPr>
              <a:t>build a new culture</a:t>
            </a:r>
            <a:endParaRPr lang="en-US" dirty="0"/>
          </a:p>
        </p:txBody>
      </p:sp>
      <p:sp>
        <p:nvSpPr>
          <p:cNvPr id="4" name="Textfeld 3"/>
          <p:cNvSpPr txBox="1"/>
          <p:nvPr/>
        </p:nvSpPr>
        <p:spPr bwMode="gray">
          <a:xfrm>
            <a:off x="0" y="4869937"/>
            <a:ext cx="2410691" cy="276999"/>
          </a:xfrm>
          <a:prstGeom prst="rect">
            <a:avLst/>
          </a:prstGeom>
          <a:noFill/>
        </p:spPr>
        <p:txBody>
          <a:bodyPr wrap="square" rtlCol="0">
            <a:spAutoFit/>
          </a:bodyPr>
          <a:lstStyle/>
          <a:p>
            <a:r>
              <a:rPr lang="de-CH" sz="600" dirty="0" smtClean="0">
                <a:solidFill>
                  <a:schemeClr val="bg1"/>
                </a:solidFill>
              </a:rPr>
              <a:t>Bild: Alessio </a:t>
            </a:r>
            <a:r>
              <a:rPr lang="de-CH" sz="600" dirty="0" err="1">
                <a:solidFill>
                  <a:schemeClr val="bg1"/>
                </a:solidFill>
              </a:rPr>
              <a:t>Bragadini</a:t>
            </a:r>
            <a:r>
              <a:rPr lang="de-CH" sz="600" dirty="0">
                <a:solidFill>
                  <a:schemeClr val="bg1"/>
                </a:solidFill>
              </a:rPr>
              <a:t> </a:t>
            </a:r>
            <a:r>
              <a:rPr lang="de-CH" sz="600" dirty="0" err="1">
                <a:solidFill>
                  <a:schemeClr val="bg1"/>
                </a:solidFill>
              </a:rPr>
              <a:t>from</a:t>
            </a:r>
            <a:r>
              <a:rPr lang="de-CH" sz="600" dirty="0">
                <a:solidFill>
                  <a:schemeClr val="bg1"/>
                </a:solidFill>
              </a:rPr>
              <a:t> Milan, </a:t>
            </a:r>
            <a:r>
              <a:rPr lang="de-CH" sz="600" dirty="0" err="1">
                <a:solidFill>
                  <a:schemeClr val="bg1"/>
                </a:solidFill>
              </a:rPr>
              <a:t>Italy</a:t>
            </a:r>
            <a:r>
              <a:rPr lang="de-CH" sz="600" dirty="0">
                <a:solidFill>
                  <a:schemeClr val="bg1"/>
                </a:solidFill>
              </a:rPr>
              <a:t> - </a:t>
            </a:r>
            <a:r>
              <a:rPr lang="de-CH" sz="600" dirty="0" err="1">
                <a:solidFill>
                  <a:schemeClr val="bg1"/>
                </a:solidFill>
              </a:rPr>
              <a:t>Haka</a:t>
            </a:r>
            <a:r>
              <a:rPr lang="de-CH" sz="600" dirty="0">
                <a:solidFill>
                  <a:schemeClr val="bg1"/>
                </a:solidFill>
              </a:rPr>
              <a:t>, CC BY-SA 2.0, https://commons.wikimedia.org/w/index.php?curid=14840436</a:t>
            </a:r>
          </a:p>
        </p:txBody>
      </p:sp>
    </p:spTree>
    <p:extLst>
      <p:ext uri="{BB962C8B-B14F-4D97-AF65-F5344CB8AC3E}">
        <p14:creationId xmlns:p14="http://schemas.microsoft.com/office/powerpoint/2010/main" val="117010084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p:cNvSpPr>
            <a:spLocks noGrp="1"/>
          </p:cNvSpPr>
          <p:nvPr>
            <p:ph type="title"/>
          </p:nvPr>
        </p:nvSpPr>
        <p:spPr bwMode="gray"/>
        <p:txBody>
          <a:bodyPr/>
          <a:lstStyle/>
          <a:p>
            <a:r>
              <a:rPr lang="en-GB" dirty="0" smtClean="0"/>
              <a:t>The 5+1 dimensions of DevOps at SIX</a:t>
            </a:r>
            <a:endParaRPr lang="en-GB" dirty="0"/>
          </a:p>
        </p:txBody>
      </p:sp>
      <p:sp>
        <p:nvSpPr>
          <p:cNvPr id="8" name="Rechteck 7"/>
          <p:cNvSpPr/>
          <p:nvPr/>
        </p:nvSpPr>
        <p:spPr bwMode="gray">
          <a:xfrm>
            <a:off x="3663435" y="2629182"/>
            <a:ext cx="1688718" cy="610147"/>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55" tIns="45678" rIns="91355" bIns="45678" numCol="1" spcCol="0" rtlCol="0" fromWordArt="0" anchor="ctr" anchorCtr="0" forceAA="0" compatLnSpc="1">
            <a:prstTxWarp prst="textNoShape">
              <a:avLst/>
            </a:prstTxWarp>
            <a:noAutofit/>
          </a:bodyPr>
          <a:lstStyle/>
          <a:p>
            <a:pPr algn="ctr">
              <a:lnSpc>
                <a:spcPct val="80000"/>
              </a:lnSpc>
            </a:pPr>
            <a:r>
              <a:rPr lang="en-GB" sz="3200" dirty="0" smtClean="0">
                <a:solidFill>
                  <a:schemeClr val="tx2"/>
                </a:solidFill>
              </a:rPr>
              <a:t>Mindset &amp;</a:t>
            </a:r>
            <a:endParaRPr lang="en-GB" sz="3200" dirty="0">
              <a:solidFill>
                <a:schemeClr val="tx2"/>
              </a:solidFill>
            </a:endParaRPr>
          </a:p>
          <a:p>
            <a:pPr algn="ctr">
              <a:lnSpc>
                <a:spcPct val="80000"/>
              </a:lnSpc>
            </a:pPr>
            <a:r>
              <a:rPr lang="en-GB" sz="3200" dirty="0">
                <a:solidFill>
                  <a:schemeClr val="tx2"/>
                </a:solidFill>
              </a:rPr>
              <a:t>Attitude</a:t>
            </a:r>
          </a:p>
        </p:txBody>
      </p:sp>
      <p:sp>
        <p:nvSpPr>
          <p:cNvPr id="10" name="Rechteck 9"/>
          <p:cNvSpPr/>
          <p:nvPr/>
        </p:nvSpPr>
        <p:spPr bwMode="gray">
          <a:xfrm>
            <a:off x="991114" y="2488433"/>
            <a:ext cx="2214000" cy="1372783"/>
          </a:xfrm>
          <a:prstGeom prst="rect">
            <a:avLst/>
          </a:prstGeom>
          <a:solidFill>
            <a:schemeClr val="accent1">
              <a:lumMod val="60000"/>
              <a:lumOff val="40000"/>
            </a:schemeClr>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t" anchorCtr="1"/>
          <a:lstStyle/>
          <a:p>
            <a:pPr algn="ctr" defTabSz="514404"/>
            <a:r>
              <a:rPr lang="en-GB" sz="1400" b="1" kern="0" dirty="0" smtClean="0">
                <a:solidFill>
                  <a:schemeClr val="tx1">
                    <a:lumMod val="65000"/>
                    <a:lumOff val="35000"/>
                  </a:schemeClr>
                </a:solidFill>
              </a:rPr>
              <a:t>Architecture</a:t>
            </a:r>
            <a:endParaRPr lang="en-GB" sz="1200" b="1" kern="0" dirty="0">
              <a:solidFill>
                <a:schemeClr val="tx1">
                  <a:lumMod val="65000"/>
                  <a:lumOff val="35000"/>
                </a:schemeClr>
              </a:solidFill>
            </a:endParaRPr>
          </a:p>
        </p:txBody>
      </p:sp>
      <p:sp>
        <p:nvSpPr>
          <p:cNvPr id="15" name="Textfeld 14"/>
          <p:cNvSpPr txBox="1"/>
          <p:nvPr/>
        </p:nvSpPr>
        <p:spPr bwMode="gray">
          <a:xfrm>
            <a:off x="1077909" y="2928353"/>
            <a:ext cx="1312885" cy="239193"/>
          </a:xfrm>
          <a:prstGeom prst="rect">
            <a:avLst/>
          </a:prstGeom>
          <a:noFill/>
          <a:ln>
            <a:noFill/>
          </a:ln>
        </p:spPr>
        <p:txBody>
          <a:bodyPr wrap="none" lIns="27000" tIns="27000" rIns="27000" bIns="27000" rtlCol="0">
            <a:spAutoFit/>
          </a:bodyPr>
          <a:lstStyle/>
          <a:p>
            <a:pPr algn="r" defTabSz="514404"/>
            <a:r>
              <a:rPr lang="en-GB" sz="1200" b="1" kern="0" dirty="0" smtClean="0">
                <a:solidFill>
                  <a:schemeClr val="tx1">
                    <a:lumMod val="65000"/>
                    <a:lumOff val="35000"/>
                  </a:schemeClr>
                </a:solidFill>
                <a:latin typeface="Arial Narrow" panose="020B0606020202030204" pitchFamily="34" charset="0"/>
                <a:cs typeface="Arial" panose="020B0604020202020204" pitchFamily="34" charset="0"/>
              </a:rPr>
              <a:t>Monolithic/Packaged</a:t>
            </a:r>
            <a:endParaRPr lang="en-GB" sz="1200" b="1" kern="0" dirty="0">
              <a:solidFill>
                <a:schemeClr val="tx1">
                  <a:lumMod val="65000"/>
                  <a:lumOff val="35000"/>
                </a:schemeClr>
              </a:solidFill>
              <a:latin typeface="Arial Narrow" panose="020B0606020202030204" pitchFamily="34" charset="0"/>
              <a:cs typeface="Arial" panose="020B0604020202020204" pitchFamily="34" charset="0"/>
            </a:endParaRPr>
          </a:p>
        </p:txBody>
      </p:sp>
      <p:sp>
        <p:nvSpPr>
          <p:cNvPr id="16" name="Textfeld 15"/>
          <p:cNvSpPr txBox="1"/>
          <p:nvPr/>
        </p:nvSpPr>
        <p:spPr bwMode="gray">
          <a:xfrm>
            <a:off x="1077909" y="3533277"/>
            <a:ext cx="894501" cy="239193"/>
          </a:xfrm>
          <a:prstGeom prst="rect">
            <a:avLst/>
          </a:prstGeom>
          <a:noFill/>
          <a:ln>
            <a:noFill/>
          </a:ln>
        </p:spPr>
        <p:txBody>
          <a:bodyPr wrap="none" lIns="27000" tIns="27000" rIns="27000" bIns="27000" rtlCol="0">
            <a:spAutoFit/>
          </a:bodyPr>
          <a:lstStyle/>
          <a:p>
            <a:pPr defTabSz="514404"/>
            <a:r>
              <a:rPr lang="en-GB" sz="1200" b="1" kern="0" dirty="0" smtClean="0">
                <a:solidFill>
                  <a:schemeClr val="tx1">
                    <a:lumMod val="65000"/>
                    <a:lumOff val="35000"/>
                  </a:schemeClr>
                </a:solidFill>
                <a:latin typeface="Arial Narrow" panose="020B0606020202030204" pitchFamily="34" charset="0"/>
                <a:cs typeface="Arial" panose="020B0604020202020204" pitchFamily="34" charset="0"/>
              </a:rPr>
              <a:t>Services/APIs</a:t>
            </a:r>
            <a:endParaRPr lang="en-GB" sz="1200" b="1" kern="0" dirty="0">
              <a:solidFill>
                <a:schemeClr val="tx1">
                  <a:lumMod val="65000"/>
                  <a:lumOff val="35000"/>
                </a:schemeClr>
              </a:solidFill>
              <a:latin typeface="Arial Narrow" panose="020B0606020202030204" pitchFamily="34" charset="0"/>
              <a:cs typeface="Arial" panose="020B0604020202020204" pitchFamily="34" charset="0"/>
            </a:endParaRPr>
          </a:p>
        </p:txBody>
      </p:sp>
      <p:sp>
        <p:nvSpPr>
          <p:cNvPr id="43" name="Rechteck 42"/>
          <p:cNvSpPr/>
          <p:nvPr/>
        </p:nvSpPr>
        <p:spPr bwMode="gray">
          <a:xfrm>
            <a:off x="4950288" y="888176"/>
            <a:ext cx="2214000" cy="1372783"/>
          </a:xfrm>
          <a:prstGeom prst="rect">
            <a:avLst/>
          </a:prstGeom>
          <a:solidFill>
            <a:schemeClr val="accent1">
              <a:lumMod val="60000"/>
              <a:lumOff val="40000"/>
            </a:schemeClr>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t" anchorCtr="1"/>
          <a:lstStyle/>
          <a:p>
            <a:pPr algn="ctr" defTabSz="514404"/>
            <a:r>
              <a:rPr lang="en-GB" sz="1400" b="1" kern="0" dirty="0" smtClean="0">
                <a:solidFill>
                  <a:schemeClr val="tx1">
                    <a:lumMod val="65000"/>
                    <a:lumOff val="35000"/>
                  </a:schemeClr>
                </a:solidFill>
              </a:rPr>
              <a:t>Organisation</a:t>
            </a:r>
            <a:endParaRPr lang="en-GB" sz="1200" b="1" kern="0" dirty="0">
              <a:solidFill>
                <a:schemeClr val="tx1">
                  <a:lumMod val="65000"/>
                  <a:lumOff val="35000"/>
                </a:schemeClr>
              </a:solidFill>
            </a:endParaRPr>
          </a:p>
        </p:txBody>
      </p:sp>
      <p:sp>
        <p:nvSpPr>
          <p:cNvPr id="48" name="Textfeld 47"/>
          <p:cNvSpPr txBox="1"/>
          <p:nvPr/>
        </p:nvSpPr>
        <p:spPr bwMode="gray">
          <a:xfrm>
            <a:off x="5001871" y="1385724"/>
            <a:ext cx="1093273" cy="239193"/>
          </a:xfrm>
          <a:prstGeom prst="rect">
            <a:avLst/>
          </a:prstGeom>
          <a:noFill/>
          <a:ln>
            <a:noFill/>
          </a:ln>
        </p:spPr>
        <p:txBody>
          <a:bodyPr wrap="none" lIns="27000" tIns="27000" rIns="27000" bIns="27000" rtlCol="0">
            <a:spAutoFit/>
          </a:bodyPr>
          <a:lstStyle/>
          <a:p>
            <a:pPr defTabSz="514404"/>
            <a:r>
              <a:rPr lang="en-GB" sz="1200" b="1" kern="0" dirty="0" smtClean="0">
                <a:solidFill>
                  <a:schemeClr val="tx1">
                    <a:lumMod val="65000"/>
                    <a:lumOff val="35000"/>
                  </a:schemeClr>
                </a:solidFill>
                <a:latin typeface="Arial Narrow" panose="020B0606020202030204" pitchFamily="34" charset="0"/>
                <a:cs typeface="Arial" panose="020B0604020202020204" pitchFamily="34" charset="0"/>
              </a:rPr>
              <a:t>Functional teams</a:t>
            </a:r>
            <a:endParaRPr lang="en-GB" sz="1200" b="1" kern="0" dirty="0">
              <a:solidFill>
                <a:schemeClr val="tx1">
                  <a:lumMod val="65000"/>
                  <a:lumOff val="35000"/>
                </a:schemeClr>
              </a:solidFill>
              <a:latin typeface="Arial Narrow" panose="020B0606020202030204" pitchFamily="34" charset="0"/>
              <a:cs typeface="Arial" panose="020B0604020202020204" pitchFamily="34" charset="0"/>
            </a:endParaRPr>
          </a:p>
        </p:txBody>
      </p:sp>
      <p:sp>
        <p:nvSpPr>
          <p:cNvPr id="49" name="Textfeld 48"/>
          <p:cNvSpPr txBox="1"/>
          <p:nvPr/>
        </p:nvSpPr>
        <p:spPr bwMode="gray">
          <a:xfrm>
            <a:off x="5001871" y="1901719"/>
            <a:ext cx="1184645" cy="239193"/>
          </a:xfrm>
          <a:prstGeom prst="rect">
            <a:avLst/>
          </a:prstGeom>
          <a:noFill/>
          <a:ln>
            <a:noFill/>
          </a:ln>
        </p:spPr>
        <p:txBody>
          <a:bodyPr wrap="none" lIns="27000" tIns="27000" rIns="27000" bIns="27000" rtlCol="0">
            <a:spAutoFit/>
          </a:bodyPr>
          <a:lstStyle/>
          <a:p>
            <a:pPr defTabSz="514404"/>
            <a:r>
              <a:rPr lang="en-GB" sz="1200" b="1" kern="0" dirty="0" smtClean="0">
                <a:solidFill>
                  <a:schemeClr val="tx1">
                    <a:lumMod val="65000"/>
                    <a:lumOff val="35000"/>
                  </a:schemeClr>
                </a:solidFill>
                <a:latin typeface="Arial Narrow" panose="020B0606020202030204" pitchFamily="34" charset="0"/>
                <a:cs typeface="Arial" panose="020B0604020202020204" pitchFamily="34" charset="0"/>
              </a:rPr>
              <a:t>X-functional teams</a:t>
            </a:r>
            <a:endParaRPr lang="en-GB" sz="1200" b="1" kern="0" dirty="0">
              <a:solidFill>
                <a:schemeClr val="tx1">
                  <a:lumMod val="65000"/>
                  <a:lumOff val="35000"/>
                </a:schemeClr>
              </a:solidFill>
              <a:latin typeface="Arial Narrow" panose="020B0606020202030204" pitchFamily="34" charset="0"/>
              <a:cs typeface="Arial" panose="020B0604020202020204" pitchFamily="34" charset="0"/>
            </a:endParaRPr>
          </a:p>
        </p:txBody>
      </p:sp>
      <p:sp>
        <p:nvSpPr>
          <p:cNvPr id="100" name="Rechteck 99"/>
          <p:cNvSpPr/>
          <p:nvPr/>
        </p:nvSpPr>
        <p:spPr bwMode="gray">
          <a:xfrm>
            <a:off x="5795005" y="2488433"/>
            <a:ext cx="2214000" cy="1372784"/>
          </a:xfrm>
          <a:prstGeom prst="rect">
            <a:avLst/>
          </a:prstGeom>
          <a:solidFill>
            <a:schemeClr val="accent1">
              <a:lumMod val="60000"/>
              <a:lumOff val="40000"/>
            </a:schemeClr>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t" anchorCtr="1"/>
          <a:lstStyle/>
          <a:p>
            <a:pPr algn="ctr" defTabSz="514404"/>
            <a:r>
              <a:rPr lang="en-GB" sz="1400" b="1" kern="0" dirty="0" smtClean="0">
                <a:solidFill>
                  <a:schemeClr val="tx1">
                    <a:lumMod val="65000"/>
                    <a:lumOff val="35000"/>
                  </a:schemeClr>
                </a:solidFill>
              </a:rPr>
              <a:t>Process</a:t>
            </a:r>
            <a:endParaRPr lang="en-GB" sz="1200" b="1" kern="0" dirty="0">
              <a:solidFill>
                <a:schemeClr val="tx1">
                  <a:lumMod val="65000"/>
                  <a:lumOff val="35000"/>
                </a:schemeClr>
              </a:solidFill>
            </a:endParaRPr>
          </a:p>
        </p:txBody>
      </p:sp>
      <p:sp>
        <p:nvSpPr>
          <p:cNvPr id="105" name="Textfeld 427"/>
          <p:cNvSpPr txBox="1"/>
          <p:nvPr/>
        </p:nvSpPr>
        <p:spPr bwMode="gray">
          <a:xfrm>
            <a:off x="5877560" y="2928353"/>
            <a:ext cx="1114113" cy="239193"/>
          </a:xfrm>
          <a:prstGeom prst="rect">
            <a:avLst/>
          </a:prstGeom>
          <a:noFill/>
          <a:ln>
            <a:noFill/>
          </a:ln>
        </p:spPr>
        <p:txBody>
          <a:bodyPr wrap="none" lIns="27000" tIns="27000" rIns="27000" bIns="27000" rtlCol="0">
            <a:spAutoFit/>
          </a:bodyPr>
          <a:lstStyle/>
          <a:p>
            <a:pPr algn="r" defTabSz="514404"/>
            <a:r>
              <a:rPr lang="en-GB" sz="1200" b="1" kern="0" dirty="0" smtClean="0">
                <a:solidFill>
                  <a:schemeClr val="tx1">
                    <a:lumMod val="65000"/>
                    <a:lumOff val="35000"/>
                  </a:schemeClr>
                </a:solidFill>
                <a:latin typeface="Arial Narrow" panose="020B0606020202030204" pitchFamily="34" charset="0"/>
                <a:cs typeface="Arial" panose="020B0604020202020204" pitchFamily="34" charset="0"/>
              </a:rPr>
              <a:t>Manual Hand-offs</a:t>
            </a:r>
            <a:endParaRPr lang="en-GB" sz="1200" b="1" kern="0" dirty="0">
              <a:solidFill>
                <a:schemeClr val="tx1">
                  <a:lumMod val="65000"/>
                  <a:lumOff val="35000"/>
                </a:schemeClr>
              </a:solidFill>
              <a:latin typeface="Arial Narrow" panose="020B0606020202030204" pitchFamily="34" charset="0"/>
              <a:cs typeface="Arial" panose="020B0604020202020204" pitchFamily="34" charset="0"/>
            </a:endParaRPr>
          </a:p>
        </p:txBody>
      </p:sp>
      <p:sp>
        <p:nvSpPr>
          <p:cNvPr id="106" name="Textfeld 428"/>
          <p:cNvSpPr txBox="1"/>
          <p:nvPr/>
        </p:nvSpPr>
        <p:spPr bwMode="gray">
          <a:xfrm>
            <a:off x="5877560" y="3533277"/>
            <a:ext cx="1284031" cy="239193"/>
          </a:xfrm>
          <a:prstGeom prst="rect">
            <a:avLst/>
          </a:prstGeom>
          <a:noFill/>
          <a:ln>
            <a:noFill/>
          </a:ln>
        </p:spPr>
        <p:txBody>
          <a:bodyPr wrap="none" lIns="27000" tIns="27000" rIns="27000" bIns="27000" rtlCol="0">
            <a:spAutoFit/>
          </a:bodyPr>
          <a:lstStyle/>
          <a:p>
            <a:pPr defTabSz="514404"/>
            <a:r>
              <a:rPr lang="en-GB" sz="1200" b="1" kern="0" dirty="0" smtClean="0">
                <a:solidFill>
                  <a:schemeClr val="tx1">
                    <a:lumMod val="65000"/>
                    <a:lumOff val="35000"/>
                  </a:schemeClr>
                </a:solidFill>
                <a:latin typeface="Arial Narrow" panose="020B0606020202030204" pitchFamily="34" charset="0"/>
                <a:cs typeface="Arial" panose="020B0604020202020204" pitchFamily="34" charset="0"/>
              </a:rPr>
              <a:t>Continuous Delivery</a:t>
            </a:r>
            <a:endParaRPr lang="en-GB" sz="1200" b="1" kern="0" dirty="0">
              <a:solidFill>
                <a:schemeClr val="tx1">
                  <a:lumMod val="65000"/>
                  <a:lumOff val="35000"/>
                </a:schemeClr>
              </a:solidFill>
              <a:latin typeface="Arial Narrow" panose="020B0606020202030204" pitchFamily="34" charset="0"/>
              <a:cs typeface="Arial" panose="020B0604020202020204" pitchFamily="34" charset="0"/>
            </a:endParaRPr>
          </a:p>
        </p:txBody>
      </p:sp>
      <p:sp>
        <p:nvSpPr>
          <p:cNvPr id="109" name="Rechteck 108"/>
          <p:cNvSpPr/>
          <p:nvPr/>
        </p:nvSpPr>
        <p:spPr bwMode="gray">
          <a:xfrm>
            <a:off x="1842879" y="888177"/>
            <a:ext cx="2214000" cy="1372784"/>
          </a:xfrm>
          <a:prstGeom prst="rect">
            <a:avLst/>
          </a:prstGeom>
          <a:solidFill>
            <a:schemeClr val="accent1">
              <a:lumMod val="60000"/>
              <a:lumOff val="40000"/>
            </a:schemeClr>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t" anchorCtr="1"/>
          <a:lstStyle/>
          <a:p>
            <a:pPr algn="ctr" defTabSz="514404"/>
            <a:r>
              <a:rPr lang="en-GB" sz="1400" b="1" kern="0" dirty="0" smtClean="0">
                <a:solidFill>
                  <a:schemeClr val="tx1">
                    <a:lumMod val="65000"/>
                    <a:lumOff val="35000"/>
                  </a:schemeClr>
                </a:solidFill>
              </a:rPr>
              <a:t>Skills</a:t>
            </a:r>
            <a:endParaRPr lang="en-GB" sz="1200" b="1" kern="0" dirty="0">
              <a:solidFill>
                <a:schemeClr val="tx1">
                  <a:lumMod val="65000"/>
                  <a:lumOff val="35000"/>
                </a:schemeClr>
              </a:solidFill>
            </a:endParaRPr>
          </a:p>
        </p:txBody>
      </p:sp>
      <p:sp>
        <p:nvSpPr>
          <p:cNvPr id="113" name="Textfeld 112"/>
          <p:cNvSpPr txBox="1"/>
          <p:nvPr/>
        </p:nvSpPr>
        <p:spPr bwMode="gray">
          <a:xfrm>
            <a:off x="1886260" y="1385724"/>
            <a:ext cx="646036" cy="239193"/>
          </a:xfrm>
          <a:prstGeom prst="rect">
            <a:avLst/>
          </a:prstGeom>
          <a:noFill/>
          <a:ln>
            <a:noFill/>
          </a:ln>
        </p:spPr>
        <p:txBody>
          <a:bodyPr wrap="none" lIns="27000" tIns="27000" rIns="27000" bIns="27000" rtlCol="0">
            <a:spAutoFit/>
          </a:bodyPr>
          <a:lstStyle/>
          <a:p>
            <a:pPr defTabSz="514404"/>
            <a:r>
              <a:rPr lang="en-GB" sz="1200" b="1" kern="0" dirty="0" smtClean="0">
                <a:solidFill>
                  <a:schemeClr val="tx1">
                    <a:lumMod val="65000"/>
                    <a:lumOff val="35000"/>
                  </a:schemeClr>
                </a:solidFill>
                <a:latin typeface="Arial Narrow" panose="020B0606020202030204" pitchFamily="34" charset="0"/>
                <a:cs typeface="Arial" panose="020B0604020202020204" pitchFamily="34" charset="0"/>
              </a:rPr>
              <a:t>Specialist</a:t>
            </a:r>
            <a:endParaRPr lang="en-GB" sz="1200" b="1" kern="0" dirty="0">
              <a:solidFill>
                <a:schemeClr val="tx1">
                  <a:lumMod val="65000"/>
                  <a:lumOff val="35000"/>
                </a:schemeClr>
              </a:solidFill>
              <a:latin typeface="Arial Narrow" panose="020B0606020202030204" pitchFamily="34" charset="0"/>
              <a:cs typeface="Arial" panose="020B0604020202020204" pitchFamily="34" charset="0"/>
            </a:endParaRPr>
          </a:p>
        </p:txBody>
      </p:sp>
      <p:sp>
        <p:nvSpPr>
          <p:cNvPr id="114" name="Textfeld 113"/>
          <p:cNvSpPr txBox="1"/>
          <p:nvPr/>
        </p:nvSpPr>
        <p:spPr bwMode="gray">
          <a:xfrm>
            <a:off x="1886260" y="1901719"/>
            <a:ext cx="1405859" cy="239193"/>
          </a:xfrm>
          <a:prstGeom prst="rect">
            <a:avLst/>
          </a:prstGeom>
          <a:noFill/>
          <a:ln>
            <a:noFill/>
          </a:ln>
        </p:spPr>
        <p:txBody>
          <a:bodyPr wrap="none" lIns="27000" tIns="27000" rIns="27000" bIns="27000" rtlCol="0">
            <a:spAutoFit/>
          </a:bodyPr>
          <a:lstStyle/>
          <a:p>
            <a:pPr defTabSz="514404"/>
            <a:r>
              <a:rPr lang="en-GB" sz="1200" b="1" kern="0" dirty="0" smtClean="0">
                <a:solidFill>
                  <a:schemeClr val="tx1">
                    <a:lumMod val="65000"/>
                    <a:lumOff val="35000"/>
                  </a:schemeClr>
                </a:solidFill>
                <a:latin typeface="Arial Narrow" panose="020B0606020202030204" pitchFamily="34" charset="0"/>
                <a:cs typeface="Arial" panose="020B0604020202020204" pitchFamily="34" charset="0"/>
              </a:rPr>
              <a:t>Specialised Generalist</a:t>
            </a:r>
            <a:endParaRPr lang="en-GB" sz="1200" b="1" kern="0" dirty="0">
              <a:solidFill>
                <a:schemeClr val="tx1">
                  <a:lumMod val="65000"/>
                  <a:lumOff val="35000"/>
                </a:schemeClr>
              </a:solidFill>
              <a:latin typeface="Arial Narrow" panose="020B0606020202030204" pitchFamily="34" charset="0"/>
              <a:cs typeface="Arial" panose="020B0604020202020204" pitchFamily="34" charset="0"/>
            </a:endParaRPr>
          </a:p>
        </p:txBody>
      </p:sp>
      <p:sp>
        <p:nvSpPr>
          <p:cNvPr id="115" name="Right Arrow 170"/>
          <p:cNvSpPr/>
          <p:nvPr/>
        </p:nvSpPr>
        <p:spPr bwMode="gray">
          <a:xfrm rot="5400000">
            <a:off x="2136960" y="1712391"/>
            <a:ext cx="174391" cy="127171"/>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404"/>
            <a:endParaRPr lang="en-GB" sz="825" kern="0" dirty="0">
              <a:solidFill>
                <a:schemeClr val="tx1">
                  <a:lumMod val="65000"/>
                  <a:lumOff val="35000"/>
                </a:schemeClr>
              </a:solidFill>
            </a:endParaRPr>
          </a:p>
        </p:txBody>
      </p:sp>
      <p:sp>
        <p:nvSpPr>
          <p:cNvPr id="120" name="Rechteck 119"/>
          <p:cNvSpPr/>
          <p:nvPr/>
        </p:nvSpPr>
        <p:spPr bwMode="gray">
          <a:xfrm>
            <a:off x="3413933" y="3554331"/>
            <a:ext cx="2214000" cy="1372784"/>
          </a:xfrm>
          <a:prstGeom prst="rect">
            <a:avLst/>
          </a:prstGeom>
          <a:solidFill>
            <a:schemeClr val="accent1">
              <a:lumMod val="60000"/>
              <a:lumOff val="40000"/>
            </a:schemeClr>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wrap="none" lIns="27000" tIns="27000" rIns="27000" bIns="27000" rtlCol="0" anchor="t" anchorCtr="1"/>
          <a:lstStyle/>
          <a:p>
            <a:pPr algn="ctr" defTabSz="514404"/>
            <a:r>
              <a:rPr lang="en-GB" sz="1400" b="1" kern="0" dirty="0" smtClean="0">
                <a:solidFill>
                  <a:schemeClr val="tx1">
                    <a:lumMod val="65000"/>
                    <a:lumOff val="35000"/>
                  </a:schemeClr>
                </a:solidFill>
              </a:rPr>
              <a:t>Infrastructure</a:t>
            </a:r>
            <a:endParaRPr lang="en-GB" sz="1200" b="1" kern="0" dirty="0">
              <a:solidFill>
                <a:schemeClr val="tx1">
                  <a:lumMod val="65000"/>
                  <a:lumOff val="35000"/>
                </a:schemeClr>
              </a:solidFill>
            </a:endParaRPr>
          </a:p>
        </p:txBody>
      </p:sp>
      <p:sp>
        <p:nvSpPr>
          <p:cNvPr id="140" name="Textfeld 139"/>
          <p:cNvSpPr txBox="1"/>
          <p:nvPr/>
        </p:nvSpPr>
        <p:spPr bwMode="gray">
          <a:xfrm>
            <a:off x="3535542" y="4001530"/>
            <a:ext cx="1292046" cy="239193"/>
          </a:xfrm>
          <a:prstGeom prst="rect">
            <a:avLst/>
          </a:prstGeom>
          <a:noFill/>
          <a:ln>
            <a:noFill/>
          </a:ln>
        </p:spPr>
        <p:txBody>
          <a:bodyPr wrap="none" lIns="27000" tIns="27000" rIns="27000" bIns="27000" rtlCol="0">
            <a:spAutoFit/>
          </a:bodyPr>
          <a:lstStyle/>
          <a:p>
            <a:pPr algn="r" defTabSz="514404"/>
            <a:r>
              <a:rPr lang="en-GB" sz="1200" b="1" kern="0" dirty="0" smtClean="0">
                <a:solidFill>
                  <a:schemeClr val="tx1">
                    <a:lumMod val="65000"/>
                    <a:lumOff val="35000"/>
                  </a:schemeClr>
                </a:solidFill>
                <a:latin typeface="Arial Narrow" panose="020B0606020202030204" pitchFamily="34" charset="0"/>
                <a:cs typeface="Arial" panose="020B0604020202020204" pitchFamily="34" charset="0"/>
              </a:rPr>
              <a:t>Manual Provisioning</a:t>
            </a:r>
            <a:endParaRPr lang="en-GB" sz="1200" b="1" kern="0" dirty="0">
              <a:solidFill>
                <a:schemeClr val="tx1">
                  <a:lumMod val="65000"/>
                  <a:lumOff val="35000"/>
                </a:schemeClr>
              </a:solidFill>
              <a:latin typeface="Arial Narrow" panose="020B0606020202030204" pitchFamily="34" charset="0"/>
              <a:cs typeface="Arial" panose="020B0604020202020204" pitchFamily="34" charset="0"/>
            </a:endParaRPr>
          </a:p>
        </p:txBody>
      </p:sp>
      <p:sp>
        <p:nvSpPr>
          <p:cNvPr id="141" name="Textfeld 140"/>
          <p:cNvSpPr txBox="1"/>
          <p:nvPr/>
        </p:nvSpPr>
        <p:spPr bwMode="gray">
          <a:xfrm>
            <a:off x="3535542" y="4580494"/>
            <a:ext cx="1514864" cy="239193"/>
          </a:xfrm>
          <a:prstGeom prst="rect">
            <a:avLst/>
          </a:prstGeom>
          <a:noFill/>
          <a:ln>
            <a:noFill/>
          </a:ln>
        </p:spPr>
        <p:txBody>
          <a:bodyPr wrap="none" lIns="27000" tIns="27000" rIns="27000" bIns="27000" rtlCol="0">
            <a:spAutoFit/>
          </a:bodyPr>
          <a:lstStyle/>
          <a:p>
            <a:pPr defTabSz="514404"/>
            <a:r>
              <a:rPr lang="en-GB" sz="1200" b="1" kern="0" dirty="0" smtClean="0">
                <a:solidFill>
                  <a:schemeClr val="tx1">
                    <a:lumMod val="65000"/>
                    <a:lumOff val="35000"/>
                  </a:schemeClr>
                </a:solidFill>
                <a:latin typeface="Arial Narrow" panose="020B0606020202030204" pitchFamily="34" charset="0"/>
                <a:cs typeface="Arial" panose="020B0604020202020204" pitchFamily="34" charset="0"/>
              </a:rPr>
              <a:t>Automated Provisioning</a:t>
            </a:r>
            <a:endParaRPr lang="en-GB" sz="1200" b="1" kern="0" dirty="0">
              <a:solidFill>
                <a:schemeClr val="tx1">
                  <a:lumMod val="65000"/>
                  <a:lumOff val="35000"/>
                </a:schemeClr>
              </a:solidFill>
              <a:latin typeface="Arial Narrow" panose="020B0606020202030204" pitchFamily="34" charset="0"/>
              <a:cs typeface="Arial" panose="020B0604020202020204" pitchFamily="34" charset="0"/>
            </a:endParaRPr>
          </a:p>
        </p:txBody>
      </p:sp>
      <p:sp>
        <p:nvSpPr>
          <p:cNvPr id="153" name="Rechteck 152"/>
          <p:cNvSpPr/>
          <p:nvPr/>
        </p:nvSpPr>
        <p:spPr bwMode="gray">
          <a:xfrm>
            <a:off x="7042410" y="756495"/>
            <a:ext cx="1332000" cy="684000"/>
          </a:xfrm>
          <a:prstGeom prst="rect">
            <a:avLst/>
          </a:prstGeom>
          <a:solidFill>
            <a:schemeClr val="tx2"/>
          </a:soli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55" tIns="45678" rIns="91355" bIns="45678" numCol="1" spcCol="0" rtlCol="0" fromWordArt="0" anchor="ctr" anchorCtr="0" forceAA="0" compatLnSpc="1">
            <a:prstTxWarp prst="textNoShape">
              <a:avLst/>
            </a:prstTxWarp>
            <a:noAutofit/>
          </a:bodyPr>
          <a:lstStyle/>
          <a:p>
            <a:pPr algn="ctr">
              <a:lnSpc>
                <a:spcPct val="90000"/>
              </a:lnSpc>
            </a:pPr>
            <a:r>
              <a:rPr lang="en-GB" sz="1600" dirty="0" smtClean="0">
                <a:solidFill>
                  <a:schemeClr val="bg1"/>
                </a:solidFill>
              </a:rPr>
              <a:t>stay </a:t>
            </a:r>
            <a:r>
              <a:rPr lang="en-GB" sz="1600" dirty="0" smtClean="0">
                <a:solidFill>
                  <a:schemeClr val="bg1"/>
                </a:solidFill>
              </a:rPr>
              <a:t>out of the way</a:t>
            </a:r>
            <a:endParaRPr lang="en-GB" sz="1600" dirty="0">
              <a:solidFill>
                <a:schemeClr val="bg1"/>
              </a:solidFill>
            </a:endParaRPr>
          </a:p>
        </p:txBody>
      </p:sp>
      <p:sp>
        <p:nvSpPr>
          <p:cNvPr id="154" name="Rechteck 153"/>
          <p:cNvSpPr/>
          <p:nvPr/>
        </p:nvSpPr>
        <p:spPr bwMode="gray">
          <a:xfrm>
            <a:off x="7559171" y="2023560"/>
            <a:ext cx="1332000" cy="684000"/>
          </a:xfrm>
          <a:prstGeom prst="rect">
            <a:avLst/>
          </a:prstGeom>
          <a:solidFill>
            <a:schemeClr val="tx2"/>
          </a:soli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55" tIns="45678" rIns="91355" bIns="45678" numCol="1" spcCol="0" rtlCol="0" fromWordArt="0" anchor="ctr" anchorCtr="0" forceAA="0" compatLnSpc="1">
            <a:prstTxWarp prst="textNoShape">
              <a:avLst/>
            </a:prstTxWarp>
            <a:noAutofit/>
          </a:bodyPr>
          <a:lstStyle/>
          <a:p>
            <a:pPr algn="ctr">
              <a:lnSpc>
                <a:spcPct val="90000"/>
              </a:lnSpc>
            </a:pPr>
            <a:r>
              <a:rPr lang="en-GB" sz="1600" dirty="0" smtClean="0">
                <a:solidFill>
                  <a:schemeClr val="bg1"/>
                </a:solidFill>
              </a:rPr>
              <a:t>find </a:t>
            </a:r>
            <a:r>
              <a:rPr lang="en-GB" sz="1600" dirty="0" smtClean="0">
                <a:solidFill>
                  <a:schemeClr val="bg1"/>
                </a:solidFill>
              </a:rPr>
              <a:t>origin – then adapt</a:t>
            </a:r>
            <a:endParaRPr lang="en-GB" sz="1600" dirty="0">
              <a:solidFill>
                <a:schemeClr val="bg1"/>
              </a:solidFill>
            </a:endParaRPr>
          </a:p>
        </p:txBody>
      </p:sp>
      <p:pic>
        <p:nvPicPr>
          <p:cNvPr id="159" name="Grafik 158"/>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gray">
          <a:xfrm>
            <a:off x="4879422" y="3951554"/>
            <a:ext cx="685118" cy="685118"/>
          </a:xfrm>
          <a:prstGeom prst="rect">
            <a:avLst/>
          </a:prstGeom>
        </p:spPr>
      </p:pic>
      <p:sp>
        <p:nvSpPr>
          <p:cNvPr id="155" name="Rechteck 154"/>
          <p:cNvSpPr/>
          <p:nvPr/>
        </p:nvSpPr>
        <p:spPr bwMode="gray">
          <a:xfrm>
            <a:off x="5551345" y="4286278"/>
            <a:ext cx="1332000" cy="684000"/>
          </a:xfrm>
          <a:prstGeom prst="rect">
            <a:avLst/>
          </a:prstGeom>
          <a:solidFill>
            <a:schemeClr val="tx2"/>
          </a:soli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55" tIns="45678" rIns="91355" bIns="45678" numCol="1" spcCol="0" rtlCol="0" fromWordArt="0" anchor="ctr" anchorCtr="0" forceAA="0" compatLnSpc="1">
            <a:prstTxWarp prst="textNoShape">
              <a:avLst/>
            </a:prstTxWarp>
            <a:noAutofit/>
          </a:bodyPr>
          <a:lstStyle/>
          <a:p>
            <a:pPr algn="ctr">
              <a:lnSpc>
                <a:spcPct val="90000"/>
              </a:lnSpc>
            </a:pPr>
            <a:r>
              <a:rPr lang="en-GB" sz="1600" dirty="0" smtClean="0">
                <a:solidFill>
                  <a:schemeClr val="bg1"/>
                </a:solidFill>
              </a:rPr>
              <a:t>the </a:t>
            </a:r>
            <a:r>
              <a:rPr lang="en-GB" sz="1600" dirty="0" smtClean="0">
                <a:solidFill>
                  <a:schemeClr val="bg1"/>
                </a:solidFill>
              </a:rPr>
              <a:t>fun part</a:t>
            </a:r>
            <a:endParaRPr lang="en-GB" sz="1600" dirty="0">
              <a:solidFill>
                <a:schemeClr val="bg1"/>
              </a:solidFill>
            </a:endParaRPr>
          </a:p>
        </p:txBody>
      </p:sp>
      <p:pic>
        <p:nvPicPr>
          <p:cNvPr id="160" name="Grafik 159"/>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bwMode="gray">
          <a:xfrm>
            <a:off x="2245126" y="2800102"/>
            <a:ext cx="949617" cy="949617"/>
          </a:xfrm>
          <a:prstGeom prst="rect">
            <a:avLst/>
          </a:prstGeom>
        </p:spPr>
      </p:pic>
      <p:sp>
        <p:nvSpPr>
          <p:cNvPr id="156" name="Rechteck 155"/>
          <p:cNvSpPr/>
          <p:nvPr/>
        </p:nvSpPr>
        <p:spPr bwMode="gray">
          <a:xfrm>
            <a:off x="76746" y="2023560"/>
            <a:ext cx="1332000" cy="684000"/>
          </a:xfrm>
          <a:prstGeom prst="rect">
            <a:avLst/>
          </a:prstGeom>
          <a:solidFill>
            <a:schemeClr val="tx2"/>
          </a:soli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55" tIns="45678" rIns="91355" bIns="45678" numCol="1" spcCol="0" rtlCol="0" fromWordArt="0" anchor="ctr" anchorCtr="0" forceAA="0" compatLnSpc="1">
            <a:prstTxWarp prst="textNoShape">
              <a:avLst/>
            </a:prstTxWarp>
            <a:noAutofit/>
          </a:bodyPr>
          <a:lstStyle/>
          <a:p>
            <a:pPr algn="ctr">
              <a:lnSpc>
                <a:spcPct val="90000"/>
              </a:lnSpc>
            </a:pPr>
            <a:r>
              <a:rPr lang="en-GB" sz="1600" dirty="0" smtClean="0">
                <a:solidFill>
                  <a:schemeClr val="bg1"/>
                </a:solidFill>
              </a:rPr>
              <a:t>existing </a:t>
            </a:r>
            <a:r>
              <a:rPr lang="en-GB" sz="1600" dirty="0" smtClean="0">
                <a:solidFill>
                  <a:schemeClr val="bg1"/>
                </a:solidFill>
              </a:rPr>
              <a:t>systems in scope</a:t>
            </a:r>
            <a:endParaRPr lang="en-GB" sz="1600" dirty="0">
              <a:solidFill>
                <a:schemeClr val="bg1"/>
              </a:solidFill>
            </a:endParaRPr>
          </a:p>
        </p:txBody>
      </p:sp>
      <p:sp>
        <p:nvSpPr>
          <p:cNvPr id="152" name="Rechteck 151"/>
          <p:cNvSpPr/>
          <p:nvPr/>
        </p:nvSpPr>
        <p:spPr bwMode="gray">
          <a:xfrm>
            <a:off x="639030" y="756495"/>
            <a:ext cx="1332000" cy="684000"/>
          </a:xfrm>
          <a:prstGeom prst="rect">
            <a:avLst/>
          </a:prstGeom>
          <a:solidFill>
            <a:schemeClr val="tx2"/>
          </a:soli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55" tIns="45678" rIns="91355" bIns="45678" numCol="1" spcCol="0" rtlCol="0" fromWordArt="0" anchor="ctr" anchorCtr="0" forceAA="0" compatLnSpc="1">
            <a:prstTxWarp prst="textNoShape">
              <a:avLst/>
            </a:prstTxWarp>
            <a:noAutofit/>
          </a:bodyPr>
          <a:lstStyle/>
          <a:p>
            <a:pPr algn="ctr">
              <a:lnSpc>
                <a:spcPct val="90000"/>
              </a:lnSpc>
            </a:pPr>
            <a:r>
              <a:rPr lang="en-GB" sz="1600" dirty="0" smtClean="0">
                <a:solidFill>
                  <a:schemeClr val="bg1"/>
                </a:solidFill>
              </a:rPr>
              <a:t>mindset </a:t>
            </a:r>
            <a:r>
              <a:rPr lang="en-GB" sz="1600" dirty="0" smtClean="0">
                <a:solidFill>
                  <a:schemeClr val="bg1"/>
                </a:solidFill>
              </a:rPr>
              <a:t>is crucial</a:t>
            </a:r>
            <a:endParaRPr lang="en-GB" sz="1600" dirty="0">
              <a:solidFill>
                <a:schemeClr val="bg1"/>
              </a:solidFill>
            </a:endParaRPr>
          </a:p>
        </p:txBody>
      </p:sp>
      <p:pic>
        <p:nvPicPr>
          <p:cNvPr id="145" name="Grafik 144"/>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bwMode="gray">
          <a:xfrm>
            <a:off x="6206119" y="1193094"/>
            <a:ext cx="842268" cy="842268"/>
          </a:xfrm>
          <a:prstGeom prst="rect">
            <a:avLst/>
          </a:prstGeom>
        </p:spPr>
      </p:pic>
      <p:pic>
        <p:nvPicPr>
          <p:cNvPr id="2" name="Grafik 1"/>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bwMode="gray">
          <a:xfrm rot="5400000">
            <a:off x="6902005" y="2745295"/>
            <a:ext cx="1090347" cy="1090347"/>
          </a:xfrm>
          <a:prstGeom prst="rect">
            <a:avLst/>
          </a:prstGeom>
        </p:spPr>
      </p:pic>
      <p:sp>
        <p:nvSpPr>
          <p:cNvPr id="151" name="Right Arrow 170"/>
          <p:cNvSpPr/>
          <p:nvPr/>
        </p:nvSpPr>
        <p:spPr bwMode="gray">
          <a:xfrm rot="5400000">
            <a:off x="5229508" y="1712390"/>
            <a:ext cx="174391" cy="127171"/>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404"/>
            <a:endParaRPr lang="en-GB" sz="825" kern="0" dirty="0">
              <a:solidFill>
                <a:schemeClr val="tx1">
                  <a:lumMod val="65000"/>
                  <a:lumOff val="35000"/>
                </a:schemeClr>
              </a:solidFill>
            </a:endParaRPr>
          </a:p>
        </p:txBody>
      </p:sp>
      <p:sp>
        <p:nvSpPr>
          <p:cNvPr id="165" name="Right Arrow 170"/>
          <p:cNvSpPr/>
          <p:nvPr/>
        </p:nvSpPr>
        <p:spPr bwMode="gray">
          <a:xfrm rot="5400000">
            <a:off x="1217834" y="3298522"/>
            <a:ext cx="174391" cy="127171"/>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404"/>
            <a:endParaRPr lang="en-GB" sz="825" kern="0" dirty="0">
              <a:solidFill>
                <a:schemeClr val="tx1">
                  <a:lumMod val="65000"/>
                  <a:lumOff val="35000"/>
                </a:schemeClr>
              </a:solidFill>
            </a:endParaRPr>
          </a:p>
        </p:txBody>
      </p:sp>
      <p:sp>
        <p:nvSpPr>
          <p:cNvPr id="166" name="Right Arrow 170"/>
          <p:cNvSpPr/>
          <p:nvPr/>
        </p:nvSpPr>
        <p:spPr bwMode="gray">
          <a:xfrm rot="5400000">
            <a:off x="6033678" y="3298521"/>
            <a:ext cx="174391" cy="127171"/>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404"/>
            <a:endParaRPr lang="en-GB" sz="825" kern="0" dirty="0">
              <a:solidFill>
                <a:schemeClr val="tx1">
                  <a:lumMod val="65000"/>
                  <a:lumOff val="35000"/>
                </a:schemeClr>
              </a:solidFill>
            </a:endParaRPr>
          </a:p>
        </p:txBody>
      </p:sp>
      <p:sp>
        <p:nvSpPr>
          <p:cNvPr id="167" name="Right Arrow 170"/>
          <p:cNvSpPr/>
          <p:nvPr/>
        </p:nvSpPr>
        <p:spPr bwMode="gray">
          <a:xfrm rot="5400000">
            <a:off x="3667961" y="4371887"/>
            <a:ext cx="174391" cy="127171"/>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404"/>
            <a:endParaRPr lang="en-GB" sz="825" kern="0" dirty="0">
              <a:solidFill>
                <a:schemeClr val="tx1">
                  <a:lumMod val="65000"/>
                  <a:lumOff val="35000"/>
                </a:schemeClr>
              </a:solidFill>
            </a:endParaRPr>
          </a:p>
        </p:txBody>
      </p:sp>
      <p:pic>
        <p:nvPicPr>
          <p:cNvPr id="4" name="Grafik 3"/>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bwMode="gray">
          <a:xfrm>
            <a:off x="3125303" y="1234860"/>
            <a:ext cx="837500" cy="837500"/>
          </a:xfrm>
          <a:prstGeom prst="rect">
            <a:avLst/>
          </a:prstGeom>
        </p:spPr>
      </p:pic>
    </p:spTree>
    <p:extLst>
      <p:ext uri="{BB962C8B-B14F-4D97-AF65-F5344CB8AC3E}">
        <p14:creationId xmlns:p14="http://schemas.microsoft.com/office/powerpoint/2010/main" val="1157252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5"/>
                                        </p:tgtEl>
                                        <p:attrNameLst>
                                          <p:attrName>style.visibility</p:attrName>
                                        </p:attrNameLst>
                                      </p:cBhvr>
                                      <p:to>
                                        <p:strVal val="visible"/>
                                      </p:to>
                                    </p:set>
                                    <p:animEffect transition="in" filter="fade">
                                      <p:cBhvr>
                                        <p:cTn id="7" dur="500"/>
                                        <p:tgtEl>
                                          <p:spTgt spid="15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56"/>
                                        </p:tgtEl>
                                        <p:attrNameLst>
                                          <p:attrName>style.visibility</p:attrName>
                                        </p:attrNameLst>
                                      </p:cBhvr>
                                      <p:to>
                                        <p:strVal val="visible"/>
                                      </p:to>
                                    </p:set>
                                    <p:animEffect transition="in" filter="fade">
                                      <p:cBhvr>
                                        <p:cTn id="12" dur="500"/>
                                        <p:tgtEl>
                                          <p:spTgt spid="15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54"/>
                                        </p:tgtEl>
                                        <p:attrNameLst>
                                          <p:attrName>style.visibility</p:attrName>
                                        </p:attrNameLst>
                                      </p:cBhvr>
                                      <p:to>
                                        <p:strVal val="visible"/>
                                      </p:to>
                                    </p:set>
                                    <p:animEffect transition="in" filter="fade">
                                      <p:cBhvr>
                                        <p:cTn id="17" dur="500"/>
                                        <p:tgtEl>
                                          <p:spTgt spid="15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53"/>
                                        </p:tgtEl>
                                        <p:attrNameLst>
                                          <p:attrName>style.visibility</p:attrName>
                                        </p:attrNameLst>
                                      </p:cBhvr>
                                      <p:to>
                                        <p:strVal val="visible"/>
                                      </p:to>
                                    </p:set>
                                    <p:animEffect transition="in" filter="fade">
                                      <p:cBhvr>
                                        <p:cTn id="22" dur="500"/>
                                        <p:tgtEl>
                                          <p:spTgt spid="15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52"/>
                                        </p:tgtEl>
                                        <p:attrNameLst>
                                          <p:attrName>style.visibility</p:attrName>
                                        </p:attrNameLst>
                                      </p:cBhvr>
                                      <p:to>
                                        <p:strVal val="visible"/>
                                      </p:to>
                                    </p:set>
                                    <p:animEffect transition="in" filter="fade">
                                      <p:cBhvr>
                                        <p:cTn id="27" dur="500"/>
                                        <p:tgtEl>
                                          <p:spTgt spid="1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 grpId="0" animBg="1"/>
      <p:bldP spid="154" grpId="0" animBg="1"/>
      <p:bldP spid="155" grpId="0" animBg="1"/>
      <p:bldP spid="156" grpId="0" animBg="1"/>
      <p:bldP spid="15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4294967295"/>
          </p:nvPr>
        </p:nvSpPr>
        <p:spPr>
          <a:xfrm>
            <a:off x="3934150" y="4828470"/>
            <a:ext cx="936300" cy="143836"/>
          </a:xfrm>
        </p:spPr>
        <p:txBody>
          <a:bodyPr/>
          <a:lstStyle/>
          <a:p>
            <a:fld id="{B53603B7-8B55-4D56-AC67-3FCE09D458E4}" type="datetime1">
              <a:rPr lang="en-GB" smtClean="0"/>
              <a:t>02/06/2017</a:t>
            </a:fld>
            <a:endParaRPr lang="en-GB" dirty="0"/>
          </a:p>
        </p:txBody>
      </p:sp>
      <p:sp>
        <p:nvSpPr>
          <p:cNvPr id="5" name="Foliennummernplatzhalter 4"/>
          <p:cNvSpPr>
            <a:spLocks noGrp="1"/>
          </p:cNvSpPr>
          <p:nvPr>
            <p:ph type="sldNum" sz="quarter" idx="4294967295"/>
          </p:nvPr>
        </p:nvSpPr>
        <p:spPr>
          <a:xfrm>
            <a:off x="1278000" y="4827602"/>
            <a:ext cx="467656" cy="143999"/>
          </a:xfrm>
        </p:spPr>
        <p:txBody>
          <a:bodyPr/>
          <a:lstStyle/>
          <a:p>
            <a:fld id="{6F42FDE4-A7DD-41A7-A0A6-9B649FB43336}" type="slidenum">
              <a:rPr lang="en-GB" smtClean="0"/>
              <a:pPr/>
              <a:t>9</a:t>
            </a:fld>
            <a:endParaRPr lang="en-GB" sz="1400" dirty="0">
              <a:solidFill>
                <a:srgbClr val="FFFFFF"/>
              </a:solidFill>
              <a:latin typeface="+mj-lt"/>
              <a:ea typeface="+mj-ea"/>
              <a:cs typeface="+mj-cs"/>
            </a:endParaRPr>
          </a:p>
        </p:txBody>
      </p:sp>
      <p:pic>
        <p:nvPicPr>
          <p:cNvPr id="6" name="Grafik 5"/>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 y="0"/>
            <a:ext cx="9144001" cy="5148263"/>
          </a:xfrm>
          <a:prstGeom prst="rect">
            <a:avLst/>
          </a:prstGeom>
        </p:spPr>
      </p:pic>
      <p:sp>
        <p:nvSpPr>
          <p:cNvPr id="7" name="Titel 3"/>
          <p:cNvSpPr>
            <a:spLocks noGrp="1"/>
          </p:cNvSpPr>
          <p:nvPr>
            <p:ph type="title"/>
          </p:nvPr>
        </p:nvSpPr>
        <p:spPr bwMode="gray">
          <a:xfrm>
            <a:off x="3699803" y="1638027"/>
            <a:ext cx="4937888" cy="2566894"/>
          </a:xfrm>
        </p:spPr>
        <p:txBody>
          <a:bodyPr>
            <a:noAutofit/>
          </a:bodyPr>
          <a:lstStyle/>
          <a:p>
            <a:pPr algn="ctr"/>
            <a:r>
              <a:rPr lang="en-US" sz="3200" dirty="0">
                <a:solidFill>
                  <a:schemeClr val="bg1"/>
                </a:solidFill>
                <a:latin typeface="+mn-lt"/>
              </a:rPr>
              <a:t>“Educating the mind without educating the heart is no education at all.”</a:t>
            </a:r>
            <a:endParaRPr lang="en-GB" sz="3200" dirty="0">
              <a:solidFill>
                <a:schemeClr val="bg1"/>
              </a:solidFill>
              <a:latin typeface="+mn-lt"/>
            </a:endParaRPr>
          </a:p>
        </p:txBody>
      </p:sp>
      <p:sp>
        <p:nvSpPr>
          <p:cNvPr id="8" name="Textfeld 7"/>
          <p:cNvSpPr txBox="1"/>
          <p:nvPr/>
        </p:nvSpPr>
        <p:spPr bwMode="gray">
          <a:xfrm>
            <a:off x="3203848" y="4458270"/>
            <a:ext cx="2952328" cy="307777"/>
          </a:xfrm>
          <a:prstGeom prst="rect">
            <a:avLst/>
          </a:prstGeom>
          <a:noFill/>
        </p:spPr>
        <p:txBody>
          <a:bodyPr wrap="square" rtlCol="0">
            <a:spAutoFit/>
          </a:bodyPr>
          <a:lstStyle/>
          <a:p>
            <a:r>
              <a:rPr lang="en-GB" sz="1400" dirty="0">
                <a:solidFill>
                  <a:schemeClr val="bg1"/>
                </a:solidFill>
              </a:rPr>
              <a:t>Aristotle (384 - 322 </a:t>
            </a:r>
            <a:r>
              <a:rPr lang="en-GB" sz="1400" dirty="0" err="1">
                <a:solidFill>
                  <a:schemeClr val="bg1"/>
                </a:solidFill>
              </a:rPr>
              <a:t>b.c.</a:t>
            </a:r>
            <a:r>
              <a:rPr lang="en-GB" sz="1400" dirty="0">
                <a:solidFill>
                  <a:schemeClr val="bg1"/>
                </a:solidFill>
              </a:rPr>
              <a:t>)</a:t>
            </a:r>
          </a:p>
        </p:txBody>
      </p:sp>
      <p:pic>
        <p:nvPicPr>
          <p:cNvPr id="9" name="Picture 2" descr="\\cooper\Projects\SIX Group - officeatwork\Projects\PowerPoint\2015\Desktriptoren\SIX Innen.png"/>
          <p:cNvPicPr>
            <a:picLocks noChangeAspect="1" noChangeArrowheads="1"/>
          </p:cNvPicPr>
          <p:nvPr/>
        </p:nvPicPr>
        <p:blipFill>
          <a:blip r:embed="rId4" cstate="print">
            <a:biLevel thresh="25000"/>
            <a:extLst>
              <a:ext uri="{28A0092B-C50C-407E-A947-70E740481C1C}">
                <a14:useLocalDpi xmlns:a14="http://schemas.microsoft.com/office/drawing/2010/main"/>
              </a:ext>
            </a:extLst>
          </a:blip>
          <a:srcRect/>
          <a:stretch>
            <a:fillRect/>
          </a:stretch>
        </p:blipFill>
        <p:spPr bwMode="auto">
          <a:xfrm>
            <a:off x="7988404" y="4752002"/>
            <a:ext cx="649287" cy="1793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9985532"/>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OFFICEATWORKPOWERPOINTMASTERTEMPLATECONFIGURATION" val="&lt;!--Created with officeatwork--&gt;&#10;&lt;MasterTemplateConfiguration&gt;&#10;  &lt;TableOfContentsCollection /&gt;&#10;  &lt;ThemeDefinition&gt;&#10;    &lt;DefaultThemeDefinition&gt;%Themes%\SIX_16_9.thmx&lt;/DefaultThemeDefinition&gt;&#10;    &lt;PresentationThemeDefinition&gt;%Themes%\SIX_16_9.thmx&lt;/PresentationThemeDefinition&gt;&#10;    &lt;SlideThemeDefinition&gt;%Themes%\SIX_16_9.thmx&lt;/SlideThemeDefinition&gt;&#10;    &lt;ObjectThemeDefinition&gt;%Themes%\SIX_16_9.thmx&lt;/ObjectThemeDefinition&gt;&#10;  &lt;/ThemeDefinition&gt;&#10;  &lt;MasterProperties&gt;&#10;    &lt;MasterProperty Id=&quot;2004112217333376588294&quot;&gt;&#10;      &lt;Fields&gt;&#10;        &lt;Field Id=&quot;2010071616312990191265&quot; ShowField=&quot;false&quot; /&gt;&#10;        &lt;Field Id=&quot;2012040523062620104488&quot; ShowField=&quot;false&quot; /&gt;&#10;        &lt;Field Id=&quot;2012050821494952657024&quot; ShowField=&quot;false&quot; /&gt;&#10;        &lt;Field Id=&quot;2010032915520270663768&quot; ShowField=&quot;false&quot; /&gt;&#10;        &lt;Field Id=&quot;2011050211061636844783&quot; ShowField=&quot;false&quot; /&gt;&#10;        &lt;Field Id=&quot;2011050213513807649379&quot; ShowField=&quot;true&quot; /&gt;&#10;        &lt;Field Id=&quot;2012042015151635847027&quot; ShowField=&quot;false&quot; /&gt;&#10;        &lt;Field Id=&quot;2009346473455534565434&quot; ShowField=&quot;false&quot; /&gt;&#10;        &lt;Field Id=&quot;2010484358747778588585&quot; ShowField=&quot;false&quot; /&gt;&#10;        &lt;Field Id=&quot;2009298567638762347576&quot; ShowField=&quot;false&quot; /&gt;&#10;        &lt;Field Id=&quot;2010938776637366667384&quot; ShowField=&quot;false&quot; /&gt;&#10;        &lt;Field Id=&quot;2009409359875698723785&quot; ShowField=&quot;false&quot; /&gt;&#10;        &lt;Field Id=&quot;2009450968748963487544&quot; ShowField=&quot;false&quot; /&gt;&#10;        &lt;Field Id=&quot;2009345985687438764387&quot; ShowField=&quot;false&quot; /&gt;&#10;        &lt;Field Id=&quot;2009439084398739248345&quot; ShowField=&quot;false&quot; /&gt;&#10;        &lt;Field Id=&quot;2010052709203568168697&quot; ShowField=&quot;false&quot; /&gt;&#10;        &lt;Field Id=&quot;2010052709203568168999&quot; ShowField=&quot;false&quot; /&gt;&#10;        &lt;Field Id=&quot;2010081314235040761226&quot; ShowField=&quot;false&quot; /&gt;&#10;        &lt;Field Id=&quot;2010081314370484946407&quot; ShowField=&quot;false&quot; /&gt;&#10;        &lt;Field Id=&quot;2010081908365766068447&quot; ShowField=&quot;false&quot; /&gt;&#10;        &lt;Field Id=&quot;2010071409505564153896&quot; ShowField=&quot;false&quot; /&gt;&#10;        &lt;Field Id=&quot;2010457458648437435754&quot; ShowField=&quot;false&quot; /&gt;&#10;        &lt;Field Id=&quot;2010334843563587435756&quot; ShowField=&quot;false&quot; /&gt;&#10;        &lt;Field Id=&quot;2010454765657565467885&quot; ShowField=&quot;false&quot; /&gt;&#10;        &lt;Field Id=&quot;2010071609505234126262&quot; ShowField=&quot;false&quot; /&gt;&#10;        &lt;Field Id=&quot;2010071410352572598385&quot; ShowField=&quot;false&quot; /&gt;&#10;        &lt;Field Id=&quot;2010071410490511749920&quot; ShowField=&quot;false&quot; /&gt;&#10;        &lt;Field Id=&quot;2010122109381298551754&quot; ShowField=&quot;false&quot; /&gt;&#10;        &lt;Field Id=&quot;2010062409493217471752&quot; ShowField=&quot;false&quot; /&gt;&#10;        &lt;Field Id=&quot;2010509847846663535346&quot; ShowField=&quot;false&quot; /&gt;&#10;        &lt;Field Id=&quot;2009113010035001892635&quot; ShowField=&quot;false&quot; /&gt;&#10;        &lt;Field Id=&quot;2009934757239572378463&quot; ShowField=&quot;false&quot; /&gt;&#10;        &lt;Field Id=&quot;2010437563857684363535&quot; ShowField=&quot;false&quot; /&gt;&#10;        &lt;Field Id=&quot;2009329784534874278274&quot; ShowField=&quot;false&quot; /&gt;&#10;        &lt;Field Id=&quot;2010112308540528949596&quot; ShowField=&quot;false&quot; /&gt;&#10;        &lt;Field Id=&quot;2005042611175985034679&quot; ShowField=&quot;false&quot; /&gt;&#10;        &lt;Field Id=&quot;2010112214180739507457&quot; ShowField=&quot;false&quot; /&gt;&#10;        &lt;Field Id=&quot;2010052614322973813015&quot; ShowField=&quot;false&quot; /&gt;&#10;        &lt;Field Id=&quot;2010459567854674576463&quot; ShowField=&quot;false&quot; /&gt;&#10;        &lt;Field Id=&quot;2010485676746363534446&quot; ShowField=&quot;false&quot; /&gt;&#10;        &lt;Field Id=&quot;2010439856435874586538&quot; ShowField=&quot;false&quot; /&gt;&#10;        &lt;Field Id=&quot;2010493849878452368455&quot; ShowField=&quot;false&quot; /&gt;&#10;        &lt;Field Id=&quot;2010560986789746465343&quot; ShowField=&quot;false&quot; /&gt;&#10;        &lt;Field Id=&quot;2010071413442097633129&quot; ShowField=&quot;false&quot; /&gt;&#10;        &lt;Field Id=&quot;2010112308202494613918&quot; ShowField=&quot;false&quot; /&gt;&#10;        &lt;Field Id=&quot;2010122113041275135235&quot; ShowField=&quot;false&quot; /&gt;&#10;        &lt;Field Id=&quot;2010112308210202802196&quot; ShowField=&quot;false&quot; /&gt;&#10;        &lt;Field Id=&quot;2010112308213529200466&quot; ShowField=&quot;false&quot; /&gt;&#10;        &lt;Field Id=&quot;2010112308261544157207&quot; ShowField=&quot;false&quot; /&gt;&#10;        &lt;Field Id=&quot;2010052708544662262432&quot; ShowField=&quot;false&quot; /&gt;&#10;        &lt;Field Id=&quot;2010081114192663248119&quot; ShowField=&quot;false&quot; /&gt;&#10;        &lt;Field Id=&quot;2013082612420950423488&quot; ShowField=&quot;false&quot; /&gt;&#10;        &lt;Field Id=&quot;2010052711051194897777&quot; ShowField=&quot;false&quot; /&gt;&#10;        &lt;Field Id=&quot;2010052712375349591198&quot; ShowField=&quot;false&quot; /&gt;&#10;        &lt;Field Id=&quot;2014071813434436944942&quot; ShowField=&quot;false&quot; /&gt;&#10;        &lt;Field Id=&quot;2010052711051194899593&quot; ShowField=&quot;false&quot; /&gt;&#10;        &lt;Field Id=&quot;2010052711060581611583&quot; ShowField=&quot;false&quot; /&gt;&#10;        &lt;Field Id=&quot;2010081315341800844570&quot; ShowField=&quot;false&quot; /&gt;&#10;        &lt;Field Id=&quot;2014071809454987909603&quot; ShowField=&quot;false&quot; /&gt;&#10;        &lt;Field Id=&quot;2010081316193575025509&quot; ShowField=&quot;false&quot; /&gt;&#10;        &lt;Field Id=&quot;2014071810255453491115&quot; ShowField=&quot;false&quot; /&gt;&#10;        &lt;Field Id=&quot;2014071811144379592266&quot; ShowField=&quot;false&quot; /&gt;&#10;        &lt;Field Id=&quot;2014071810271465798290&quot; ShowField=&quot;false&quot; /&gt;&#10;        &lt;Field Id=&quot;2014071810271805730983&quot; ShowField=&quot;false&quot; /&gt;&#10;        &lt;Field Id=&quot;2014071811151278478847&quot; ShowField=&quot;false&quot; /&gt;&#10;        &lt;Field Id=&quot;2014071810272272455272&quot; ShowField=&quot;false&quot; /&gt;&#10;        &lt;Field Id=&quot;2010081609182049873699&quot; ShowField=&quot;false&quot; /&gt;&#10;        &lt;Field Id=&quot;2010052713064159394527&quot; ShowField=&quot;false&quot; /&gt;&#10;        &lt;Field Id=&quot;2010052713065092670086&quot; ShowField=&quot;false&quot; /&gt;&#10;        &lt;Field Id=&quot;2011042910550556583034&quot; ShowField=&quot;false&quot; /&gt;&#10;        &lt;Field Id=&quot;2011042910460727443859&quot; ShowField=&quot;false&quot; /&gt;&#10;        &lt;Field Id=&quot;2011042910464744783764&quot; ShowField=&quot;false&quot; /&gt;&#10;        &lt;Field Id=&quot;2012101720402147296734&quot; ShowField=&quot;false&quot; /&gt;&#10;      &lt;/Fields&gt;&#10;    &lt;/MasterProperty&gt;&#10;  &lt;/MasterProperties&gt;&#10;  &lt;ContentItems&gt;&#10;    &lt;ContentItem Language=&quot;2057&quot; IsDefault=&quot;false&quot;&gt;&#10;      &lt;File HasContent=&quot;false&quot; LinkToLanguage=&quot;&quot; /&gt;&#10;    &lt;/ContentItem&gt;&#10;    &lt;ContentItem Language=&quot;1033&quot; IsDefault=&quot;false&quot;&gt;&#10;      &lt;File HasContent=&quot;false&quot; LinkToLanguage=&quot;&quot; /&gt;&#10;    &lt;/ContentItem&gt;&#10;    &lt;ContentItem Language=&quot;1036&quot; IsDefault=&quot;false&quot;&gt;&#10;      &lt;File HasContent=&quot;false&quot; LinkToLanguage=&quot;&quot; /&gt;&#10;    &lt;/ContentItem&gt;&#10;    &lt;ContentItem Language=&quot;4108&quot; IsDefault=&quot;false&quot;&gt;&#10;      &lt;File HasContent=&quot;false&quot; LinkToLanguage=&quot;&quot; /&gt;&#10;    &lt;/ContentItem&gt;&#10;    &lt;ContentItem Language=&quot;1031&quot; IsDefault=&quot;false&quot;&gt;&#10;      &lt;File HasContent=&quot;false&quot; LinkToLanguage=&quot;&quot; /&gt;&#10;    &lt;/ContentItem&gt;&#10;    &lt;ContentItem Language=&quot;2055&quot; IsDefault=&quot;true&quot;&gt;&#10;      &lt;File HasContent=&quot;true&quot; LinkToLanguage=&quot;&quot; /&gt;&#10;    &lt;/ContentItem&gt;&#10;    &lt;ContentItem Language=&quot;1040&quot; IsDefault=&quot;false&quot;&gt;&#10;      &lt;File HasContent=&quot;false&quot; LinkToLanguage=&quot;&quot; /&gt;&#10;    &lt;/ContentItem&gt;&#10;    &lt;ContentItem Language=&quot;2064&quot; IsDefault=&quot;false&quot;&gt;&#10;      &lt;File HasContent=&quot;false&quot; LinkToLanguage=&quot;&quot; /&gt;&#10;    &lt;/ContentItem&gt;&#10;  &lt;/ContentItems&gt;&#10;&lt;/MasterTemplateConfiguration&gt;"/>
  <p:tag name="OFFICEATWORKPOWERPOINTMASTERTEMPLATEID" val="Presentation169"/>
  <p:tag name="OAWWIZARDSTEPS" val="0|1|4"/>
  <p:tag name="ZOAWLANGID" val="2057"/>
  <p:tag name="OAWDOCPROPSOURCE" val="&lt;DocProps&gt;&lt;DocProp UID=&quot;2002122011014149059130932&quot; EntryUID=&quot;2010012513321826428560&quot;&gt;&lt;Field Name=&quot;IDName&quot; Value=&quot;SMM, SIX Management, Zurich, Selnaustrasse&quot;/&gt;&lt;Field Name=&quot;Organisation&quot; Value=&quot;SIX Management Ltd&quot;/&gt;&lt;Field Name=&quot;Address1&quot; Value=&quot;Selnaustrasse 30&quot;/&gt;&lt;Field Name=&quot;Address2&quot; Value=&quot;CH-8001 Zurich&quot;/&gt;&lt;Field Name=&quot;Address3&quot; Value=&quot;&quot;/&gt;&lt;Field Name=&quot;Address4&quot; Value=&quot;&quot;/&gt;&lt;Field Name=&quot;Telefon&quot; Value=&quot;+41 58 399 2111&quot;/&gt;&lt;Field Name=&quot;Fax&quot; Value=&quot;+41 58 499 2111&quot;/&gt;&lt;Field Name=&quot;Country&quot; Value=&quot;&quot;/&gt;&lt;Field Name=&quot;LogoColor&quot; Value=&quot;%Logos%\SIX_logo_a4_rgb_2108.204.emf&quot;/&gt;&lt;Field Name=&quot;LogoBlackWhite&quot; Value=&quot;%Logos%\SIX_logo_a4_black_2107.204.emf&quot;/&gt;&lt;Field Name=&quot;Address5&quot; Value=&quot;&quot;/&gt;&lt;Field Name=&quot;Address6&quot; Value=&quot;&quot;/&gt;&lt;Field Name=&quot;Email&quot; Value=&quot;&quot;/&gt;&lt;Field Name=&quot;Internet&quot; Value=&quot;www.six-group.com&quot;/&gt;&lt;Field Name=&quot;City&quot; Value=&quot;Zurich&quot;/&gt;&lt;Field Name=&quot;Footer1&quot; Value=&quot;&quot;/&gt;&lt;Field Name=&quot;Footer2&quot; Value=&quot;&quot;/&gt;&lt;Field Name=&quot;Footer3&quot; Value=&quot;&quot;/&gt;&lt;Field Name=&quot;Footer4&quot; Value=&quot;&quot;/&gt;&lt;Field Name=&quot;MailingAddress1&quot; Value=&quot;P.O. Box&quot;/&gt;&lt;Field Name=&quot;MailingAddress4&quot; Value=&quot;&quot;/&gt;&lt;Field Name=&quot;MailingAddress3&quot; Value=&quot;&quot;/&gt;&lt;Field Name=&quot;MailingAddress2&quot; Value=&quot;CH-8021 Zurich&quot;/&gt;&lt;Field Name=&quot;Payment1&quot; Value=&quot;&quot;/&gt;&lt;Field Name=&quot;Payment2&quot; Value=&quot;&quot;/&gt;&lt;Field Name=&quot;Payment3&quot; Value=&quot;&quot;/&gt;&lt;Field Name=&quot;Payment4&quot; Value=&quot;&quot;/&gt;&lt;Field Name=&quot;Department&quot; Value=&quot;&quot;/&gt;&lt;Field Name=&quot;CardsCombiColor&quot; Value=&quot;&quot;/&gt;&lt;Field Name=&quot;CardsCombiBlackWhite&quot; Value=&quot;&quot;/&gt;&lt;Field Name=&quot;FLSISColor&quot; Value=&quot;&quot;/&gt;&lt;Field Name=&quot;FLSISBlackWhite&quot; Value=&quot;&quot;/&gt;&lt;Field Name=&quot;LogosNameTags&quot; Value=&quot;%Logos%\SIX_NameTags_SIX_a4_rgb.2100.2970.png&quot;/&gt;&lt;Field Name=&quot;PowerPointDescriptor&quot; Value=&quot;%Logos%\PowerPoint\Neutral.png&quot;/&gt;&lt;Field Name=&quot;PowerPointDescriptorWhite&quot; Value=&quot;%Logos%\PowerPoint\Neutral_white.png&quot;/&gt;&lt;Field Name=&quot;43AdditionalPictureTitleSlide4&quot; Value=&quot;&quot;/&gt;&lt;Field Name=&quot;169AdditionalPictureTitleSlide4&quot; Value=&quot;&quot;/&gt;&lt;Field Name=&quot;Data_UID&quot; Value=&quot;2010012513321826428560&quot;/&gt;&lt;Field Name=&quot;Field_Name&quot; Value=&quot;Organisation&quot;/&gt;&lt;Field Name=&quot;Field_UID&quot; Value=&quot;20030218192812312660470231&quot;/&gt;&lt;Field Name=&quot;ML_LCID&quot; Value=&quot;2057&quot;/&gt;&lt;Field Name=&quot;ML_Value&quot; Value=&quot;SIX Management Ltd&quot;/&gt;&lt;/DocProp&gt;&lt;DocProp UID=&quot;200212191811121321310321301031x&quot; EntryUID=&quot;tkteq@BASE.DOM&quot;&gt;&lt;Field Name=&quot;IDName&quot; Value=&quot;Timur Tekyeli (tkteq)&quot;/&gt;&lt;Field Name=&quot;Name&quot; Value=&quot;Timur Tekyeli&quot;/&gt;&lt;Field Name=&quot;DirectPhone&quot; Value=&quot;+41 58 399 2298&quot;/&gt;&lt;Field Name=&quot;DirectFax&quot; Value=&quot;&quot;/&gt;&lt;Field Name=&quot;Mobile&quot; Value=&quot;&quot;/&gt;&lt;Field Name=&quot;EMail&quot; Value=&quot;timur.tekyeli@six-group.com&quot;/&gt;&lt;Field Name=&quot;Function&quot; Value=&quot;&quot;/&gt;&lt;Field Name=&quot;SignatureLowResColor&quot; Value=&quot;&quot;/&gt;&lt;Field Name=&quot;SignatureHighResColor&quot; Value=&quot;&quot;/&gt;&lt;Field Name=&quot;SignatureHighResBW&quot; Value=&quot;&quot;/&gt;&lt;Field Name=&quot;SignatureLowResBW&quot; Value=&quot;&quot;/&gt;&lt;Field Name=&quot;Initials&quot; Value=&quot;tkteq&quot;/&gt;&lt;Field Name=&quot;Data_UID&quot; Value=&quot;tkteq@BASE.DOM&quot;/&gt;&lt;Field Name=&quot;Field_Name&quot; Value=&quot;&quot;/&gt;&lt;Field Name=&quot;Field_UID&quot; Value=&quot;&quot;/&gt;&lt;Field Name=&quot;ML_LCID&quot; Value=&quot;&quot;/&gt;&lt;Field Name=&quot;ML_Value&quot; Value=&quot;&quot;/&gt;&lt;/DocProp&gt;&lt;DocProp UID=&quot;2002122010583847234010578&quot; EntryUID=&quot;2003121817293296325874&quot;&gt;&lt;Field Name=&quot;IDName&quot; Value=&quot;(Leer)&quot;/&gt;&lt;/DocProp&gt;&lt;DocProp UID=&quot;2003061115381095709037&quot; EntryUID=&quot;2003121817293296325874&quot;&gt;&lt;Field Name=&quot;IDName&quot; Value=&quot;(Leer)&quot;/&gt;&lt;/DocProp&gt;&lt;DocProp UID=&quot;2006040509495284662868&quot; EntryUID=&quot;tkteq@BASE.DOM&quot;&gt;&lt;Field Name=&quot;IDName&quot; Value=&quot;Timur Tekyeli (tkteq)&quot;/&gt;&lt;Field Name=&quot;Name&quot; Value=&quot;Timur Tekyeli&quot;/&gt;&lt;Field Name=&quot;DirectPhone&quot; Value=&quot;+41 58 399 2298&quot;/&gt;&lt;Field Name=&quot;DirectFax&quot; Value=&quot;&quot;/&gt;&lt;Field Name=&quot;Mobile&quot; Value=&quot;&quot;/&gt;&lt;Field Name=&quot;EMail&quot; Value=&quot;timur.tekyeli@six-group.com&quot;/&gt;&lt;Field Name=&quot;Function&quot; Value=&quot;&quot;/&gt;&lt;Field Name=&quot;SignatureLowResColor&quot; Value=&quot;&quot;/&gt;&lt;Field Name=&quot;SignatureHighResColor&quot; Value=&quot;&quot;/&gt;&lt;Field Name=&quot;SignatureHighResBW&quot; Value=&quot;&quot;/&gt;&lt;Field Name=&quot;SignatureLowResBW&quot; Value=&quot;&quot;/&gt;&lt;Field Name=&quot;Initials&quot; Value=&quot;tkteq&quot;/&gt;&lt;Field Name=&quot;Data_UID&quot; Value=&quot;tkteq@BASE.DOM&quot;/&gt;&lt;Field Name=&quot;Field_Name&quot; Value=&quot;&quot;/&gt;&lt;Field Name=&quot;Field_UID&quot; Value=&quot;&quot;/&gt;&lt;Field Name=&quot;ML_LCID&quot; Value=&quot;&quot;/&gt;&lt;Field Name=&quot;ML_Value&quot; Value=&quot;&quot;/&gt;&lt;/DocProp&gt;&lt;DocProp UID=&quot;2004112217333376588294&quot; EntryUID=&quot;2004123010144120300001&quot;&gt;&lt;Field UID=&quot;2011050213513807649379&quot; Name=&quot;PPClassificationFooter&quot; Value=&quot;&quot;/&gt;&lt;/DocProp&gt;&lt;/DocProps&gt;&#10;"/>
  <p:tag name="OFFICEATWORKPRESENTATIONPROJECTID" val="sixgroupcom"/>
</p:tagLst>
</file>

<file path=ppt/tags/tag10.xml><?xml version="1.0" encoding="utf-8"?>
<p:tagLst xmlns:a="http://schemas.openxmlformats.org/drawingml/2006/main" xmlns:r="http://schemas.openxmlformats.org/officeDocument/2006/relationships" xmlns:p="http://schemas.openxmlformats.org/presentationml/2006/main">
  <p:tag name="OFFICATWORKEXPRESSIONTAG" val="[[GetMasterPropertyValue(&quot;CustomField&quot;, &quot;PPClassificationFooter&quot;)]]"/>
</p:tagLst>
</file>

<file path=ppt/tags/tag100.xml><?xml version="1.0" encoding="utf-8"?>
<p:tagLst xmlns:a="http://schemas.openxmlformats.org/drawingml/2006/main" xmlns:r="http://schemas.openxmlformats.org/officeDocument/2006/relationships" xmlns:p="http://schemas.openxmlformats.org/presentationml/2006/main">
  <p:tag name="OFFICATWORKEXPRESSIONTAG" val="‹Nr.›"/>
</p:tagLst>
</file>

<file path=ppt/tags/tag101.xml><?xml version="1.0" encoding="utf-8"?>
<p:tagLst xmlns:a="http://schemas.openxmlformats.org/drawingml/2006/main" xmlns:r="http://schemas.openxmlformats.org/officeDocument/2006/relationships" xmlns:p="http://schemas.openxmlformats.org/presentationml/2006/main">
  <p:tag name="OFFICATWORKEXPRESSIONTAG" val="[[Translate(&quot;Doc.PagePP&quot;)]]"/>
</p:tagLst>
</file>

<file path=ppt/tags/tag102.xml><?xml version="1.0" encoding="utf-8"?>
<p:tagLst xmlns:a="http://schemas.openxmlformats.org/drawingml/2006/main" xmlns:r="http://schemas.openxmlformats.org/officeDocument/2006/relationships" xmlns:p="http://schemas.openxmlformats.org/presentationml/2006/main">
  <p:tag name="OFFICATWORKEXPRESSIONTAG" val="Chapter 1&#10;Chapter 2&#10;Chapter 3"/>
</p:tagLst>
</file>

<file path=ppt/tags/tag103.xml><?xml version="1.0" encoding="utf-8"?>
<p:tagLst xmlns:a="http://schemas.openxmlformats.org/drawingml/2006/main" xmlns:r="http://schemas.openxmlformats.org/officeDocument/2006/relationships" xmlns:p="http://schemas.openxmlformats.org/presentationml/2006/main">
  <p:tag name="OFFICATWORKEXPRESSIONTAG" val="Agenda"/>
</p:tagLst>
</file>

<file path=ppt/tags/tag104.xml><?xml version="1.0" encoding="utf-8"?>
<p:tagLst xmlns:a="http://schemas.openxmlformats.org/drawingml/2006/main" xmlns:r="http://schemas.openxmlformats.org/officeDocument/2006/relationships" xmlns:p="http://schemas.openxmlformats.org/presentationml/2006/main">
  <p:tag name="OFFICATWORKEXPRESSIONTAG" val="24.10.2016"/>
</p:tagLst>
</file>

<file path=ppt/tags/tag105.xml><?xml version="1.0" encoding="utf-8"?>
<p:tagLst xmlns:a="http://schemas.openxmlformats.org/drawingml/2006/main" xmlns:r="http://schemas.openxmlformats.org/officeDocument/2006/relationships" xmlns:p="http://schemas.openxmlformats.org/presentationml/2006/main">
  <p:tag name="OFFICATWORKEXPRESSIONTAG" val="[[GetMasterPropertyValue(&quot;Organisation&quot;,&quot;Department&quot;)]]"/>
</p:tagLst>
</file>

<file path=ppt/tags/tag106.xml><?xml version="1.0" encoding="utf-8"?>
<p:tagLst xmlns:a="http://schemas.openxmlformats.org/drawingml/2006/main" xmlns:r="http://schemas.openxmlformats.org/officeDocument/2006/relationships" xmlns:p="http://schemas.openxmlformats.org/presentationml/2006/main">
  <p:tag name="OFFICATWORKEXPRESSIONTAG" val="‹Nr.›"/>
</p:tagLst>
</file>

<file path=ppt/tags/tag107.xml><?xml version="1.0" encoding="utf-8"?>
<p:tagLst xmlns:a="http://schemas.openxmlformats.org/drawingml/2006/main" xmlns:r="http://schemas.openxmlformats.org/officeDocument/2006/relationships" xmlns:p="http://schemas.openxmlformats.org/presentationml/2006/main">
  <p:tag name="OFFICATWORKEXPRESSIONTAG" val="[[Translate(&quot;Doc.PagePP&quot;)]]"/>
</p:tagLst>
</file>

<file path=ppt/tags/tag108.xml><?xml version="1.0" encoding="utf-8"?>
<p:tagLst xmlns:a="http://schemas.openxmlformats.org/drawingml/2006/main" xmlns:r="http://schemas.openxmlformats.org/officeDocument/2006/relationships" xmlns:p="http://schemas.openxmlformats.org/presentationml/2006/main">
  <p:tag name="OFFICATWORKEXPRESSIONTAG" val="Chapter 1&#10;Chapter 2&#10;Chapter 3"/>
</p:tagLst>
</file>

<file path=ppt/tags/tag109.xml><?xml version="1.0" encoding="utf-8"?>
<p:tagLst xmlns:a="http://schemas.openxmlformats.org/drawingml/2006/main" xmlns:r="http://schemas.openxmlformats.org/officeDocument/2006/relationships" xmlns:p="http://schemas.openxmlformats.org/presentationml/2006/main">
  <p:tag name="OFFICATWORKEXPRESSIONTAG" val="Agenda"/>
</p:tagLst>
</file>

<file path=ppt/tags/tag11.xml><?xml version="1.0" encoding="utf-8"?>
<p:tagLst xmlns:a="http://schemas.openxmlformats.org/drawingml/2006/main" xmlns:r="http://schemas.openxmlformats.org/officeDocument/2006/relationships" xmlns:p="http://schemas.openxmlformats.org/presentationml/2006/main">
  <p:tag name="OFFICATWORKEXPRESSIONTAG" val="Author, Date"/>
</p:tagLst>
</file>

<file path=ppt/tags/tag110.xml><?xml version="1.0" encoding="utf-8"?>
<p:tagLst xmlns:a="http://schemas.openxmlformats.org/drawingml/2006/main" xmlns:r="http://schemas.openxmlformats.org/officeDocument/2006/relationships" xmlns:p="http://schemas.openxmlformats.org/presentationml/2006/main">
  <p:tag name="OFFICATWORKEXPRESSIONTAG" val="24.10.2016"/>
</p:tagLst>
</file>

<file path=ppt/tags/tag111.xml><?xml version="1.0" encoding="utf-8"?>
<p:tagLst xmlns:a="http://schemas.openxmlformats.org/drawingml/2006/main" xmlns:r="http://schemas.openxmlformats.org/officeDocument/2006/relationships" xmlns:p="http://schemas.openxmlformats.org/presentationml/2006/main">
  <p:tag name="OFFICATWORKEXPRESSIONTAG" val="[[GetMasterPropertyValue(&quot;Organisation&quot;,&quot;Department&quot;)]]"/>
</p:tagLst>
</file>

<file path=ppt/tags/tag112.xml><?xml version="1.0" encoding="utf-8"?>
<p:tagLst xmlns:a="http://schemas.openxmlformats.org/drawingml/2006/main" xmlns:r="http://schemas.openxmlformats.org/officeDocument/2006/relationships" xmlns:p="http://schemas.openxmlformats.org/presentationml/2006/main">
  <p:tag name="OFFICATWORKEXPRESSIONTAG" val="‹Nr.›"/>
</p:tagLst>
</file>

<file path=ppt/tags/tag113.xml><?xml version="1.0" encoding="utf-8"?>
<p:tagLst xmlns:a="http://schemas.openxmlformats.org/drawingml/2006/main" xmlns:r="http://schemas.openxmlformats.org/officeDocument/2006/relationships" xmlns:p="http://schemas.openxmlformats.org/presentationml/2006/main">
  <p:tag name="OFFICATWORKEXPRESSIONTAG" val="[[Translate(&quot;Doc.PagePP&quot;)]]"/>
</p:tagLst>
</file>

<file path=ppt/tags/tag114.xml><?xml version="1.0" encoding="utf-8"?>
<p:tagLst xmlns:a="http://schemas.openxmlformats.org/drawingml/2006/main" xmlns:r="http://schemas.openxmlformats.org/officeDocument/2006/relationships" xmlns:p="http://schemas.openxmlformats.org/presentationml/2006/main">
  <p:tag name="OFFICATWORKEXPRESSIONTAG" val="Chapter 1&#10;Chapter 2&#10;Chapter 3"/>
</p:tagLst>
</file>

<file path=ppt/tags/tag115.xml><?xml version="1.0" encoding="utf-8"?>
<p:tagLst xmlns:a="http://schemas.openxmlformats.org/drawingml/2006/main" xmlns:r="http://schemas.openxmlformats.org/officeDocument/2006/relationships" xmlns:p="http://schemas.openxmlformats.org/presentationml/2006/main">
  <p:tag name="OFFICATWORKEXPRESSIONTAG" val="Agenda"/>
</p:tagLst>
</file>

<file path=ppt/tags/tag116.xml><?xml version="1.0" encoding="utf-8"?>
<p:tagLst xmlns:a="http://schemas.openxmlformats.org/drawingml/2006/main" xmlns:r="http://schemas.openxmlformats.org/officeDocument/2006/relationships" xmlns:p="http://schemas.openxmlformats.org/presentationml/2006/main">
  <p:tag name="OFFICATWORKEXPRESSIONTAG" val="24.10.2016"/>
</p:tagLst>
</file>

<file path=ppt/tags/tag117.xml><?xml version="1.0" encoding="utf-8"?>
<p:tagLst xmlns:a="http://schemas.openxmlformats.org/drawingml/2006/main" xmlns:r="http://schemas.openxmlformats.org/officeDocument/2006/relationships" xmlns:p="http://schemas.openxmlformats.org/presentationml/2006/main">
  <p:tag name="OFFICATWORKEXPRESSIONTAG" val="[[GetMasterPropertyValue(&quot;Organisation&quot;,&quot;Department&quot;)]]"/>
</p:tagLst>
</file>

<file path=ppt/tags/tag118.xml><?xml version="1.0" encoding="utf-8"?>
<p:tagLst xmlns:a="http://schemas.openxmlformats.org/drawingml/2006/main" xmlns:r="http://schemas.openxmlformats.org/officeDocument/2006/relationships" xmlns:p="http://schemas.openxmlformats.org/presentationml/2006/main">
  <p:tag name="OFFICATWORKEXPRESSIONTAG" val="‹Nr.›"/>
</p:tagLst>
</file>

<file path=ppt/tags/tag119.xml><?xml version="1.0" encoding="utf-8"?>
<p:tagLst xmlns:a="http://schemas.openxmlformats.org/drawingml/2006/main" xmlns:r="http://schemas.openxmlformats.org/officeDocument/2006/relationships" xmlns:p="http://schemas.openxmlformats.org/presentationml/2006/main">
  <p:tag name="OFFICATWORKEXPRESSIONTAG" val="[[Translate(&quot;Doc.PagePP&quot;)]]"/>
</p:tagLst>
</file>

<file path=ppt/tags/tag12.xml><?xml version="1.0" encoding="utf-8"?>
<p:tagLst xmlns:a="http://schemas.openxmlformats.org/drawingml/2006/main" xmlns:r="http://schemas.openxmlformats.org/officeDocument/2006/relationships" xmlns:p="http://schemas.openxmlformats.org/presentationml/2006/main">
  <p:tag name="OFFICATWORKEXPRESSIONTAG" val="Click to add title"/>
</p:tagLst>
</file>

<file path=ppt/tags/tag120.xml><?xml version="1.0" encoding="utf-8"?>
<p:tagLst xmlns:a="http://schemas.openxmlformats.org/drawingml/2006/main" xmlns:r="http://schemas.openxmlformats.org/officeDocument/2006/relationships" xmlns:p="http://schemas.openxmlformats.org/presentationml/2006/main">
  <p:tag name="OFFICATWORKEXPRESSIONTAG" val="Chapter 1&#10;Chapter 2&#10;Chapter 3"/>
</p:tagLst>
</file>

<file path=ppt/tags/tag121.xml><?xml version="1.0" encoding="utf-8"?>
<p:tagLst xmlns:a="http://schemas.openxmlformats.org/drawingml/2006/main" xmlns:r="http://schemas.openxmlformats.org/officeDocument/2006/relationships" xmlns:p="http://schemas.openxmlformats.org/presentationml/2006/main">
  <p:tag name="OFFICATWORKEXPRESSIONTAG" val="Agenda"/>
</p:tagLst>
</file>

<file path=ppt/tags/tag122.xml><?xml version="1.0" encoding="utf-8"?>
<p:tagLst xmlns:a="http://schemas.openxmlformats.org/drawingml/2006/main" xmlns:r="http://schemas.openxmlformats.org/officeDocument/2006/relationships" xmlns:p="http://schemas.openxmlformats.org/presentationml/2006/main">
  <p:tag name="OFFICATWORKEXPRESSIONTAG" val="24.10.2016"/>
</p:tagLst>
</file>

<file path=ppt/tags/tag123.xml><?xml version="1.0" encoding="utf-8"?>
<p:tagLst xmlns:a="http://schemas.openxmlformats.org/drawingml/2006/main" xmlns:r="http://schemas.openxmlformats.org/officeDocument/2006/relationships" xmlns:p="http://schemas.openxmlformats.org/presentationml/2006/main">
  <p:tag name="OFFICATWORKEXPRESSIONTAG" val="[[GetMasterPropertyValue(&quot;Organisation&quot;,&quot;Department&quot;)]]"/>
</p:tagLst>
</file>

<file path=ppt/tags/tag124.xml><?xml version="1.0" encoding="utf-8"?>
<p:tagLst xmlns:a="http://schemas.openxmlformats.org/drawingml/2006/main" xmlns:r="http://schemas.openxmlformats.org/officeDocument/2006/relationships" xmlns:p="http://schemas.openxmlformats.org/presentationml/2006/main">
  <p:tag name="OFFICATWORKEXPRESSIONTAG" val="‹Nr.›"/>
</p:tagLst>
</file>

<file path=ppt/tags/tag125.xml><?xml version="1.0" encoding="utf-8"?>
<p:tagLst xmlns:a="http://schemas.openxmlformats.org/drawingml/2006/main" xmlns:r="http://schemas.openxmlformats.org/officeDocument/2006/relationships" xmlns:p="http://schemas.openxmlformats.org/presentationml/2006/main">
  <p:tag name="OFFICATWORKEXPRESSIONTAG" val="[[Translate(&quot;Doc.PagePP&quot;)]]"/>
</p:tagLst>
</file>

<file path=ppt/tags/tag126.xml><?xml version="1.0" encoding="utf-8"?>
<p:tagLst xmlns:a="http://schemas.openxmlformats.org/drawingml/2006/main" xmlns:r="http://schemas.openxmlformats.org/officeDocument/2006/relationships" xmlns:p="http://schemas.openxmlformats.org/presentationml/2006/main">
  <p:tag name="OFFICATWORKEXPRESSIONTAG" val="Click to add title"/>
</p:tagLst>
</file>

<file path=ppt/tags/tag127.xml><?xml version="1.0" encoding="utf-8"?>
<p:tagLst xmlns:a="http://schemas.openxmlformats.org/drawingml/2006/main" xmlns:r="http://schemas.openxmlformats.org/officeDocument/2006/relationships" xmlns:p="http://schemas.openxmlformats.org/presentationml/2006/main">
  <p:tag name="OFFICATWORKEXPRESSIONTAG" val="Click to add text"/>
</p:tagLst>
</file>

<file path=ppt/tags/tag128.xml><?xml version="1.0" encoding="utf-8"?>
<p:tagLst xmlns:a="http://schemas.openxmlformats.org/drawingml/2006/main" xmlns:r="http://schemas.openxmlformats.org/officeDocument/2006/relationships" xmlns:p="http://schemas.openxmlformats.org/presentationml/2006/main">
  <p:tag name="OFFICATWORKEXPRESSIONTAG" val="Click to add text"/>
</p:tagLst>
</file>

<file path=ppt/tags/tag129.xml><?xml version="1.0" encoding="utf-8"?>
<p:tagLst xmlns:a="http://schemas.openxmlformats.org/drawingml/2006/main" xmlns:r="http://schemas.openxmlformats.org/officeDocument/2006/relationships" xmlns:p="http://schemas.openxmlformats.org/presentationml/2006/main">
  <p:tag name="OFFICATWORKEXPRESSIONTAG" val="Click to add title"/>
</p:tagLst>
</file>

<file path=ppt/tags/tag13.xml><?xml version="1.0" encoding="utf-8"?>
<p:tagLst xmlns:a="http://schemas.openxmlformats.org/drawingml/2006/main" xmlns:r="http://schemas.openxmlformats.org/officeDocument/2006/relationships" xmlns:p="http://schemas.openxmlformats.org/presentationml/2006/main">
  <p:tag name="OFFICATWORKEXPRESSIONTAG" val="Click to add subtitle"/>
</p:tagLst>
</file>

<file path=ppt/tags/tag130.xml><?xml version="1.0" encoding="utf-8"?>
<p:tagLst xmlns:a="http://schemas.openxmlformats.org/drawingml/2006/main" xmlns:r="http://schemas.openxmlformats.org/officeDocument/2006/relationships" xmlns:p="http://schemas.openxmlformats.org/presentationml/2006/main">
  <p:tag name="OFFICATWORKEXPRESSIONTAG" val="Click to add text"/>
</p:tagLst>
</file>

<file path=ppt/tags/tag131.xml><?xml version="1.0" encoding="utf-8"?>
<p:tagLst xmlns:a="http://schemas.openxmlformats.org/drawingml/2006/main" xmlns:r="http://schemas.openxmlformats.org/officeDocument/2006/relationships" xmlns:p="http://schemas.openxmlformats.org/presentationml/2006/main">
  <p:tag name="OFFICATWORKEXPRESSIONTAG" val="Click to add title"/>
</p:tagLst>
</file>

<file path=ppt/tags/tag132.xml><?xml version="1.0" encoding="utf-8"?>
<p:tagLst xmlns:a="http://schemas.openxmlformats.org/drawingml/2006/main" xmlns:r="http://schemas.openxmlformats.org/officeDocument/2006/relationships" xmlns:p="http://schemas.openxmlformats.org/presentationml/2006/main">
  <p:tag name="OFFICATWORKEXPRESSIONTAG" val="Click to add text"/>
</p:tagLst>
</file>

<file path=ppt/tags/tag133.xml><?xml version="1.0" encoding="utf-8"?>
<p:tagLst xmlns:a="http://schemas.openxmlformats.org/drawingml/2006/main" xmlns:r="http://schemas.openxmlformats.org/officeDocument/2006/relationships" xmlns:p="http://schemas.openxmlformats.org/presentationml/2006/main">
  <p:tag name="OFFICATWORKEXPRESSIONTAG" val="Click to add title"/>
</p:tagLst>
</file>

<file path=ppt/tags/tag134.xml><?xml version="1.0" encoding="utf-8"?>
<p:tagLst xmlns:a="http://schemas.openxmlformats.org/drawingml/2006/main" xmlns:r="http://schemas.openxmlformats.org/officeDocument/2006/relationships" xmlns:p="http://schemas.openxmlformats.org/presentationml/2006/main">
  <p:tag name="OFFICATWORKEXPRESSIONTAG" val="24.10.2016"/>
</p:tagLst>
</file>

<file path=ppt/tags/tag135.xml><?xml version="1.0" encoding="utf-8"?>
<p:tagLst xmlns:a="http://schemas.openxmlformats.org/drawingml/2006/main" xmlns:r="http://schemas.openxmlformats.org/officeDocument/2006/relationships" xmlns:p="http://schemas.openxmlformats.org/presentationml/2006/main">
  <p:tag name="OFFICATWORKEXPRESSIONTAG" val="[[GetMasterPropertyValue(&quot;Organisation&quot;,&quot;Department&quot;)]]"/>
</p:tagLst>
</file>

<file path=ppt/tags/tag136.xml><?xml version="1.0" encoding="utf-8"?>
<p:tagLst xmlns:a="http://schemas.openxmlformats.org/drawingml/2006/main" xmlns:r="http://schemas.openxmlformats.org/officeDocument/2006/relationships" xmlns:p="http://schemas.openxmlformats.org/presentationml/2006/main">
  <p:tag name="OFFICATWORKEXPRESSIONTAG" val="‹Nr.›"/>
</p:tagLst>
</file>

<file path=ppt/tags/tag137.xml><?xml version="1.0" encoding="utf-8"?>
<p:tagLst xmlns:a="http://schemas.openxmlformats.org/drawingml/2006/main" xmlns:r="http://schemas.openxmlformats.org/officeDocument/2006/relationships" xmlns:p="http://schemas.openxmlformats.org/presentationml/2006/main">
  <p:tag name="OFFICATWORKEXPRESSIONTAG" val="[[Translate(&quot;Doc.PagePP&quot;)]]"/>
</p:tagLst>
</file>

<file path=ppt/tags/tag138.xml><?xml version="1.0" encoding="utf-8"?>
<p:tagLst xmlns:a="http://schemas.openxmlformats.org/drawingml/2006/main" xmlns:r="http://schemas.openxmlformats.org/officeDocument/2006/relationships" xmlns:p="http://schemas.openxmlformats.org/presentationml/2006/main">
  <p:tag name="OFFICATWORKEXPRESSIONTAG" val="“Insert here, for example, a quote”"/>
</p:tagLst>
</file>

<file path=ppt/tags/tag139.xml><?xml version="1.0" encoding="utf-8"?>
<p:tagLst xmlns:a="http://schemas.openxmlformats.org/drawingml/2006/main" xmlns:r="http://schemas.openxmlformats.org/officeDocument/2006/relationships" xmlns:p="http://schemas.openxmlformats.org/presentationml/2006/main">
  <p:tag name="OFFICATWORKEXPRESSIONTAG" val="24.10.2016"/>
</p:tagLst>
</file>

<file path=ppt/tags/tag14.xml><?xml version="1.0" encoding="utf-8"?>
<p:tagLst xmlns:a="http://schemas.openxmlformats.org/drawingml/2006/main" xmlns:r="http://schemas.openxmlformats.org/officeDocument/2006/relationships" xmlns:p="http://schemas.openxmlformats.org/presentationml/2006/main">
  <p:tag name="OFFICATWORKEXPRESSIONTAG" val="[[PowerPointImage(&quot;BackgroundFirst&quot;, GetMasterPropertyValue(&quot;Organisation&quot;, &quot;PowerPointDescriptorWhite&quot;))]]"/>
  <p:tag name="OFFICEATWORKPICTUREIDENTIFIER" val="BackgroundFirst"/>
</p:tagLst>
</file>

<file path=ppt/tags/tag140.xml><?xml version="1.0" encoding="utf-8"?>
<p:tagLst xmlns:a="http://schemas.openxmlformats.org/drawingml/2006/main" xmlns:r="http://schemas.openxmlformats.org/officeDocument/2006/relationships" xmlns:p="http://schemas.openxmlformats.org/presentationml/2006/main">
  <p:tag name="OFFICATWORKEXPRESSIONTAG" val="[[GetMasterPropertyValue(&quot;Organisation&quot;,&quot;Department&quot;)]]"/>
</p:tagLst>
</file>

<file path=ppt/tags/tag141.xml><?xml version="1.0" encoding="utf-8"?>
<p:tagLst xmlns:a="http://schemas.openxmlformats.org/drawingml/2006/main" xmlns:r="http://schemas.openxmlformats.org/officeDocument/2006/relationships" xmlns:p="http://schemas.openxmlformats.org/presentationml/2006/main">
  <p:tag name="OFFICATWORKEXPRESSIONTAG" val="‹Nr.›"/>
</p:tagLst>
</file>

<file path=ppt/tags/tag142.xml><?xml version="1.0" encoding="utf-8"?>
<p:tagLst xmlns:a="http://schemas.openxmlformats.org/drawingml/2006/main" xmlns:r="http://schemas.openxmlformats.org/officeDocument/2006/relationships" xmlns:p="http://schemas.openxmlformats.org/presentationml/2006/main">
  <p:tag name="OFFICATWORKEXPRESSIONTAG" val="[[Translate(&quot;Doc.PagePP&quot;)]]"/>
</p:tagLst>
</file>

<file path=ppt/tags/tag143.xml><?xml version="1.0" encoding="utf-8"?>
<p:tagLst xmlns:a="http://schemas.openxmlformats.org/drawingml/2006/main" xmlns:r="http://schemas.openxmlformats.org/officeDocument/2006/relationships" xmlns:p="http://schemas.openxmlformats.org/presentationml/2006/main">
  <p:tag name="OFFICATWORKEXPRESSIONTAG" val="“Insert here, for example, a quote”"/>
</p:tagLst>
</file>

<file path=ppt/tags/tag144.xml><?xml version="1.0" encoding="utf-8"?>
<p:tagLst xmlns:a="http://schemas.openxmlformats.org/drawingml/2006/main" xmlns:r="http://schemas.openxmlformats.org/officeDocument/2006/relationships" xmlns:p="http://schemas.openxmlformats.org/presentationml/2006/main">
  <p:tag name="OFFICATWORKEXPRESSIONTAG" val="24.10.2016"/>
</p:tagLst>
</file>

<file path=ppt/tags/tag145.xml><?xml version="1.0" encoding="utf-8"?>
<p:tagLst xmlns:a="http://schemas.openxmlformats.org/drawingml/2006/main" xmlns:r="http://schemas.openxmlformats.org/officeDocument/2006/relationships" xmlns:p="http://schemas.openxmlformats.org/presentationml/2006/main">
  <p:tag name="OFFICATWORKEXPRESSIONTAG" val="[[GetMasterPropertyValue(&quot;Organisation&quot;,&quot;Department&quot;)]]"/>
</p:tagLst>
</file>

<file path=ppt/tags/tag146.xml><?xml version="1.0" encoding="utf-8"?>
<p:tagLst xmlns:a="http://schemas.openxmlformats.org/drawingml/2006/main" xmlns:r="http://schemas.openxmlformats.org/officeDocument/2006/relationships" xmlns:p="http://schemas.openxmlformats.org/presentationml/2006/main">
  <p:tag name="OFFICATWORKEXPRESSIONTAG" val="‹Nr.›"/>
</p:tagLst>
</file>

<file path=ppt/tags/tag147.xml><?xml version="1.0" encoding="utf-8"?>
<p:tagLst xmlns:a="http://schemas.openxmlformats.org/drawingml/2006/main" xmlns:r="http://schemas.openxmlformats.org/officeDocument/2006/relationships" xmlns:p="http://schemas.openxmlformats.org/presentationml/2006/main">
  <p:tag name="OFFICATWORKEXPRESSIONTAG" val="[[Translate(&quot;Doc.PagePP&quot;)]]"/>
</p:tagLst>
</file>

<file path=ppt/tags/tag148.xml><?xml version="1.0" encoding="utf-8"?>
<p:tagLst xmlns:a="http://schemas.openxmlformats.org/drawingml/2006/main" xmlns:r="http://schemas.openxmlformats.org/officeDocument/2006/relationships" xmlns:p="http://schemas.openxmlformats.org/presentationml/2006/main">
  <p:tag name="OFFICATWORKEXPRESSIONTAG" val="“Insert here, for example, a quote”"/>
</p:tagLst>
</file>

<file path=ppt/tags/tag149.xml><?xml version="1.0" encoding="utf-8"?>
<p:tagLst xmlns:a="http://schemas.openxmlformats.org/drawingml/2006/main" xmlns:r="http://schemas.openxmlformats.org/officeDocument/2006/relationships" xmlns:p="http://schemas.openxmlformats.org/presentationml/2006/main">
  <p:tag name="OFFICATWORKEXPRESSIONTAG" val="“Insert here, for example, a quote”"/>
</p:tagLst>
</file>

<file path=ppt/tags/tag15.xml><?xml version="1.0" encoding="utf-8"?>
<p:tagLst xmlns:a="http://schemas.openxmlformats.org/drawingml/2006/main" xmlns:r="http://schemas.openxmlformats.org/officeDocument/2006/relationships" xmlns:p="http://schemas.openxmlformats.org/presentationml/2006/main">
  <p:tag name="OFFICATWORKEXPRESSIONTAG" val="[[GetMasterPropertyValue(&quot;CustomField&quot;, &quot;PPClassificationFooter&quot;)]]"/>
</p:tagLst>
</file>

<file path=ppt/tags/tag150.xml><?xml version="1.0" encoding="utf-8"?>
<p:tagLst xmlns:a="http://schemas.openxmlformats.org/drawingml/2006/main" xmlns:r="http://schemas.openxmlformats.org/officeDocument/2006/relationships" xmlns:p="http://schemas.openxmlformats.org/presentationml/2006/main">
  <p:tag name="OFFICATWORKEXPRESSIONTAG" val="24.10.2016"/>
</p:tagLst>
</file>

<file path=ppt/tags/tag151.xml><?xml version="1.0" encoding="utf-8"?>
<p:tagLst xmlns:a="http://schemas.openxmlformats.org/drawingml/2006/main" xmlns:r="http://schemas.openxmlformats.org/officeDocument/2006/relationships" xmlns:p="http://schemas.openxmlformats.org/presentationml/2006/main">
  <p:tag name="OFFICATWORKEXPRESSIONTAG" val="[[GetMasterPropertyValue(&quot;Organisation&quot;,&quot;Department&quot;)]]"/>
</p:tagLst>
</file>

<file path=ppt/tags/tag152.xml><?xml version="1.0" encoding="utf-8"?>
<p:tagLst xmlns:a="http://schemas.openxmlformats.org/drawingml/2006/main" xmlns:r="http://schemas.openxmlformats.org/officeDocument/2006/relationships" xmlns:p="http://schemas.openxmlformats.org/presentationml/2006/main">
  <p:tag name="OFFICATWORKEXPRESSIONTAG" val="‹Nr.›"/>
</p:tagLst>
</file>

<file path=ppt/tags/tag153.xml><?xml version="1.0" encoding="utf-8"?>
<p:tagLst xmlns:a="http://schemas.openxmlformats.org/drawingml/2006/main" xmlns:r="http://schemas.openxmlformats.org/officeDocument/2006/relationships" xmlns:p="http://schemas.openxmlformats.org/presentationml/2006/main">
  <p:tag name="OFFICATWORKEXPRESSIONTAG" val="[[Translate(&quot;Doc.PagePP&quot;)]]"/>
</p:tagLst>
</file>

<file path=ppt/tags/tag154.xml><?xml version="1.0" encoding="utf-8"?>
<p:tagLst xmlns:a="http://schemas.openxmlformats.org/drawingml/2006/main" xmlns:r="http://schemas.openxmlformats.org/officeDocument/2006/relationships" xmlns:p="http://schemas.openxmlformats.org/presentationml/2006/main">
  <p:tag name="OFFICATWORKEXPRESSIONTAG" val="Click to add text&#10;Second level&#10;Third level&#10;Fourth level&#10;Fifth level"/>
</p:tagLst>
</file>

<file path=ppt/tags/tag155.xml><?xml version="1.0" encoding="utf-8"?>
<p:tagLst xmlns:a="http://schemas.openxmlformats.org/drawingml/2006/main" xmlns:r="http://schemas.openxmlformats.org/officeDocument/2006/relationships" xmlns:p="http://schemas.openxmlformats.org/presentationml/2006/main">
  <p:tag name="OFFICATWORKEXPRESSIONTAG" val="Click to add title"/>
</p:tagLst>
</file>

<file path=ppt/tags/tag156.xml><?xml version="1.0" encoding="utf-8"?>
<p:tagLst xmlns:a="http://schemas.openxmlformats.org/drawingml/2006/main" xmlns:r="http://schemas.openxmlformats.org/officeDocument/2006/relationships" xmlns:p="http://schemas.openxmlformats.org/presentationml/2006/main">
  <p:tag name="OFFICEATWORKSHAPETHEMENAME" val="SIX_4_3.thmx"/>
  <p:tag name="OFFICATWORKEXPRESSIONTAG" val="1.4 million&#10;times a day, SIX is the central counterparty in clearing securities transactions."/>
</p:tagLst>
</file>

<file path=ppt/tags/tag157.xml><?xml version="1.0" encoding="utf-8"?>
<p:tagLst xmlns:a="http://schemas.openxmlformats.org/drawingml/2006/main" xmlns:r="http://schemas.openxmlformats.org/officeDocument/2006/relationships" xmlns:p="http://schemas.openxmlformats.org/presentationml/2006/main">
  <p:tag name="OFFICEATWORKSHAPETHEMENAME" val="SIX_4_3.thmx"/>
  <p:tag name="OFFICATWORKEXPRESSIONTAG" val="3.2 trillion&#10;francs is the amount SIX currently manages as central securities depository for Swiss securities."/>
</p:tagLst>
</file>

<file path=ppt/tags/tag158.xml><?xml version="1.0" encoding="utf-8"?>
<p:tagLst xmlns:a="http://schemas.openxmlformats.org/drawingml/2006/main" xmlns:r="http://schemas.openxmlformats.org/officeDocument/2006/relationships" xmlns:p="http://schemas.openxmlformats.org/presentationml/2006/main">
  <p:tag name="OFFICEATWORKSHAPETHEMENAME" val="SIX_4_3.thmx"/>
  <p:tag name="OFFICATWORKEXPRESSIONTAG" val="120 billionfrancs flow backwards and forwards in interbank payments each day."/>
</p:tagLst>
</file>

<file path=ppt/tags/tag159.xml><?xml version="1.0" encoding="utf-8"?>
<p:tagLst xmlns:a="http://schemas.openxmlformats.org/drawingml/2006/main" xmlns:r="http://schemas.openxmlformats.org/officeDocument/2006/relationships" xmlns:p="http://schemas.openxmlformats.org/presentationml/2006/main">
  <p:tag name="OFFICEATWORKSHAPETHEMENAME" val="SIX_4_3.thmx"/>
  <p:tag name="OFFICATWORKEXPRESSIONTAG" val="15.7 million&#10;financial instruments are covered in the SIX data universe."/>
</p:tagLst>
</file>

<file path=ppt/tags/tag16.xml><?xml version="1.0" encoding="utf-8"?>
<p:tagLst xmlns:a="http://schemas.openxmlformats.org/drawingml/2006/main" xmlns:r="http://schemas.openxmlformats.org/officeDocument/2006/relationships" xmlns:p="http://schemas.openxmlformats.org/presentationml/2006/main">
  <p:tag name="OFFICATWORKEXPRESSIONTAG" val="Author, Date"/>
</p:tagLst>
</file>

<file path=ppt/tags/tag160.xml><?xml version="1.0" encoding="utf-8"?>
<p:tagLst xmlns:a="http://schemas.openxmlformats.org/drawingml/2006/main" xmlns:r="http://schemas.openxmlformats.org/officeDocument/2006/relationships" xmlns:p="http://schemas.openxmlformats.org/presentationml/2006/main">
  <p:tag name="OFFICEATWORKSHAPETHEMENAME" val="SIX_4_3.thmx"/>
  <p:tag name="OFFICATWORKEXPRESSIONTAG" val="15.7 million&#10;financial instruments are covered in the SIX data universe."/>
</p:tagLst>
</file>

<file path=ppt/tags/tag161.xml><?xml version="1.0" encoding="utf-8"?>
<p:tagLst xmlns:a="http://schemas.openxmlformats.org/drawingml/2006/main" xmlns:r="http://schemas.openxmlformats.org/officeDocument/2006/relationships" xmlns:p="http://schemas.openxmlformats.org/presentationml/2006/main">
  <p:tag name="OFFICEATWORKSHAPETHEMENAME" val="SIX_4_3.thmx"/>
  <p:tag name="OFFICATWORKEXPRESSIONTAG" val="120 billionfrancs flow backwards and forwards in interbank payments each day."/>
</p:tagLst>
</file>

<file path=ppt/tags/tag17.xml><?xml version="1.0" encoding="utf-8"?>
<p:tagLst xmlns:a="http://schemas.openxmlformats.org/drawingml/2006/main" xmlns:r="http://schemas.openxmlformats.org/officeDocument/2006/relationships" xmlns:p="http://schemas.openxmlformats.org/presentationml/2006/main">
  <p:tag name="OFFICATWORKEXPRESSIONTAG" val="Click to add title"/>
</p:tagLst>
</file>

<file path=ppt/tags/tag18.xml><?xml version="1.0" encoding="utf-8"?>
<p:tagLst xmlns:a="http://schemas.openxmlformats.org/drawingml/2006/main" xmlns:r="http://schemas.openxmlformats.org/officeDocument/2006/relationships" xmlns:p="http://schemas.openxmlformats.org/presentationml/2006/main">
  <p:tag name="OFFICATWORKEXPRESSIONTAG" val="Click to add subtitle"/>
</p:tagLst>
</file>

<file path=ppt/tags/tag19.xml><?xml version="1.0" encoding="utf-8"?>
<p:tagLst xmlns:a="http://schemas.openxmlformats.org/drawingml/2006/main" xmlns:r="http://schemas.openxmlformats.org/officeDocument/2006/relationships" xmlns:p="http://schemas.openxmlformats.org/presentationml/2006/main">
  <p:tag name="OFFICATWORKEXPRESSIONTAG" val="[[PowerPointImage(&quot;BackgroundFirst&quot;, GetMasterPropertyValue(&quot;Organisation&quot;, &quot;PowerPointDescriptorWhite&quot;))]]"/>
  <p:tag name="OFFICEATWORKPICTUREIDENTIFIER" val="BackgroundFirst"/>
</p:tagLst>
</file>

<file path=ppt/tags/tag2.xml><?xml version="1.0" encoding="utf-8"?>
<p:tagLst xmlns:a="http://schemas.openxmlformats.org/drawingml/2006/main" xmlns:r="http://schemas.openxmlformats.org/officeDocument/2006/relationships" xmlns:p="http://schemas.openxmlformats.org/presentationml/2006/main">
  <p:tag name="OFFICATWORKEXPRESSIONTAG" val="Mastertitelformat bearbeiten"/>
</p:tagLst>
</file>

<file path=ppt/tags/tag20.xml><?xml version="1.0" encoding="utf-8"?>
<p:tagLst xmlns:a="http://schemas.openxmlformats.org/drawingml/2006/main" xmlns:r="http://schemas.openxmlformats.org/officeDocument/2006/relationships" xmlns:p="http://schemas.openxmlformats.org/presentationml/2006/main">
  <p:tag name="OFFICATWORKEXPRESSIONTAG" val="[[GetMasterPropertyValue(&quot;CustomField&quot;, &quot;PPClassificationFooter&quot;)]]"/>
</p:tagLst>
</file>

<file path=ppt/tags/tag21.xml><?xml version="1.0" encoding="utf-8"?>
<p:tagLst xmlns:a="http://schemas.openxmlformats.org/drawingml/2006/main" xmlns:r="http://schemas.openxmlformats.org/officeDocument/2006/relationships" xmlns:p="http://schemas.openxmlformats.org/presentationml/2006/main">
  <p:tag name="OFFICATWORKEXPRESSIONTAG" val="Author, Date"/>
</p:tagLst>
</file>

<file path=ppt/tags/tag22.xml><?xml version="1.0" encoding="utf-8"?>
<p:tagLst xmlns:a="http://schemas.openxmlformats.org/drawingml/2006/main" xmlns:r="http://schemas.openxmlformats.org/officeDocument/2006/relationships" xmlns:p="http://schemas.openxmlformats.org/presentationml/2006/main">
  <p:tag name="OFFICATWORKEXPRESSIONTAG" val="Click to add title"/>
</p:tagLst>
</file>

<file path=ppt/tags/tag23.xml><?xml version="1.0" encoding="utf-8"?>
<p:tagLst xmlns:a="http://schemas.openxmlformats.org/drawingml/2006/main" xmlns:r="http://schemas.openxmlformats.org/officeDocument/2006/relationships" xmlns:p="http://schemas.openxmlformats.org/presentationml/2006/main">
  <p:tag name="OFFICATWORKEXPRESSIONTAG" val="Click to add subtitle"/>
</p:tagLst>
</file>

<file path=ppt/tags/tag24.xml><?xml version="1.0" encoding="utf-8"?>
<p:tagLst xmlns:a="http://schemas.openxmlformats.org/drawingml/2006/main" xmlns:r="http://schemas.openxmlformats.org/officeDocument/2006/relationships" xmlns:p="http://schemas.openxmlformats.org/presentationml/2006/main">
  <p:tag name="OFFICATWORKEXPRESSIONTAG" val="[[PowerPointImage(&quot;BackgroundFirst&quot;, GetMasterPropertyValue(&quot;Organisation&quot;, &quot;PowerPointDescriptor&quot;))]]"/>
  <p:tag name="OFFICEATWORKPICTUREIDENTIFIER" val="BackgroundFirst"/>
</p:tagLst>
</file>

<file path=ppt/tags/tag25.xml><?xml version="1.0" encoding="utf-8"?>
<p:tagLst xmlns:a="http://schemas.openxmlformats.org/drawingml/2006/main" xmlns:r="http://schemas.openxmlformats.org/officeDocument/2006/relationships" xmlns:p="http://schemas.openxmlformats.org/presentationml/2006/main">
  <p:tag name="OFFICATWORKEXPRESSIONTAG" val="[[GetMasterPropertyValue(&quot;CustomField&quot;, &quot;PPClassificationFooter&quot;)]]"/>
</p:tagLst>
</file>

<file path=ppt/tags/tag26.xml><?xml version="1.0" encoding="utf-8"?>
<p:tagLst xmlns:a="http://schemas.openxmlformats.org/drawingml/2006/main" xmlns:r="http://schemas.openxmlformats.org/officeDocument/2006/relationships" xmlns:p="http://schemas.openxmlformats.org/presentationml/2006/main">
  <p:tag name="OFFICATWORKEXPRESSIONTAG" val="Author, Date"/>
</p:tagLst>
</file>

<file path=ppt/tags/tag27.xml><?xml version="1.0" encoding="utf-8"?>
<p:tagLst xmlns:a="http://schemas.openxmlformats.org/drawingml/2006/main" xmlns:r="http://schemas.openxmlformats.org/officeDocument/2006/relationships" xmlns:p="http://schemas.openxmlformats.org/presentationml/2006/main">
  <p:tag name="OFFICATWORKEXPRESSIONTAG" val="Click to add title"/>
</p:tagLst>
</file>

<file path=ppt/tags/tag28.xml><?xml version="1.0" encoding="utf-8"?>
<p:tagLst xmlns:a="http://schemas.openxmlformats.org/drawingml/2006/main" xmlns:r="http://schemas.openxmlformats.org/officeDocument/2006/relationships" xmlns:p="http://schemas.openxmlformats.org/presentationml/2006/main">
  <p:tag name="OFFICATWORKEXPRESSIONTAG" val="Click to add subtitle"/>
</p:tagLst>
</file>

<file path=ppt/tags/tag29.xml><?xml version="1.0" encoding="utf-8"?>
<p:tagLst xmlns:a="http://schemas.openxmlformats.org/drawingml/2006/main" xmlns:r="http://schemas.openxmlformats.org/officeDocument/2006/relationships" xmlns:p="http://schemas.openxmlformats.org/presentationml/2006/main">
  <p:tag name="OFFICATWORKEXPRESSIONTAG" val="[[PowerPointImage(&quot;BackgroundFirst&quot;, GetMasterPropertyValue(&quot;Organisation&quot;, &quot;PowerPointDescriptor&quot;))]]"/>
  <p:tag name="OFFICEATWORKPICTUREIDENTIFIER" val="BackgroundFirst"/>
</p:tagLst>
</file>

<file path=ppt/tags/tag3.xml><?xml version="1.0" encoding="utf-8"?>
<p:tagLst xmlns:a="http://schemas.openxmlformats.org/drawingml/2006/main" xmlns:r="http://schemas.openxmlformats.org/officeDocument/2006/relationships" xmlns:p="http://schemas.openxmlformats.org/presentationml/2006/main">
  <p:tag name="OFFICATWORKEXPRESSIONTAG" val="Mastertextformat bearbeiten"/>
</p:tagLst>
</file>

<file path=ppt/tags/tag30.xml><?xml version="1.0" encoding="utf-8"?>
<p:tagLst xmlns:a="http://schemas.openxmlformats.org/drawingml/2006/main" xmlns:r="http://schemas.openxmlformats.org/officeDocument/2006/relationships" xmlns:p="http://schemas.openxmlformats.org/presentationml/2006/main">
  <p:tag name="OFFICATWORKEXPRESSIONTAG" val="[[GetMasterPropertyValue(&quot;CustomField&quot;, &quot;PPClassificationFooter&quot;)]]"/>
</p:tagLst>
</file>

<file path=ppt/tags/tag31.xml><?xml version="1.0" encoding="utf-8"?>
<p:tagLst xmlns:a="http://schemas.openxmlformats.org/drawingml/2006/main" xmlns:r="http://schemas.openxmlformats.org/officeDocument/2006/relationships" xmlns:p="http://schemas.openxmlformats.org/presentationml/2006/main">
  <p:tag name="OFFICATWORKEXPRESSIONTAG" val="Author, Date"/>
</p:tagLst>
</file>

<file path=ppt/tags/tag32.xml><?xml version="1.0" encoding="utf-8"?>
<p:tagLst xmlns:a="http://schemas.openxmlformats.org/drawingml/2006/main" xmlns:r="http://schemas.openxmlformats.org/officeDocument/2006/relationships" xmlns:p="http://schemas.openxmlformats.org/presentationml/2006/main">
  <p:tag name="OFFICATWORKEXPRESSIONTAG" val="Click to add title"/>
</p:tagLst>
</file>

<file path=ppt/tags/tag33.xml><?xml version="1.0" encoding="utf-8"?>
<p:tagLst xmlns:a="http://schemas.openxmlformats.org/drawingml/2006/main" xmlns:r="http://schemas.openxmlformats.org/officeDocument/2006/relationships" xmlns:p="http://schemas.openxmlformats.org/presentationml/2006/main">
  <p:tag name="OFFICATWORKEXPRESSIONTAG" val="Click to add subtitle"/>
</p:tagLst>
</file>

<file path=ppt/tags/tag34.xml><?xml version="1.0" encoding="utf-8"?>
<p:tagLst xmlns:a="http://schemas.openxmlformats.org/drawingml/2006/main" xmlns:r="http://schemas.openxmlformats.org/officeDocument/2006/relationships" xmlns:p="http://schemas.openxmlformats.org/presentationml/2006/main">
  <p:tag name="OFFICATWORKEXPRESSIONTAG" val="[[PowerPointImage(&quot;BackgroundFirst&quot;, GetMasterPropertyValue(&quot;Organisation&quot;, &quot;PowerPointDescriptor&quot;))]]"/>
  <p:tag name="OFFICEATWORKPICTUREIDENTIFIER" val="BackgroundFirst"/>
</p:tagLst>
</file>

<file path=ppt/tags/tag35.xml><?xml version="1.0" encoding="utf-8"?>
<p:tagLst xmlns:a="http://schemas.openxmlformats.org/drawingml/2006/main" xmlns:r="http://schemas.openxmlformats.org/officeDocument/2006/relationships" xmlns:p="http://schemas.openxmlformats.org/presentationml/2006/main">
  <p:tag name="OFFICATWORKEXPRESSIONTAG" val="[[GetMasterPropertyValue(&quot;CustomField&quot;, &quot;PPClassificationFooter&quot;)]]"/>
</p:tagLst>
</file>

<file path=ppt/tags/tag36.xml><?xml version="1.0" encoding="utf-8"?>
<p:tagLst xmlns:a="http://schemas.openxmlformats.org/drawingml/2006/main" xmlns:r="http://schemas.openxmlformats.org/officeDocument/2006/relationships" xmlns:p="http://schemas.openxmlformats.org/presentationml/2006/main">
  <p:tag name="OFFICATWORKEXPRESSIONTAG" val="Author, Date"/>
</p:tagLst>
</file>

<file path=ppt/tags/tag37.xml><?xml version="1.0" encoding="utf-8"?>
<p:tagLst xmlns:a="http://schemas.openxmlformats.org/drawingml/2006/main" xmlns:r="http://schemas.openxmlformats.org/officeDocument/2006/relationships" xmlns:p="http://schemas.openxmlformats.org/presentationml/2006/main">
  <p:tag name="OFFICATWORKEXPRESSIONTAG" val="Click to add title"/>
</p:tagLst>
</file>

<file path=ppt/tags/tag38.xml><?xml version="1.0" encoding="utf-8"?>
<p:tagLst xmlns:a="http://schemas.openxmlformats.org/drawingml/2006/main" xmlns:r="http://schemas.openxmlformats.org/officeDocument/2006/relationships" xmlns:p="http://schemas.openxmlformats.org/presentationml/2006/main">
  <p:tag name="OFFICATWORKEXPRESSIONTAG" val="Click to add subtitle"/>
</p:tagLst>
</file>

<file path=ppt/tags/tag39.xml><?xml version="1.0" encoding="utf-8"?>
<p:tagLst xmlns:a="http://schemas.openxmlformats.org/drawingml/2006/main" xmlns:r="http://schemas.openxmlformats.org/officeDocument/2006/relationships" xmlns:p="http://schemas.openxmlformats.org/presentationml/2006/main">
  <p:tag name="OFFICATWORKEXPRESSIONTAG" val="[[PowerPointImage(&quot;BackgroundFirst&quot;, GetMasterPropertyValue(&quot;Organisation&quot;, &quot;PowerPointDescriptorWhite&quot;))]]"/>
  <p:tag name="OFFICEATWORKPICTUREIDENTIFIER" val="BackgroundFirst"/>
</p:tagLst>
</file>

<file path=ppt/tags/tag4.xml><?xml version="1.0" encoding="utf-8"?>
<p:tagLst xmlns:a="http://schemas.openxmlformats.org/drawingml/2006/main" xmlns:r="http://schemas.openxmlformats.org/officeDocument/2006/relationships" xmlns:p="http://schemas.openxmlformats.org/presentationml/2006/main">
  <p:tag name="OFFICATWORKEXPRESSIONTAG" val="24.10.2016"/>
</p:tagLst>
</file>

<file path=ppt/tags/tag40.xml><?xml version="1.0" encoding="utf-8"?>
<p:tagLst xmlns:a="http://schemas.openxmlformats.org/drawingml/2006/main" xmlns:r="http://schemas.openxmlformats.org/officeDocument/2006/relationships" xmlns:p="http://schemas.openxmlformats.org/presentationml/2006/main">
  <p:tag name="OFFICATWORKEXPRESSIONTAG" val="[[GetMasterPropertyValue(&quot;CustomField&quot;, &quot;PPClassificationFooter&quot;)]]"/>
</p:tagLst>
</file>

<file path=ppt/tags/tag41.xml><?xml version="1.0" encoding="utf-8"?>
<p:tagLst xmlns:a="http://schemas.openxmlformats.org/drawingml/2006/main" xmlns:r="http://schemas.openxmlformats.org/officeDocument/2006/relationships" xmlns:p="http://schemas.openxmlformats.org/presentationml/2006/main">
  <p:tag name="OFFICATWORKEXPRESSIONTAG" val="Author, Date"/>
</p:tagLst>
</file>

<file path=ppt/tags/tag42.xml><?xml version="1.0" encoding="utf-8"?>
<p:tagLst xmlns:a="http://schemas.openxmlformats.org/drawingml/2006/main" xmlns:r="http://schemas.openxmlformats.org/officeDocument/2006/relationships" xmlns:p="http://schemas.openxmlformats.org/presentationml/2006/main">
  <p:tag name="OFFICATWORKEXPRESSIONTAG" val="Click to add title"/>
</p:tagLst>
</file>

<file path=ppt/tags/tag43.xml><?xml version="1.0" encoding="utf-8"?>
<p:tagLst xmlns:a="http://schemas.openxmlformats.org/drawingml/2006/main" xmlns:r="http://schemas.openxmlformats.org/officeDocument/2006/relationships" xmlns:p="http://schemas.openxmlformats.org/presentationml/2006/main">
  <p:tag name="OFFICATWORKEXPRESSIONTAG" val="Click to add subtitle"/>
</p:tagLst>
</file>

<file path=ppt/tags/tag44.xml><?xml version="1.0" encoding="utf-8"?>
<p:tagLst xmlns:a="http://schemas.openxmlformats.org/drawingml/2006/main" xmlns:r="http://schemas.openxmlformats.org/officeDocument/2006/relationships" xmlns:p="http://schemas.openxmlformats.org/presentationml/2006/main">
  <p:tag name="OFFICATWORKEXPRESSIONTAG" val="[[PowerPointImage(&quot;BackgroundFirst&quot;, GetMasterPropertyValue(&quot;Organisation&quot;, &quot;PowerPointDescriptor&quot;))]]"/>
  <p:tag name="OFFICEATWORKPICTUREIDENTIFIER" val="BackgroundFirst"/>
</p:tagLst>
</file>

<file path=ppt/tags/tag45.xml><?xml version="1.0" encoding="utf-8"?>
<p:tagLst xmlns:a="http://schemas.openxmlformats.org/drawingml/2006/main" xmlns:r="http://schemas.openxmlformats.org/officeDocument/2006/relationships" xmlns:p="http://schemas.openxmlformats.org/presentationml/2006/main">
  <p:tag name="OFFICATWORKEXPRESSIONTAG" val="[[PowerPointImage(&quot;AdditionalLogo&quot;, IF(GetMasterPropertyValue(&quot;Organisation&quot;, &quot;169AdditionalPictureTitleSlide4&quot;)=&quot;&quot;, Translate(&quot;PP.AdditionalPictureEmpty&quot;), GetMasterPropertyValue(&quot;Organisation&quot;, &quot;169AdditionalPictureTitleSlide4&quot;)))]]&#10;"/>
  <p:tag name="OFFICEATWORKPICTUREIDENTIFIER" val="AdditionalLogo"/>
</p:tagLst>
</file>

<file path=ppt/tags/tag46.xml><?xml version="1.0" encoding="utf-8"?>
<p:tagLst xmlns:a="http://schemas.openxmlformats.org/drawingml/2006/main" xmlns:r="http://schemas.openxmlformats.org/officeDocument/2006/relationships" xmlns:p="http://schemas.openxmlformats.org/presentationml/2006/main">
  <p:tag name="OFFICATWORKEXPRESSIONTAG" val="[[GetMasterPropertyValue(&quot;CustomField&quot;, &quot;PPClassificationFooter&quot;)]]"/>
</p:tagLst>
</file>

<file path=ppt/tags/tag47.xml><?xml version="1.0" encoding="utf-8"?>
<p:tagLst xmlns:a="http://schemas.openxmlformats.org/drawingml/2006/main" xmlns:r="http://schemas.openxmlformats.org/officeDocument/2006/relationships" xmlns:p="http://schemas.openxmlformats.org/presentationml/2006/main">
  <p:tag name="OFFICATWORKEXPRESSIONTAG" val="Author, Date"/>
</p:tagLst>
</file>

<file path=ppt/tags/tag48.xml><?xml version="1.0" encoding="utf-8"?>
<p:tagLst xmlns:a="http://schemas.openxmlformats.org/drawingml/2006/main" xmlns:r="http://schemas.openxmlformats.org/officeDocument/2006/relationships" xmlns:p="http://schemas.openxmlformats.org/presentationml/2006/main">
  <p:tag name="OFFICATWORKEXPRESSIONTAG" val="Click to add title"/>
</p:tagLst>
</file>

<file path=ppt/tags/tag49.xml><?xml version="1.0" encoding="utf-8"?>
<p:tagLst xmlns:a="http://schemas.openxmlformats.org/drawingml/2006/main" xmlns:r="http://schemas.openxmlformats.org/officeDocument/2006/relationships" xmlns:p="http://schemas.openxmlformats.org/presentationml/2006/main">
  <p:tag name="OFFICATWORKEXPRESSIONTAG" val="Click to add subtitle"/>
</p:tagLst>
</file>

<file path=ppt/tags/tag5.xml><?xml version="1.0" encoding="utf-8"?>
<p:tagLst xmlns:a="http://schemas.openxmlformats.org/drawingml/2006/main" xmlns:r="http://schemas.openxmlformats.org/officeDocument/2006/relationships" xmlns:p="http://schemas.openxmlformats.org/presentationml/2006/main">
  <p:tag name="OFFICATWORKEXPRESSIONTAG" val="‹Nr.›"/>
</p:tagLst>
</file>

<file path=ppt/tags/tag50.xml><?xml version="1.0" encoding="utf-8"?>
<p:tagLst xmlns:a="http://schemas.openxmlformats.org/drawingml/2006/main" xmlns:r="http://schemas.openxmlformats.org/officeDocument/2006/relationships" xmlns:p="http://schemas.openxmlformats.org/presentationml/2006/main">
  <p:tag name="OFFICATWORKEXPRESSIONTAG" val="[[PowerPointImage(&quot;BackgroundFirst&quot;, GetMasterPropertyValue(&quot;Organisation&quot;, &quot;PowerPointDescriptor&quot;))]]"/>
  <p:tag name="OFFICEATWORKPICTUREIDENTIFIER" val="BackgroundFirst"/>
</p:tagLst>
</file>

<file path=ppt/tags/tag51.xml><?xml version="1.0" encoding="utf-8"?>
<p:tagLst xmlns:a="http://schemas.openxmlformats.org/drawingml/2006/main" xmlns:r="http://schemas.openxmlformats.org/officeDocument/2006/relationships" xmlns:p="http://schemas.openxmlformats.org/presentationml/2006/main">
  <p:tag name="OFFICATWORKEXPRESSIONTAG" val="[[GetMasterPropertyValue(&quot;CustomField&quot;, &quot;PPClassificationFooter&quot;)]]"/>
</p:tagLst>
</file>

<file path=ppt/tags/tag52.xml><?xml version="1.0" encoding="utf-8"?>
<p:tagLst xmlns:a="http://schemas.openxmlformats.org/drawingml/2006/main" xmlns:r="http://schemas.openxmlformats.org/officeDocument/2006/relationships" xmlns:p="http://schemas.openxmlformats.org/presentationml/2006/main">
  <p:tag name="OFFICATWORKEXPRESSIONTAG" val="Click to add text&#10;Second level&#10;Third level&#10;Fourth level&#10;Fifth level"/>
</p:tagLst>
</file>

<file path=ppt/tags/tag53.xml><?xml version="1.0" encoding="utf-8"?>
<p:tagLst xmlns:a="http://schemas.openxmlformats.org/drawingml/2006/main" xmlns:r="http://schemas.openxmlformats.org/officeDocument/2006/relationships" xmlns:p="http://schemas.openxmlformats.org/presentationml/2006/main">
  <p:tag name="OFFICATWORKEXPRESSIONTAG" val="Click to add title"/>
</p:tagLst>
</file>

<file path=ppt/tags/tag54.xml><?xml version="1.0" encoding="utf-8"?>
<p:tagLst xmlns:a="http://schemas.openxmlformats.org/drawingml/2006/main" xmlns:r="http://schemas.openxmlformats.org/officeDocument/2006/relationships" xmlns:p="http://schemas.openxmlformats.org/presentationml/2006/main">
  <p:tag name="OFFICATWORKEXPRESSIONTAG" val="Click to add text&#10;Second level&#10;Third level&#10;Fourth level&#10;Fifth level"/>
</p:tagLst>
</file>

<file path=ppt/tags/tag55.xml><?xml version="1.0" encoding="utf-8"?>
<p:tagLst xmlns:a="http://schemas.openxmlformats.org/drawingml/2006/main" xmlns:r="http://schemas.openxmlformats.org/officeDocument/2006/relationships" xmlns:p="http://schemas.openxmlformats.org/presentationml/2006/main">
  <p:tag name="OFFICATWORKEXPRESSIONTAG" val="24.10.2016"/>
</p:tagLst>
</file>

<file path=ppt/tags/tag56.xml><?xml version="1.0" encoding="utf-8"?>
<p:tagLst xmlns:a="http://schemas.openxmlformats.org/drawingml/2006/main" xmlns:r="http://schemas.openxmlformats.org/officeDocument/2006/relationships" xmlns:p="http://schemas.openxmlformats.org/presentationml/2006/main">
  <p:tag name="OFFICATWORKEXPRESSIONTAG" val="Click to add title"/>
</p:tagLst>
</file>

<file path=ppt/tags/tag57.xml><?xml version="1.0" encoding="utf-8"?>
<p:tagLst xmlns:a="http://schemas.openxmlformats.org/drawingml/2006/main" xmlns:r="http://schemas.openxmlformats.org/officeDocument/2006/relationships" xmlns:p="http://schemas.openxmlformats.org/presentationml/2006/main">
  <p:tag name="OFFICATWORKEXPRESSIONTAG" val="[[GetMasterPropertyValue(&quot;Organisation&quot;,&quot;Department&quot;)]]"/>
</p:tagLst>
</file>

<file path=ppt/tags/tag58.xml><?xml version="1.0" encoding="utf-8"?>
<p:tagLst xmlns:a="http://schemas.openxmlformats.org/drawingml/2006/main" xmlns:r="http://schemas.openxmlformats.org/officeDocument/2006/relationships" xmlns:p="http://schemas.openxmlformats.org/presentationml/2006/main">
  <p:tag name="OFFICATWORKEXPRESSIONTAG" val="‹Nr.›"/>
</p:tagLst>
</file>

<file path=ppt/tags/tag59.xml><?xml version="1.0" encoding="utf-8"?>
<p:tagLst xmlns:a="http://schemas.openxmlformats.org/drawingml/2006/main" xmlns:r="http://schemas.openxmlformats.org/officeDocument/2006/relationships" xmlns:p="http://schemas.openxmlformats.org/presentationml/2006/main">
  <p:tag name="OFFICATWORKEXPRESSIONTAG" val="[[Translate(&quot;Doc.PagePP&quot;)]]"/>
</p:tagLst>
</file>

<file path=ppt/tags/tag6.xml><?xml version="1.0" encoding="utf-8"?>
<p:tagLst xmlns:a="http://schemas.openxmlformats.org/drawingml/2006/main" xmlns:r="http://schemas.openxmlformats.org/officeDocument/2006/relationships" xmlns:p="http://schemas.openxmlformats.org/presentationml/2006/main">
  <p:tag name="OFFICATWORKEXPRESSIONTAG" val="Author, Date"/>
</p:tagLst>
</file>

<file path=ppt/tags/tag60.xml><?xml version="1.0" encoding="utf-8"?>
<p:tagLst xmlns:a="http://schemas.openxmlformats.org/drawingml/2006/main" xmlns:r="http://schemas.openxmlformats.org/officeDocument/2006/relationships" xmlns:p="http://schemas.openxmlformats.org/presentationml/2006/main">
  <p:tag name="OFFICATWORKEXPRESSIONTAG" val="Click to add text&#10;Second level&#10;Third level&#10;Fourth level&#10;Fifth level"/>
</p:tagLst>
</file>

<file path=ppt/tags/tag61.xml><?xml version="1.0" encoding="utf-8"?>
<p:tagLst xmlns:a="http://schemas.openxmlformats.org/drawingml/2006/main" xmlns:r="http://schemas.openxmlformats.org/officeDocument/2006/relationships" xmlns:p="http://schemas.openxmlformats.org/presentationml/2006/main">
  <p:tag name="OFFICATWORKEXPRESSIONTAG" val="Click to add title"/>
</p:tagLst>
</file>

<file path=ppt/tags/tag62.xml><?xml version="1.0" encoding="utf-8"?>
<p:tagLst xmlns:a="http://schemas.openxmlformats.org/drawingml/2006/main" xmlns:r="http://schemas.openxmlformats.org/officeDocument/2006/relationships" xmlns:p="http://schemas.openxmlformats.org/presentationml/2006/main">
  <p:tag name="OFFICATWORKEXPRESSIONTAG" val="24.10.2016"/>
</p:tagLst>
</file>

<file path=ppt/tags/tag63.xml><?xml version="1.0" encoding="utf-8"?>
<p:tagLst xmlns:a="http://schemas.openxmlformats.org/drawingml/2006/main" xmlns:r="http://schemas.openxmlformats.org/officeDocument/2006/relationships" xmlns:p="http://schemas.openxmlformats.org/presentationml/2006/main">
  <p:tag name="OFFICATWORKEXPRESSIONTAG" val="[[GetMasterPropertyValue(&quot;Organisation&quot;,&quot;Department&quot;)]]"/>
</p:tagLst>
</file>

<file path=ppt/tags/tag64.xml><?xml version="1.0" encoding="utf-8"?>
<p:tagLst xmlns:a="http://schemas.openxmlformats.org/drawingml/2006/main" xmlns:r="http://schemas.openxmlformats.org/officeDocument/2006/relationships" xmlns:p="http://schemas.openxmlformats.org/presentationml/2006/main">
  <p:tag name="OFFICATWORKEXPRESSIONTAG" val="‹Nr.›"/>
</p:tagLst>
</file>

<file path=ppt/tags/tag65.xml><?xml version="1.0" encoding="utf-8"?>
<p:tagLst xmlns:a="http://schemas.openxmlformats.org/drawingml/2006/main" xmlns:r="http://schemas.openxmlformats.org/officeDocument/2006/relationships" xmlns:p="http://schemas.openxmlformats.org/presentationml/2006/main">
  <p:tag name="OFFICATWORKEXPRESSIONTAG" val="[[Translate(&quot;Doc.PagePP&quot;)]]"/>
</p:tagLst>
</file>

<file path=ppt/tags/tag66.xml><?xml version="1.0" encoding="utf-8"?>
<p:tagLst xmlns:a="http://schemas.openxmlformats.org/drawingml/2006/main" xmlns:r="http://schemas.openxmlformats.org/officeDocument/2006/relationships" xmlns:p="http://schemas.openxmlformats.org/presentationml/2006/main">
  <p:tag name="OFFICATWORKEXPRESSIONTAG" val="Click to add text&#10;Second level&#10;Third level&#10;Fourth level&#10;Fifth level"/>
</p:tagLst>
</file>

<file path=ppt/tags/tag67.xml><?xml version="1.0" encoding="utf-8"?>
<p:tagLst xmlns:a="http://schemas.openxmlformats.org/drawingml/2006/main" xmlns:r="http://schemas.openxmlformats.org/officeDocument/2006/relationships" xmlns:p="http://schemas.openxmlformats.org/presentationml/2006/main">
  <p:tag name="OFFICATWORKEXPRESSIONTAG" val="Click to add title"/>
</p:tagLst>
</file>

<file path=ppt/tags/tag68.xml><?xml version="1.0" encoding="utf-8"?>
<p:tagLst xmlns:a="http://schemas.openxmlformats.org/drawingml/2006/main" xmlns:r="http://schemas.openxmlformats.org/officeDocument/2006/relationships" xmlns:p="http://schemas.openxmlformats.org/presentationml/2006/main">
  <p:tag name="OFFICATWORKEXPRESSIONTAG" val="24.10.2016"/>
</p:tagLst>
</file>

<file path=ppt/tags/tag69.xml><?xml version="1.0" encoding="utf-8"?>
<p:tagLst xmlns:a="http://schemas.openxmlformats.org/drawingml/2006/main" xmlns:r="http://schemas.openxmlformats.org/officeDocument/2006/relationships" xmlns:p="http://schemas.openxmlformats.org/presentationml/2006/main">
  <p:tag name="OFFICATWORKEXPRESSIONTAG" val="[[GetMasterPropertyValue(&quot;Organisation&quot;,&quot;Department&quot;)]]"/>
</p:tagLst>
</file>

<file path=ppt/tags/tag7.xml><?xml version="1.0" encoding="utf-8"?>
<p:tagLst xmlns:a="http://schemas.openxmlformats.org/drawingml/2006/main" xmlns:r="http://schemas.openxmlformats.org/officeDocument/2006/relationships" xmlns:p="http://schemas.openxmlformats.org/presentationml/2006/main">
  <p:tag name="OFFICATWORKEXPRESSIONTAG" val="Click to add title"/>
</p:tagLst>
</file>

<file path=ppt/tags/tag70.xml><?xml version="1.0" encoding="utf-8"?>
<p:tagLst xmlns:a="http://schemas.openxmlformats.org/drawingml/2006/main" xmlns:r="http://schemas.openxmlformats.org/officeDocument/2006/relationships" xmlns:p="http://schemas.openxmlformats.org/presentationml/2006/main">
  <p:tag name="OFFICATWORKEXPRESSIONTAG" val="‹Nr.›"/>
</p:tagLst>
</file>

<file path=ppt/tags/tag71.xml><?xml version="1.0" encoding="utf-8"?>
<p:tagLst xmlns:a="http://schemas.openxmlformats.org/drawingml/2006/main" xmlns:r="http://schemas.openxmlformats.org/officeDocument/2006/relationships" xmlns:p="http://schemas.openxmlformats.org/presentationml/2006/main">
  <p:tag name="OFFICATWORKEXPRESSIONTAG" val="[[Translate(&quot;Doc.PagePP&quot;)]]"/>
</p:tagLst>
</file>

<file path=ppt/tags/tag72.xml><?xml version="1.0" encoding="utf-8"?>
<p:tagLst xmlns:a="http://schemas.openxmlformats.org/drawingml/2006/main" xmlns:r="http://schemas.openxmlformats.org/officeDocument/2006/relationships" xmlns:p="http://schemas.openxmlformats.org/presentationml/2006/main">
  <p:tag name="OFFICATWORKEXPRESSIONTAG" val="24.10.2016"/>
</p:tagLst>
</file>

<file path=ppt/tags/tag73.xml><?xml version="1.0" encoding="utf-8"?>
<p:tagLst xmlns:a="http://schemas.openxmlformats.org/drawingml/2006/main" xmlns:r="http://schemas.openxmlformats.org/officeDocument/2006/relationships" xmlns:p="http://schemas.openxmlformats.org/presentationml/2006/main">
  <p:tag name="OFFICATWORKEXPRESSIONTAG" val="[[GetMasterPropertyValue(&quot;Organisation&quot;,&quot;Department&quot;)]]"/>
</p:tagLst>
</file>

<file path=ppt/tags/tag74.xml><?xml version="1.0" encoding="utf-8"?>
<p:tagLst xmlns:a="http://schemas.openxmlformats.org/drawingml/2006/main" xmlns:r="http://schemas.openxmlformats.org/officeDocument/2006/relationships" xmlns:p="http://schemas.openxmlformats.org/presentationml/2006/main">
  <p:tag name="OFFICATWORKEXPRESSIONTAG" val="‹Nr.›"/>
</p:tagLst>
</file>

<file path=ppt/tags/tag75.xml><?xml version="1.0" encoding="utf-8"?>
<p:tagLst xmlns:a="http://schemas.openxmlformats.org/drawingml/2006/main" xmlns:r="http://schemas.openxmlformats.org/officeDocument/2006/relationships" xmlns:p="http://schemas.openxmlformats.org/presentationml/2006/main">
  <p:tag name="OFFICATWORKEXPRESSIONTAG" val="[[Translate(&quot;Doc.PagePP&quot;)]]"/>
</p:tagLst>
</file>

<file path=ppt/tags/tag76.xml><?xml version="1.0" encoding="utf-8"?>
<p:tagLst xmlns:a="http://schemas.openxmlformats.org/drawingml/2006/main" xmlns:r="http://schemas.openxmlformats.org/officeDocument/2006/relationships" xmlns:p="http://schemas.openxmlformats.org/presentationml/2006/main">
  <p:tag name="OFFICATWORKEXPRESSIONTAG" val="Click to add text&#10;Second level&#10;Third level&#10;Fourth level&#10;Fifth level"/>
</p:tagLst>
</file>

<file path=ppt/tags/tag77.xml><?xml version="1.0" encoding="utf-8"?>
<p:tagLst xmlns:a="http://schemas.openxmlformats.org/drawingml/2006/main" xmlns:r="http://schemas.openxmlformats.org/officeDocument/2006/relationships" xmlns:p="http://schemas.openxmlformats.org/presentationml/2006/main">
  <p:tag name="OFFICATWORKEXPRESSIONTAG" val="Click to add title"/>
</p:tagLst>
</file>

<file path=ppt/tags/tag78.xml><?xml version="1.0" encoding="utf-8"?>
<p:tagLst xmlns:a="http://schemas.openxmlformats.org/drawingml/2006/main" xmlns:r="http://schemas.openxmlformats.org/officeDocument/2006/relationships" xmlns:p="http://schemas.openxmlformats.org/presentationml/2006/main">
  <p:tag name="OFFICATWORKEXPRESSIONTAG" val="24.10.2016"/>
</p:tagLst>
</file>

<file path=ppt/tags/tag79.xml><?xml version="1.0" encoding="utf-8"?>
<p:tagLst xmlns:a="http://schemas.openxmlformats.org/drawingml/2006/main" xmlns:r="http://schemas.openxmlformats.org/officeDocument/2006/relationships" xmlns:p="http://schemas.openxmlformats.org/presentationml/2006/main">
  <p:tag name="OFFICATWORKEXPRESSIONTAG" val="[[GetMasterPropertyValue(&quot;Organisation&quot;,&quot;Department&quot;)]]"/>
</p:tagLst>
</file>

<file path=ppt/tags/tag8.xml><?xml version="1.0" encoding="utf-8"?>
<p:tagLst xmlns:a="http://schemas.openxmlformats.org/drawingml/2006/main" xmlns:r="http://schemas.openxmlformats.org/officeDocument/2006/relationships" xmlns:p="http://schemas.openxmlformats.org/presentationml/2006/main">
  <p:tag name="OFFICATWORKEXPRESSIONTAG" val="Click to add subtitle"/>
</p:tagLst>
</file>

<file path=ppt/tags/tag80.xml><?xml version="1.0" encoding="utf-8"?>
<p:tagLst xmlns:a="http://schemas.openxmlformats.org/drawingml/2006/main" xmlns:r="http://schemas.openxmlformats.org/officeDocument/2006/relationships" xmlns:p="http://schemas.openxmlformats.org/presentationml/2006/main">
  <p:tag name="OFFICATWORKEXPRESSIONTAG" val="‹Nr.›"/>
</p:tagLst>
</file>

<file path=ppt/tags/tag81.xml><?xml version="1.0" encoding="utf-8"?>
<p:tagLst xmlns:a="http://schemas.openxmlformats.org/drawingml/2006/main" xmlns:r="http://schemas.openxmlformats.org/officeDocument/2006/relationships" xmlns:p="http://schemas.openxmlformats.org/presentationml/2006/main">
  <p:tag name="OFFICATWORKEXPRESSIONTAG" val="[[Translate(&quot;Doc.PagePP&quot;)]]"/>
</p:tagLst>
</file>

<file path=ppt/tags/tag82.xml><?xml version="1.0" encoding="utf-8"?>
<p:tagLst xmlns:a="http://schemas.openxmlformats.org/drawingml/2006/main" xmlns:r="http://schemas.openxmlformats.org/officeDocument/2006/relationships" xmlns:p="http://schemas.openxmlformats.org/presentationml/2006/main">
  <p:tag name="OFFICATWORKEXPRESSIONTAG" val="Click to add text&#10;Second level&#10;Third level&#10;Fourth level&#10;Fifth level"/>
</p:tagLst>
</file>

<file path=ppt/tags/tag83.xml><?xml version="1.0" encoding="utf-8"?>
<p:tagLst xmlns:a="http://schemas.openxmlformats.org/drawingml/2006/main" xmlns:r="http://schemas.openxmlformats.org/officeDocument/2006/relationships" xmlns:p="http://schemas.openxmlformats.org/presentationml/2006/main">
  <p:tag name="OFFICATWORKEXPRESSIONTAG" val="Click to add title"/>
</p:tagLst>
</file>

<file path=ppt/tags/tag84.xml><?xml version="1.0" encoding="utf-8"?>
<p:tagLst xmlns:a="http://schemas.openxmlformats.org/drawingml/2006/main" xmlns:r="http://schemas.openxmlformats.org/officeDocument/2006/relationships" xmlns:p="http://schemas.openxmlformats.org/presentationml/2006/main">
  <p:tag name="OFFICATWORKEXPRESSIONTAG" val="Click to add text&#10;Second level&#10;Third level&#10;Fourth level&#10;Fifth level"/>
</p:tagLst>
</file>

<file path=ppt/tags/tag85.xml><?xml version="1.0" encoding="utf-8"?>
<p:tagLst xmlns:a="http://schemas.openxmlformats.org/drawingml/2006/main" xmlns:r="http://schemas.openxmlformats.org/officeDocument/2006/relationships" xmlns:p="http://schemas.openxmlformats.org/presentationml/2006/main">
  <p:tag name="OFFICATWORKEXPRESSIONTAG" val="Click to add title"/>
</p:tagLst>
</file>

<file path=ppt/tags/tag86.xml><?xml version="1.0" encoding="utf-8"?>
<p:tagLst xmlns:a="http://schemas.openxmlformats.org/drawingml/2006/main" xmlns:r="http://schemas.openxmlformats.org/officeDocument/2006/relationships" xmlns:p="http://schemas.openxmlformats.org/presentationml/2006/main">
  <p:tag name="OFFICATWORKEXPRESSIONTAG" val="24.10.2016"/>
</p:tagLst>
</file>

<file path=ppt/tags/tag87.xml><?xml version="1.0" encoding="utf-8"?>
<p:tagLst xmlns:a="http://schemas.openxmlformats.org/drawingml/2006/main" xmlns:r="http://schemas.openxmlformats.org/officeDocument/2006/relationships" xmlns:p="http://schemas.openxmlformats.org/presentationml/2006/main">
  <p:tag name="OFFICATWORKEXPRESSIONTAG" val="[[GetMasterPropertyValue(&quot;Organisation&quot;,&quot;Department&quot;)]]"/>
</p:tagLst>
</file>

<file path=ppt/tags/tag88.xml><?xml version="1.0" encoding="utf-8"?>
<p:tagLst xmlns:a="http://schemas.openxmlformats.org/drawingml/2006/main" xmlns:r="http://schemas.openxmlformats.org/officeDocument/2006/relationships" xmlns:p="http://schemas.openxmlformats.org/presentationml/2006/main">
  <p:tag name="OFFICATWORKEXPRESSIONTAG" val="‹Nr.›"/>
</p:tagLst>
</file>

<file path=ppt/tags/tag89.xml><?xml version="1.0" encoding="utf-8"?>
<p:tagLst xmlns:a="http://schemas.openxmlformats.org/drawingml/2006/main" xmlns:r="http://schemas.openxmlformats.org/officeDocument/2006/relationships" xmlns:p="http://schemas.openxmlformats.org/presentationml/2006/main">
  <p:tag name="OFFICATWORKEXPRESSIONTAG" val="[[Translate(&quot;Doc.PagePP&quot;)]]"/>
</p:tagLst>
</file>

<file path=ppt/tags/tag9.xml><?xml version="1.0" encoding="utf-8"?>
<p:tagLst xmlns:a="http://schemas.openxmlformats.org/drawingml/2006/main" xmlns:r="http://schemas.openxmlformats.org/officeDocument/2006/relationships" xmlns:p="http://schemas.openxmlformats.org/presentationml/2006/main">
  <p:tag name="OFFICATWORKEXPRESSIONTAG" val="[[PowerPointImage(&quot;BackgroundFirst&quot;, GetMasterPropertyValue(&quot;Organisation&quot;, &quot;PowerPointDescriptor&quot;))]]"/>
  <p:tag name="OFFICEATWORKPICTUREIDENTIFIER" val="BackgroundFirst"/>
</p:tagLst>
</file>

<file path=ppt/tags/tag90.xml><?xml version="1.0" encoding="utf-8"?>
<p:tagLst xmlns:a="http://schemas.openxmlformats.org/drawingml/2006/main" xmlns:r="http://schemas.openxmlformats.org/officeDocument/2006/relationships" xmlns:p="http://schemas.openxmlformats.org/presentationml/2006/main">
  <p:tag name="OFFICATWORKEXPRESSIONTAG" val="Chapter 1&#10;Chapter 2&#10;Chapter 3"/>
</p:tagLst>
</file>

<file path=ppt/tags/tag91.xml><?xml version="1.0" encoding="utf-8"?>
<p:tagLst xmlns:a="http://schemas.openxmlformats.org/drawingml/2006/main" xmlns:r="http://schemas.openxmlformats.org/officeDocument/2006/relationships" xmlns:p="http://schemas.openxmlformats.org/presentationml/2006/main">
  <p:tag name="OFFICATWORKEXPRESSIONTAG" val="Agenda"/>
</p:tagLst>
</file>

<file path=ppt/tags/tag92.xml><?xml version="1.0" encoding="utf-8"?>
<p:tagLst xmlns:a="http://schemas.openxmlformats.org/drawingml/2006/main" xmlns:r="http://schemas.openxmlformats.org/officeDocument/2006/relationships" xmlns:p="http://schemas.openxmlformats.org/presentationml/2006/main">
  <p:tag name="OFFICATWORKEXPRESSIONTAG" val="24.10.2016"/>
</p:tagLst>
</file>

<file path=ppt/tags/tag93.xml><?xml version="1.0" encoding="utf-8"?>
<p:tagLst xmlns:a="http://schemas.openxmlformats.org/drawingml/2006/main" xmlns:r="http://schemas.openxmlformats.org/officeDocument/2006/relationships" xmlns:p="http://schemas.openxmlformats.org/presentationml/2006/main">
  <p:tag name="OFFICATWORKEXPRESSIONTAG" val="[[GetMasterPropertyValue(&quot;Organisation&quot;,&quot;Department&quot;)]]"/>
</p:tagLst>
</file>

<file path=ppt/tags/tag94.xml><?xml version="1.0" encoding="utf-8"?>
<p:tagLst xmlns:a="http://schemas.openxmlformats.org/drawingml/2006/main" xmlns:r="http://schemas.openxmlformats.org/officeDocument/2006/relationships" xmlns:p="http://schemas.openxmlformats.org/presentationml/2006/main">
  <p:tag name="OFFICATWORKEXPRESSIONTAG" val="‹Nr.›"/>
</p:tagLst>
</file>

<file path=ppt/tags/tag95.xml><?xml version="1.0" encoding="utf-8"?>
<p:tagLst xmlns:a="http://schemas.openxmlformats.org/drawingml/2006/main" xmlns:r="http://schemas.openxmlformats.org/officeDocument/2006/relationships" xmlns:p="http://schemas.openxmlformats.org/presentationml/2006/main">
  <p:tag name="OFFICATWORKEXPRESSIONTAG" val="[[Translate(&quot;Doc.PagePP&quot;)]]"/>
</p:tagLst>
</file>

<file path=ppt/tags/tag96.xml><?xml version="1.0" encoding="utf-8"?>
<p:tagLst xmlns:a="http://schemas.openxmlformats.org/drawingml/2006/main" xmlns:r="http://schemas.openxmlformats.org/officeDocument/2006/relationships" xmlns:p="http://schemas.openxmlformats.org/presentationml/2006/main">
  <p:tag name="OFFICATWORKEXPRESSIONTAG" val="Chapter 1&#10;Chapter 2&#10;Chapter 3"/>
</p:tagLst>
</file>

<file path=ppt/tags/tag97.xml><?xml version="1.0" encoding="utf-8"?>
<p:tagLst xmlns:a="http://schemas.openxmlformats.org/drawingml/2006/main" xmlns:r="http://schemas.openxmlformats.org/officeDocument/2006/relationships" xmlns:p="http://schemas.openxmlformats.org/presentationml/2006/main">
  <p:tag name="OFFICATWORKEXPRESSIONTAG" val="Agenda"/>
</p:tagLst>
</file>

<file path=ppt/tags/tag98.xml><?xml version="1.0" encoding="utf-8"?>
<p:tagLst xmlns:a="http://schemas.openxmlformats.org/drawingml/2006/main" xmlns:r="http://schemas.openxmlformats.org/officeDocument/2006/relationships" xmlns:p="http://schemas.openxmlformats.org/presentationml/2006/main">
  <p:tag name="OFFICATWORKEXPRESSIONTAG" val="24.10.2016"/>
</p:tagLst>
</file>

<file path=ppt/tags/tag99.xml><?xml version="1.0" encoding="utf-8"?>
<p:tagLst xmlns:a="http://schemas.openxmlformats.org/drawingml/2006/main" xmlns:r="http://schemas.openxmlformats.org/officeDocument/2006/relationships" xmlns:p="http://schemas.openxmlformats.org/presentationml/2006/main">
  <p:tag name="OFFICATWORKEXPRESSIONTAG" val="[[GetMasterPropertyValue(&quot;Organisation&quot;,&quot;Department&quot;)]]"/>
</p:tagLst>
</file>

<file path=ppt/theme/theme1.xml><?xml version="1.0" encoding="utf-8"?>
<a:theme xmlns:a="http://schemas.openxmlformats.org/drawingml/2006/main" name="SIX_16_9">
  <a:themeElements>
    <a:clrScheme name="Benutzerdefiniert 4">
      <a:dk1>
        <a:srgbClr val="000000"/>
      </a:dk1>
      <a:lt1>
        <a:srgbClr val="FFFFFF"/>
      </a:lt1>
      <a:dk2>
        <a:srgbClr val="DE3919"/>
      </a:dk2>
      <a:lt2>
        <a:srgbClr val="4E4E4E"/>
      </a:lt2>
      <a:accent1>
        <a:srgbClr val="ADA398"/>
      </a:accent1>
      <a:accent2>
        <a:srgbClr val="DE3919"/>
      </a:accent2>
      <a:accent3>
        <a:srgbClr val="4E4E4E"/>
      </a:accent3>
      <a:accent4>
        <a:srgbClr val="88C1E4"/>
      </a:accent4>
      <a:accent5>
        <a:srgbClr val="002C5F"/>
      </a:accent5>
      <a:accent6>
        <a:srgbClr val="DBDBDB"/>
      </a:accent6>
      <a:hlink>
        <a:srgbClr val="88C1E4"/>
      </a:hlink>
      <a:folHlink>
        <a:srgbClr val="88C1E4"/>
      </a:folHlink>
    </a:clrScheme>
    <a:fontScheme name="Six">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2"/>
        </a:solidFill>
        <a:ln>
          <a:noFill/>
        </a:ln>
      </a:spPr>
      <a:bodyPr rot="0" spcFirstLastPara="0" vert="horz" wrap="square" lIns="91440" tIns="45720" rIns="91440" bIns="45720" numCol="1" spcCol="0" rtlCol="0" fromWordArt="0" anchor="t" anchorCtr="0" forceAA="0" compatLnSpc="1">
        <a:prstTxWarp prst="textNoShape">
          <a:avLst/>
        </a:prstTxWarp>
        <a:noAutofit/>
      </a:bodyPr>
      <a:lstStyle>
        <a:defPPr algn="ctr">
          <a:defRPr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 xmlns:thm15="http://schemas.microsoft.com/office/thememl/2012/main" name="SIX_16_9" id="{CB9296D5-7BE4-4151-B006-3C73E6F3B95B}" vid="{780F784B-1ABD-4A81-B6F0-23A62132CD8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DesignTheme>SIX_16_9.thmx</DesignTheme>
</file>

<file path=customXml/itemProps1.xml><?xml version="1.0" encoding="utf-8"?>
<ds:datastoreItem xmlns:ds="http://schemas.openxmlformats.org/officeDocument/2006/customXml" ds:itemID="{27DA59F2-AAFF-408E-ACA1-F17FBF2598AE}">
  <ds:schemaRefs/>
</ds:datastoreItem>
</file>

<file path=docProps/app.xml><?xml version="1.0" encoding="utf-8"?>
<Properties xmlns="http://schemas.openxmlformats.org/officeDocument/2006/extended-properties" xmlns:vt="http://schemas.openxmlformats.org/officeDocument/2006/docPropsVTypes">
  <Template>SIX_16_9</Template>
  <TotalTime>0</TotalTime>
  <Words>2489</Words>
  <Application>Microsoft Office PowerPoint</Application>
  <PresentationFormat>Custom</PresentationFormat>
  <Paragraphs>304</Paragraphs>
  <Slides>27</Slides>
  <Notes>27</Notes>
  <HiddenSlides>0</HiddenSlides>
  <MMClips>0</MMClips>
  <ScaleCrop>false</ScaleCrop>
  <HeadingPairs>
    <vt:vector size="4" baseType="variant">
      <vt:variant>
        <vt:lpstr>Theme</vt:lpstr>
      </vt:variant>
      <vt:variant>
        <vt:i4>1</vt:i4>
      </vt:variant>
      <vt:variant>
        <vt:lpstr>Slide Titles</vt:lpstr>
      </vt:variant>
      <vt:variant>
        <vt:i4>27</vt:i4>
      </vt:variant>
    </vt:vector>
  </HeadingPairs>
  <TitlesOfParts>
    <vt:vector size="28" baseType="lpstr">
      <vt:lpstr>SIX_16_9</vt:lpstr>
      <vt:lpstr>Backbone of the Swiss Financial Center goes DevOps</vt:lpstr>
      <vt:lpstr>PowerPoint Presentation</vt:lpstr>
      <vt:lpstr>PowerPoint Presentation</vt:lpstr>
      <vt:lpstr>SIX - For a stable and efficient financial market infrastructure</vt:lpstr>
      <vt:lpstr>PowerPoint Presentation</vt:lpstr>
      <vt:lpstr>“Hope is the dream of a waking man”</vt:lpstr>
      <vt:lpstr>PowerPoint Presentation</vt:lpstr>
      <vt:lpstr>The 5+1 dimensions of DevOps at SIX</vt:lpstr>
      <vt:lpstr>“Educating the mind without educating the heart is no education at all.”</vt:lpstr>
      <vt:lpstr>PowerPoint Presentation</vt:lpstr>
      <vt:lpstr>PowerPoint Presentation</vt:lpstr>
      <vt:lpstr>“We are what we repeatedly do. Excellence then, is not an act, but a habit”</vt:lpstr>
      <vt:lpstr>What you do continuously, you do excellently</vt:lpstr>
      <vt:lpstr>We are building scalable infrastructure</vt:lpstr>
      <vt:lpstr>Old business on new technology: first ATM traffic on containers with automated test and deployment</vt:lpstr>
      <vt:lpstr>“You will never do anything in this world without courage”</vt:lpstr>
      <vt:lpstr>Stakeholder management with audit, compliance, risk and security officers is essential</vt:lpstr>
      <vt:lpstr>Where we came from: silos prevent x-functional teams</vt:lpstr>
      <vt:lpstr>Starting the change: DevOps clusters deliver faster</vt:lpstr>
      <vt:lpstr>Transform the organisation: Value Streams</vt:lpstr>
      <vt:lpstr>From I- to T- to -shaped profiles</vt:lpstr>
      <vt:lpstr>“What lies in our power to do,  it lies in our power not to do”</vt:lpstr>
      <vt:lpstr>The easiest way to save time and money is to skip unnecessary process steps</vt:lpstr>
      <vt:lpstr>We won’t stop until we don’t do anything anymore that we don’t have to </vt:lpstr>
      <vt:lpstr>We are on a successful DevOps journey</vt:lpstr>
      <vt:lpstr>PowerPoint Presentation</vt:lpstr>
      <vt:lpstr>and</vt:lpstr>
    </vt:vector>
  </TitlesOfParts>
  <Company>officeatwork AG</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Patrick Vorburger</dc:creator>
  <cp:lastModifiedBy>Scherrer, Robert</cp:lastModifiedBy>
  <cp:revision>287</cp:revision>
  <cp:lastPrinted>2017-06-02T15:20:13Z</cp:lastPrinted>
  <dcterms:created xsi:type="dcterms:W3CDTF">2012-04-05T23:58:32Z</dcterms:created>
  <dcterms:modified xsi:type="dcterms:W3CDTF">2017-06-02T15:37:26Z</dcterms:modified>
</cp:coreProperties>
</file>